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5dim-pyrgou.ilei.sch.gr/energy/activities/exercises/stage1/water_match/watercycl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35D879-45B2-426B-A6CB-1729E4117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 ΚΥΚΛΟΣ ΤΟΥ ΝΕΡΟΤ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AE0353-C9CC-4776-974C-C2C10B9FE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ΚΑΡΑΜΠΕΡΗΣ ΑΝΔΡΕΑΣ</a:t>
            </a:r>
          </a:p>
        </p:txBody>
      </p:sp>
    </p:spTree>
    <p:extLst>
      <p:ext uri="{BB962C8B-B14F-4D97-AF65-F5344CB8AC3E}">
        <p14:creationId xmlns:p14="http://schemas.microsoft.com/office/powerpoint/2010/main" val="65629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F7293314-54EF-42B9-9B59-FE7761A48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35752"/>
              </p:ext>
            </p:extLst>
          </p:nvPr>
        </p:nvGraphicFramePr>
        <p:xfrm>
          <a:off x="1126435" y="742122"/>
          <a:ext cx="10005392" cy="54188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27582">
                  <a:extLst>
                    <a:ext uri="{9D8B030D-6E8A-4147-A177-3AD203B41FA5}">
                      <a16:colId xmlns:a16="http://schemas.microsoft.com/office/drawing/2014/main" val="3563090525"/>
                    </a:ext>
                  </a:extLst>
                </a:gridCol>
                <a:gridCol w="7977810">
                  <a:extLst>
                    <a:ext uri="{9D8B030D-6E8A-4147-A177-3AD203B41FA5}">
                      <a16:colId xmlns:a16="http://schemas.microsoft.com/office/drawing/2014/main" val="752197228"/>
                    </a:ext>
                  </a:extLst>
                </a:gridCol>
              </a:tblGrid>
              <a:tr h="881881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ΜΑΘΗΜΑ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Γλώσσα Δ’ Τάξης  του Δημοτικού,  Μελέτη Περ/ντος και Ευέλικτη Ζώνη (Διαθεματική προσέγγιση)</a:t>
                      </a:r>
                      <a:endParaRPr lang="el-G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21606"/>
                  </a:ext>
                </a:extLst>
              </a:tr>
              <a:tr h="787893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ΕΝΟΤΗΤΑ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Ενότητα 2 «Ρώτα το νερό … τι τρέχει». (Γλώσσα)</a:t>
                      </a:r>
                    </a:p>
                    <a:p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Ενότητα 3 «Το νερό, πολύτιμες σταγόνες». (Μελέτη)</a:t>
                      </a:r>
                      <a:endParaRPr lang="el-G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78612"/>
                  </a:ext>
                </a:extLst>
              </a:tr>
              <a:tr h="507896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ΣΚΟΠΟΣ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Είναι οι μαθητές να κατανοήσουν την σημασία του νερού για την διατήρηση της ζωής στη γη ώστε να ευαισθητοποιηθούν στην ανάγκη ορθολογικής χρήσης του αλλά και προστασίας του.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10533"/>
                  </a:ext>
                </a:extLst>
              </a:tr>
              <a:tr h="507896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ΣΤΟΧΟΙ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 βάση τις πρότερες γνώσεις των μαθητών για το νερό να ανακαλύψουν μόνοι τους (</a:t>
                      </a:r>
                      <a:r>
                        <a:rPr lang="el-G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ανακαλυπτική</a:t>
                      </a: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μάθηση) την σημαντικότητα του νερού για την ύπαρξη ζωής.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 περιγράφουν τον κύκλο του νερού και τις μορφές του στην φύση.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 συνδέσουν τις διάφορες μορφές του νερού με τις μεταβολές της φυσικής κατάστασής του.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 γνωρίσουν τα μετεωρολογικά φαινόμενα.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 αποκτήσουν οικολογική συνείδηση.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 συνειδητοποιήσουν τη σημασία του νερού ως φυσικού πόρου και τους κινδύνους που απειλούν  τα αποθέματά του και την καταλληλόλητά του.</a:t>
                      </a: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9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4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Διαδραστικός</a:t>
            </a:r>
            <a:r>
              <a:rPr lang="el-GR" dirty="0"/>
              <a:t> Πίνακας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dirty="0"/>
              <a:t>Για την διδασκαλία της συγκεκριμένης ενότητας και την επίτευξη των στόχων θα χρησιμοποιηθεί ο </a:t>
            </a:r>
            <a:r>
              <a:rPr lang="el-GR" dirty="0" err="1"/>
              <a:t>διαδραστικός</a:t>
            </a:r>
            <a:r>
              <a:rPr lang="el-GR" dirty="0"/>
              <a:t> πίνακας με το ελεύθερο και ανοιχτό λογισμικό </a:t>
            </a:r>
            <a:r>
              <a:rPr lang="en-US" dirty="0" err="1"/>
              <a:t>OpenBoard</a:t>
            </a:r>
            <a:r>
              <a:rPr lang="en-US" dirty="0"/>
              <a:t>.</a:t>
            </a:r>
            <a:endParaRPr lang="el-GR" dirty="0"/>
          </a:p>
          <a:p>
            <a:pPr algn="just"/>
            <a:r>
              <a:rPr lang="el-GR" dirty="0"/>
              <a:t>Το μάθημα δημιουργήθηκε σε σελίδες του </a:t>
            </a:r>
            <a:r>
              <a:rPr lang="en-US" dirty="0" err="1"/>
              <a:t>OpenBoard</a:t>
            </a:r>
            <a:r>
              <a:rPr lang="el-GR" dirty="0"/>
              <a:t> και αξιοποιήθηκαν κάποια εργαλεία του προγράμματος</a:t>
            </a:r>
            <a:r>
              <a:rPr lang="en-US" dirty="0"/>
              <a:t> </a:t>
            </a:r>
            <a:r>
              <a:rPr lang="el-GR" dirty="0"/>
              <a:t>.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73" y="3191797"/>
            <a:ext cx="3980953" cy="2047619"/>
          </a:xfrm>
        </p:spPr>
      </p:pic>
    </p:spTree>
    <p:extLst>
      <p:ext uri="{BB962C8B-B14F-4D97-AF65-F5344CB8AC3E}">
        <p14:creationId xmlns:p14="http://schemas.microsoft.com/office/powerpoint/2010/main" val="380122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93648" y="2560320"/>
            <a:ext cx="4718304" cy="3310128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/>
              <a:t>Για την εισαγωγή των μαθητών  δίνονται εικόνες μέσω του προγράμματος για </a:t>
            </a:r>
            <a:r>
              <a:rPr lang="el-GR" dirty="0" err="1"/>
              <a:t>αφόρμηση</a:t>
            </a:r>
            <a:r>
              <a:rPr lang="el-GR" dirty="0"/>
              <a:t>, προβληματισμό και διατύπωση ερωτημάτων.</a:t>
            </a:r>
          </a:p>
          <a:p>
            <a:pPr algn="just"/>
            <a:r>
              <a:rPr lang="el-GR" dirty="0"/>
              <a:t>Οι μαθητές μέσα από τα βιώματα τους αρχίζουν να ανακαλούν και να εκφράζουν ιδέες, πρότερες αντιλήψεις, </a:t>
            </a:r>
            <a:r>
              <a:rPr lang="el-GR" dirty="0" err="1"/>
              <a:t>προυπάρχουσες</a:t>
            </a:r>
            <a:r>
              <a:rPr lang="el-GR" dirty="0"/>
              <a:t> γνώσεις.</a:t>
            </a:r>
          </a:p>
          <a:p>
            <a:pPr algn="just"/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2432DF-AF33-4E0B-8F78-97C6C0114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6954" y="2560320"/>
            <a:ext cx="5472906" cy="30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Θέση περιεχομένου 12">
            <a:extLst>
              <a:ext uri="{FF2B5EF4-FFF2-40B4-BE49-F238E27FC236}">
                <a16:creationId xmlns:a16="http://schemas.microsoft.com/office/drawing/2014/main" id="{3B665EE7-FB60-4962-978B-96365D69F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4C20F863-BFB8-4BA4-A303-A570DE6995F8}"/>
              </a:ext>
            </a:extLst>
          </p:cNvPr>
          <p:cNvSpPr txBox="1">
            <a:spLocks/>
          </p:cNvSpPr>
          <p:nvPr/>
        </p:nvSpPr>
        <p:spPr>
          <a:xfrm>
            <a:off x="1351722" y="892813"/>
            <a:ext cx="9488556" cy="14793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/>
              <a:t>Έπειτα από την συζήτηση και τον καταιγισμό ιδεών οι μαθητές καλούνται να δουν προσεκτικά δύο βίντεο τα οποία έχουν λέξεις κλειδιά, εξηγείται ο κύκλος του νερού, οι διάφορες μορφές του καθώς και η ρύπανση του νερού από τον ίδιο τον άνθρωπο .</a:t>
            </a:r>
          </a:p>
        </p:txBody>
      </p:sp>
    </p:spTree>
    <p:extLst>
      <p:ext uri="{BB962C8B-B14F-4D97-AF65-F5344CB8AC3E}">
        <p14:creationId xmlns:p14="http://schemas.microsoft.com/office/powerpoint/2010/main" val="231566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5366E4-8E78-418B-BD90-C464F484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Φύλλο εργασίας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7EBFF2B-1039-4BFD-B4D2-6E1DA3AE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763" y="2663481"/>
            <a:ext cx="5713699" cy="321238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8C2AF3-4FC9-44DC-99FA-6C1D1AD07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2" t="20360" r="20892" b="-1982"/>
          <a:stretch/>
        </p:blipFill>
        <p:spPr>
          <a:xfrm>
            <a:off x="7341704" y="2892232"/>
            <a:ext cx="3260035" cy="25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6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C80CD3-CFA7-4BF4-B0D8-4CFD269A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</a:t>
            </a:r>
            <a:r>
              <a:rPr lang="el-GR" dirty="0" err="1"/>
              <a:t>αναστοχασμό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FF22AC-78E6-4591-99F6-EE8E71D34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Μπορούμε να δώσουμε στους μαθητές </a:t>
            </a:r>
            <a:r>
              <a:rPr lang="en-US" dirty="0"/>
              <a:t> </a:t>
            </a:r>
            <a:r>
              <a:rPr lang="el-GR" dirty="0"/>
              <a:t>την παρακάτω </a:t>
            </a:r>
            <a:r>
              <a:rPr lang="el-GR" dirty="0" err="1"/>
              <a:t>διαδραστικού</a:t>
            </a:r>
            <a:r>
              <a:rPr lang="el-GR" dirty="0"/>
              <a:t> περιεχομένου άσκηση. </a:t>
            </a:r>
          </a:p>
          <a:p>
            <a:r>
              <a:rPr lang="en-US" dirty="0">
                <a:hlinkClick r:id="rId2"/>
              </a:rPr>
              <a:t>http://5dim-pyrgou.ilei.sch.gr/energy/activities/exercises/stage1/water_match/watercycle.htm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1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</TotalTime>
  <Words>334</Words>
  <Application>Microsoft Office PowerPoint</Application>
  <PresentationFormat>Ευρεία οθόνη</PresentationFormat>
  <Paragraphs>27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Garamond</vt:lpstr>
      <vt:lpstr>Οργανικό</vt:lpstr>
      <vt:lpstr>Ο ΚΥΚΛΟΣ ΤΟΥ ΝΕΡΟΤ</vt:lpstr>
      <vt:lpstr>Παρουσίαση του PowerPoint</vt:lpstr>
      <vt:lpstr>Διαδραστικός Πίνακας</vt:lpstr>
      <vt:lpstr>Εισαγωγή</vt:lpstr>
      <vt:lpstr>Παρουσίαση του PowerPoint</vt:lpstr>
      <vt:lpstr>Φύλλο εργασίας</vt:lpstr>
      <vt:lpstr>Για αναστοχασμό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ΚΥΚΛΟΣ ΤΟΥ ΝΕΡΟΤ</dc:title>
  <dc:creator>Andreas Karaberis</dc:creator>
  <cp:lastModifiedBy>Andreas Karaberis</cp:lastModifiedBy>
  <cp:revision>15</cp:revision>
  <dcterms:created xsi:type="dcterms:W3CDTF">2018-12-04T06:35:20Z</dcterms:created>
  <dcterms:modified xsi:type="dcterms:W3CDTF">2018-12-04T17:30:23Z</dcterms:modified>
</cp:coreProperties>
</file>