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C3FB72-B4A1-42BF-8AE9-3480048A8674}" type="datetimeFigureOut">
              <a:rPr lang="el-GR" smtClean="0"/>
              <a:pPr/>
              <a:t>7/1/2013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724DE1-5FA9-49C1-9B90-C7B4FD65BDA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C724DE1-5FA9-49C1-9B90-C7B4FD65BDA6}"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A10EF43F-7BE7-43B4-A5F9-AB19E9778A65}" type="datetimeFigureOut">
              <a:rPr lang="el-GR" smtClean="0"/>
              <a:pPr/>
              <a:t>7/1/2013</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0E23129-904C-4A46-A2B6-192868F8FD0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0EF43F-7BE7-43B4-A5F9-AB19E9778A65}" type="datetimeFigureOut">
              <a:rPr lang="el-GR" smtClean="0"/>
              <a:pPr/>
              <a:t>7/1/2013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0E23129-904C-4A46-A2B6-192868F8FD0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0EF43F-7BE7-43B4-A5F9-AB19E9778A65}" type="datetimeFigureOut">
              <a:rPr lang="el-GR" smtClean="0"/>
              <a:pPr/>
              <a:t>7/1/2013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0E23129-904C-4A46-A2B6-192868F8FD0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A10EF43F-7BE7-43B4-A5F9-AB19E9778A65}" type="datetimeFigureOut">
              <a:rPr lang="el-GR" smtClean="0"/>
              <a:pPr/>
              <a:t>7/1/2013</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C0E23129-904C-4A46-A2B6-192868F8FD0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A10EF43F-7BE7-43B4-A5F9-AB19E9778A65}" type="datetimeFigureOut">
              <a:rPr lang="el-GR" smtClean="0"/>
              <a:pPr/>
              <a:t>7/1/2013</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C0E23129-904C-4A46-A2B6-192868F8FD00}"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A10EF43F-7BE7-43B4-A5F9-AB19E9778A65}" type="datetimeFigureOut">
              <a:rPr lang="el-GR" smtClean="0"/>
              <a:pPr/>
              <a:t>7/1/2013</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C0E23129-904C-4A46-A2B6-192868F8FD0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A10EF43F-7BE7-43B4-A5F9-AB19E9778A65}" type="datetimeFigureOut">
              <a:rPr lang="el-GR" smtClean="0"/>
              <a:pPr/>
              <a:t>7/1/2013</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C0E23129-904C-4A46-A2B6-192868F8FD0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10EF43F-7BE7-43B4-A5F9-AB19E9778A65}" type="datetimeFigureOut">
              <a:rPr lang="el-GR" smtClean="0"/>
              <a:pPr/>
              <a:t>7/1/2013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0E23129-904C-4A46-A2B6-192868F8FD0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A10EF43F-7BE7-43B4-A5F9-AB19E9778A65}" type="datetimeFigureOut">
              <a:rPr lang="el-GR" smtClean="0"/>
              <a:pPr/>
              <a:t>7/1/2013</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C0E23129-904C-4A46-A2B6-192868F8FD0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A10EF43F-7BE7-43B4-A5F9-AB19E9778A65}" type="datetimeFigureOut">
              <a:rPr lang="el-GR" smtClean="0"/>
              <a:pPr/>
              <a:t>7/1/2013</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C0E23129-904C-4A46-A2B6-192868F8FD0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A10EF43F-7BE7-43B4-A5F9-AB19E9778A65}" type="datetimeFigureOut">
              <a:rPr lang="el-GR" smtClean="0"/>
              <a:pPr/>
              <a:t>7/1/2013</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C0E23129-904C-4A46-A2B6-192868F8FD0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10EF43F-7BE7-43B4-A5F9-AB19E9778A65}" type="datetimeFigureOut">
              <a:rPr lang="el-GR" smtClean="0"/>
              <a:pPr/>
              <a:t>7/1/2013</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0E23129-904C-4A46-A2B6-192868F8FD00}"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ki/%CE%9A%CE%B9%CE%BB%CE%B1%CE%BF%CF%85%CE%AD%CE%B1" TargetMode="External"/><Relationship Id="rId2" Type="http://schemas.openxmlformats.org/officeDocument/2006/relationships/hyperlink" Target="http://startpoint.gr/%CE%BB%CE%AC%CE%B2%CE%B1-%CE%B1%CF%80%CF%8C-%CF%84%CE%BF-%CE%B7%CF%86%CE%B1%CE%AF%CF%83%CF%84%CE%B5%CE%B9%CE%BF-%CE%BA%CE%B9%CE%BB%CE%B1%CE%BF%CF%85%CE%AD%CE%B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1.bp.blogspot.com/_IVmVDiemFVA/TRHEh0c7BxI/AAAAAAAAAAs/RXra0fWgeic/s1600/volcan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 Τίτλος"/>
          <p:cNvSpPr>
            <a:spLocks noGrp="1"/>
          </p:cNvSpPr>
          <p:nvPr>
            <p:ph type="ctrTitle"/>
          </p:nvPr>
        </p:nvSpPr>
        <p:spPr>
          <a:xfrm>
            <a:off x="685800" y="1"/>
            <a:ext cx="7772400" cy="1124743"/>
          </a:xfrm>
        </p:spPr>
        <p:txBody>
          <a:bodyPr/>
          <a:lstStyle/>
          <a:p>
            <a:r>
              <a:rPr lang="el-GR" dirty="0" smtClean="0">
                <a:solidFill>
                  <a:schemeClr val="accent6">
                    <a:lumMod val="60000"/>
                    <a:lumOff val="40000"/>
                  </a:schemeClr>
                </a:solidFill>
              </a:rPr>
              <a:t>Ηφαίστειο Χαβάης</a:t>
            </a:r>
            <a:endParaRPr lang="el-GR" dirty="0">
              <a:solidFill>
                <a:schemeClr val="accent6">
                  <a:lumMod val="60000"/>
                  <a:lumOff val="40000"/>
                </a:schemeClr>
              </a:solidFill>
            </a:endParaRPr>
          </a:p>
        </p:txBody>
      </p:sp>
      <p:sp>
        <p:nvSpPr>
          <p:cNvPr id="3" name="2 - Υπότιτλος"/>
          <p:cNvSpPr>
            <a:spLocks noGrp="1"/>
          </p:cNvSpPr>
          <p:nvPr>
            <p:ph type="subTitle" idx="1"/>
          </p:nvPr>
        </p:nvSpPr>
        <p:spPr>
          <a:xfrm>
            <a:off x="1371600" y="2708920"/>
            <a:ext cx="6400800" cy="3816424"/>
          </a:xfrm>
        </p:spPr>
        <p:txBody>
          <a:bodyPr>
            <a:normAutofit/>
          </a:bodyPr>
          <a:lstStyle/>
          <a:p>
            <a:pPr algn="l"/>
            <a:r>
              <a:rPr lang="el-GR" dirty="0" smtClean="0">
                <a:solidFill>
                  <a:schemeClr val="accent6">
                    <a:lumMod val="60000"/>
                    <a:lumOff val="40000"/>
                  </a:schemeClr>
                </a:solidFill>
              </a:rPr>
              <a:t>ΚΙΛΑΟΥΕΑ: Η εργασία αυτή θα μας μιλήσει για τις πληροφορίες που πρέπει να ξέρεται για το ενεργότερο ηφαίστειο στην Γη το Κιλαουέα. Αυτό και τέσσερα άλλα ηφαίστεια σχηματίζουν την Χαβάη!!	</a:t>
            </a:r>
            <a:endParaRPr lang="el-GR" dirty="0">
              <a:solidFill>
                <a:schemeClr val="accent6">
                  <a:lumMod val="60000"/>
                  <a:lumOff val="40000"/>
                </a:schemeClr>
              </a:solidFill>
            </a:endParaRPr>
          </a:p>
        </p:txBody>
      </p:sp>
    </p:spTree>
  </p:cSld>
  <p:clrMapOvr>
    <a:masterClrMapping/>
  </p:clrMapOvr>
  <p:transition>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6408712"/>
          </a:xfrm>
        </p:spPr>
        <p:txBody>
          <a:bodyPr/>
          <a:lstStyle/>
          <a:p>
            <a:r>
              <a:rPr lang="el-GR" dirty="0" smtClean="0"/>
              <a:t>Η περιοχή όπου το Κιλαουέα υπήρχε ήταν στο νησί της Χαβάης εφόσον δημιουργήθηκε πριν από 300.000 με 600.000 χρόνια. Το ύψος του ηφαιστείου δεν είναι ακριβείς αλλά υπάρχει ένα εξόγκωμα ύψους 1.277 καθώς αυτό είναι το μόνο ηφαίστειο στην Χαβάη που δεν σχηματίζει βουνό. </a:t>
            </a:r>
            <a:endParaRPr lang="el-GR" dirty="0"/>
          </a:p>
        </p:txBody>
      </p:sp>
      <p:pic>
        <p:nvPicPr>
          <p:cNvPr id="28674" name="Picture 2" descr="http://upload.wikimedia.org/wikipedia/commons/thumb/d/dc/Mapmaunaloa.svg/220px-Mapmaunaloa.svg.png"/>
          <p:cNvPicPr>
            <a:picLocks noChangeAspect="1" noChangeArrowheads="1"/>
          </p:cNvPicPr>
          <p:nvPr/>
        </p:nvPicPr>
        <p:blipFill>
          <a:blip r:embed="rId3" cstate="print"/>
          <a:srcRect/>
          <a:stretch>
            <a:fillRect/>
          </a:stretch>
        </p:blipFill>
        <p:spPr bwMode="auto">
          <a:xfrm>
            <a:off x="683568" y="4221088"/>
            <a:ext cx="3528392" cy="15567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8676" name="Picture 4" descr="http://1.bp.blogspot.com/_nFJkPwsdOBU/TPsZPh1xpMI/AAAAAAAABqA/me-F1rQry0I/s1600/Mauna+Loa.jpg"/>
          <p:cNvPicPr>
            <a:picLocks noChangeAspect="1" noChangeArrowheads="1"/>
          </p:cNvPicPr>
          <p:nvPr/>
        </p:nvPicPr>
        <p:blipFill>
          <a:blip r:embed="rId4" cstate="print"/>
          <a:srcRect/>
          <a:stretch>
            <a:fillRect/>
          </a:stretch>
        </p:blipFill>
        <p:spPr bwMode="auto">
          <a:xfrm>
            <a:off x="4211960" y="4221089"/>
            <a:ext cx="3528392" cy="1584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b/b8/Puu_Oo_looking_up_Kilauea_-_edit.jpg/250px-Puu_Oo_looking_up_Kilauea_-_edi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 Τίτλος"/>
          <p:cNvSpPr>
            <a:spLocks noGrp="1"/>
          </p:cNvSpPr>
          <p:nvPr>
            <p:ph type="title"/>
          </p:nvPr>
        </p:nvSpPr>
        <p:spPr/>
        <p:txBody>
          <a:bodyPr>
            <a:normAutofit fontScale="90000"/>
          </a:bodyPr>
          <a:lstStyle/>
          <a:p>
            <a:r>
              <a:rPr lang="el-GR" dirty="0" smtClean="0"/>
              <a:t>Ο Κρατήρας Πουόο</a:t>
            </a:r>
            <a:r>
              <a:rPr lang="en-US" dirty="0" smtClean="0"/>
              <a:t/>
            </a:r>
            <a:br>
              <a:rPr lang="en-US" dirty="0" smtClean="0"/>
            </a:br>
            <a:r>
              <a:rPr lang="en-US" dirty="0" smtClean="0"/>
              <a:t/>
            </a:r>
            <a:br>
              <a:rPr lang="en-US" dirty="0" smtClean="0"/>
            </a:br>
            <a:endParaRPr lang="el-GR" dirty="0"/>
          </a:p>
        </p:txBody>
      </p:sp>
      <p:sp>
        <p:nvSpPr>
          <p:cNvPr id="3" name="2 - Θέση περιεχομένου"/>
          <p:cNvSpPr>
            <a:spLocks noGrp="1"/>
          </p:cNvSpPr>
          <p:nvPr>
            <p:ph idx="1"/>
          </p:nvPr>
        </p:nvSpPr>
        <p:spPr>
          <a:xfrm>
            <a:off x="457200" y="908720"/>
            <a:ext cx="8229600" cy="5949280"/>
          </a:xfrm>
        </p:spPr>
        <p:txBody>
          <a:bodyPr>
            <a:normAutofit/>
          </a:bodyPr>
          <a:lstStyle/>
          <a:p>
            <a:pPr>
              <a:buNone/>
            </a:pPr>
            <a:r>
              <a:rPr lang="en-US" dirty="0" smtClean="0"/>
              <a:t>O </a:t>
            </a:r>
            <a:r>
              <a:rPr lang="el-GR" dirty="0" smtClean="0"/>
              <a:t>κρατήρας Πουόο ανήκει στο ηφαίστειο της Κιλαουέα. Εκρήγνυται από το 1983 με αποτέλεσμα να έχει την μεγαλύτερη έκρηξη ζώνης τα τελευταία 200 χρόνια. Το ηφαίστειο είναι ενεργό μέχρι σήμερα και ένα από τα πιο ενεργά ηφαίστεια σε ολόκληρο τον πλανήτη, καθώς έχουν γίνει τριάντα πέντε εκρήξεις από το 1952. Το μέγεθος της Καλντέρας είναι </a:t>
            </a:r>
          </a:p>
          <a:p>
            <a:pPr>
              <a:buNone/>
            </a:pPr>
            <a:r>
              <a:rPr lang="el-GR" dirty="0" smtClean="0"/>
              <a:t> </a:t>
            </a:r>
          </a:p>
          <a:p>
            <a:pPr>
              <a:buNone/>
            </a:pPr>
            <a:endParaRPr lang="el-GR" dirty="0" smtClean="0"/>
          </a:p>
          <a:p>
            <a:pPr>
              <a:buNone/>
            </a:pPr>
            <a:r>
              <a:rPr lang="el-GR" dirty="0" smtClean="0"/>
              <a:t>  </a:t>
            </a:r>
            <a:endParaRPr lang="el-GR" dirty="0"/>
          </a:p>
        </p:txBody>
      </p:sp>
      <p:pic>
        <p:nvPicPr>
          <p:cNvPr id="1030" name="Picture 6" descr="http://1.bp.blogspot.com/-yzLiYVF8FtI/UCU7FWm9CFI/AAAAAAAABiQ/ytzFQoNy5BU/s1600/mauna-loa-erupting.jpg"/>
          <p:cNvPicPr>
            <a:picLocks noChangeAspect="1" noChangeArrowheads="1"/>
          </p:cNvPicPr>
          <p:nvPr/>
        </p:nvPicPr>
        <p:blipFill>
          <a:blip r:embed="rId3" cstate="print"/>
          <a:srcRect/>
          <a:stretch>
            <a:fillRect/>
          </a:stretch>
        </p:blipFill>
        <p:spPr bwMode="auto">
          <a:xfrm>
            <a:off x="4932040" y="5487892"/>
            <a:ext cx="4032448" cy="1370108"/>
          </a:xfrm>
          <a:prstGeom prst="rect">
            <a:avLst/>
          </a:prstGeom>
          <a:noFill/>
        </p:spPr>
      </p:pic>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images.volcanodiscovery.com/fileadmin/photos/hawaii/tours/kilauea/hawaii_d387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 Τίτλος"/>
          <p:cNvSpPr>
            <a:spLocks noGrp="1"/>
          </p:cNvSpPr>
          <p:nvPr>
            <p:ph type="title"/>
          </p:nvPr>
        </p:nvSpPr>
        <p:spPr>
          <a:xfrm>
            <a:off x="457200" y="0"/>
            <a:ext cx="8229600" cy="908720"/>
          </a:xfrm>
        </p:spPr>
        <p:txBody>
          <a:bodyPr>
            <a:normAutofit fontScale="90000"/>
          </a:bodyPr>
          <a:lstStyle/>
          <a:p>
            <a:r>
              <a:rPr lang="el-GR" dirty="0" smtClean="0"/>
              <a:t>Το ηφαίστειο επηρεάζει την ζωή του ανθρώπου</a:t>
            </a:r>
            <a:endParaRPr lang="el-GR" dirty="0"/>
          </a:p>
        </p:txBody>
      </p:sp>
      <p:sp>
        <p:nvSpPr>
          <p:cNvPr id="3" name="2 - Θέση περιεχομένου"/>
          <p:cNvSpPr>
            <a:spLocks noGrp="1"/>
          </p:cNvSpPr>
          <p:nvPr>
            <p:ph idx="1"/>
          </p:nvPr>
        </p:nvSpPr>
        <p:spPr>
          <a:xfrm>
            <a:off x="457200" y="1052736"/>
            <a:ext cx="8229600" cy="5402072"/>
          </a:xfrm>
        </p:spPr>
        <p:txBody>
          <a:bodyPr>
            <a:normAutofit fontScale="92500"/>
          </a:bodyPr>
          <a:lstStyle/>
          <a:p>
            <a:r>
              <a:rPr lang="el-GR" dirty="0" smtClean="0"/>
              <a:t>Οι άνθρωποι καθημερινά επηρεάζονται από τις καταστροφές που προκαλούν οι ηφαιστιογενείς εκτάσεις, διότι διαλύονται τα σπίτια και οι καλλιέργειες τους. Παρόλα αυτά οι τουρίστες επισκέπτονται για να θαυμάσουν τα ηφαίστεια και αυτό έχει ανοδική πορεία στην οικονομική ανάπτυξη του νησιού. Επίσης με τη λάβα που εκρήγνυται , δημιουργούνται ηφαιστειογενή ορυκτά και μεταλλεύματα (διαμάντι, χρυσό κλπ) που διευκολύνουν περισσότερο την οικονομική κατάστασή  του.    </a:t>
            </a:r>
            <a:endParaRPr lang="el-GR" dirty="0"/>
          </a:p>
        </p:txBody>
      </p:sp>
    </p:spTree>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i.imgur.com/HB1dR.jpg"/>
          <p:cNvPicPr>
            <a:picLocks noChangeAspect="1" noChangeArrowheads="1"/>
          </p:cNvPicPr>
          <p:nvPr/>
        </p:nvPicPr>
        <p:blipFill>
          <a:blip r:embed="rId2" cstate="print"/>
          <a:srcRect/>
          <a:stretch>
            <a:fillRect/>
          </a:stretch>
        </p:blipFill>
        <p:spPr bwMode="auto">
          <a:xfrm>
            <a:off x="-108520" y="0"/>
            <a:ext cx="9252520" cy="6858000"/>
          </a:xfrm>
          <a:prstGeom prst="rect">
            <a:avLst/>
          </a:prstGeom>
          <a:noFill/>
        </p:spPr>
      </p:pic>
      <p:sp>
        <p:nvSpPr>
          <p:cNvPr id="2" name="1 - Τίτλος"/>
          <p:cNvSpPr>
            <a:spLocks noGrp="1"/>
          </p:cNvSpPr>
          <p:nvPr>
            <p:ph type="title"/>
          </p:nvPr>
        </p:nvSpPr>
        <p:spPr/>
        <p:txBody>
          <a:bodyPr/>
          <a:lstStyle/>
          <a:p>
            <a:r>
              <a:rPr lang="el-GR" dirty="0" smtClean="0"/>
              <a:t>Σημαντικά γεγονότα που συνέβησαν… </a:t>
            </a:r>
            <a:endParaRPr lang="el-GR" dirty="0"/>
          </a:p>
        </p:txBody>
      </p:sp>
      <p:sp>
        <p:nvSpPr>
          <p:cNvPr id="3" name="2 - Θέση περιεχομένου"/>
          <p:cNvSpPr>
            <a:spLocks noGrp="1"/>
          </p:cNvSpPr>
          <p:nvPr>
            <p:ph idx="1"/>
          </p:nvPr>
        </p:nvSpPr>
        <p:spPr/>
        <p:txBody>
          <a:bodyPr/>
          <a:lstStyle/>
          <a:p>
            <a:pPr>
              <a:buNone/>
            </a:pPr>
            <a:r>
              <a:rPr lang="el-GR" dirty="0" smtClean="0"/>
              <a:t> Στο ηφαίστειο Κιλαουέα έγιναν πολλά σημαντικά γεγονότα που σημάδεψαν κυριολεκτικά τους ανθρώπους. Για παράδειγμα το 2010-2011 η λάβα κατέστρεψε το οικοσύστημα και τα σπίτια της Καλαπάνας. Τον Μάρτιο του 2012 η λάβα σκέπασε τους Βασιλικούς Κήπους και κατέστρεψε το τελευταίο σπίτι που υπήρχε. </a:t>
            </a:r>
            <a:endParaRPr lang="el-GR"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Πηγές!!!</a:t>
            </a:r>
            <a:endParaRPr lang="el-GR" dirty="0"/>
          </a:p>
        </p:txBody>
      </p:sp>
      <p:sp>
        <p:nvSpPr>
          <p:cNvPr id="3" name="2 - Θέση περιεχομένου"/>
          <p:cNvSpPr>
            <a:spLocks noGrp="1"/>
          </p:cNvSpPr>
          <p:nvPr>
            <p:ph idx="1"/>
          </p:nvPr>
        </p:nvSpPr>
        <p:spPr/>
        <p:txBody>
          <a:bodyPr/>
          <a:lstStyle/>
          <a:p>
            <a:r>
              <a:rPr lang="el-GR" dirty="0" smtClean="0"/>
              <a:t>Διαδίκτυο</a:t>
            </a:r>
          </a:p>
          <a:p>
            <a:endParaRPr lang="el-GR" dirty="0" smtClean="0"/>
          </a:p>
          <a:p>
            <a:r>
              <a:rPr lang="en-US" sz="2000" dirty="0" smtClean="0">
                <a:hlinkClick r:id="rId2"/>
              </a:rPr>
              <a:t>http://startpoint.gr/%CE%BB%CE%AC%CE%B2%CE%B1-%CE%B1%CF%80%CF%8C-%CF%84%CE%BF-%CE%B7%CF%86%CE%B1%CE%AF%CF%83%CF%84%CE%B5%CE%B9%CE%BF-%CE%BA%CE%B9%CE%BB%CE%B1%CE%BF%CF%85%CE%AD%CE%B1/</a:t>
            </a:r>
            <a:r>
              <a:rPr lang="el-GR" sz="2400" dirty="0" smtClean="0"/>
              <a:t> </a:t>
            </a:r>
          </a:p>
          <a:p>
            <a:r>
              <a:rPr lang="en-US" sz="2400" dirty="0" smtClean="0">
                <a:hlinkClick r:id="rId3"/>
              </a:rPr>
              <a:t>http://el.wikipedia.org/wiki/%CE%9A%CE%B9%CE%BB%CE%B1%CE%BF%CF%85%CE%AD%CE%B1</a:t>
            </a:r>
            <a:endParaRPr lang="el-GR" sz="2400" dirty="0" smtClean="0"/>
          </a:p>
          <a:p>
            <a:endParaRPr lang="el-GR" sz="2400" dirty="0" smtClean="0"/>
          </a:p>
          <a:p>
            <a:endParaRPr lang="el-GR" dirty="0"/>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2.bp.blogspot.com/-GGJ9ib3lneA/UG3HD6iO3NI/AAAAAAAAtNU/yT3J2CfGfrQ/s1600/hfaistio+mantatoforo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2 - Θέση περιεχομένου"/>
          <p:cNvSpPr>
            <a:spLocks noGrp="1"/>
          </p:cNvSpPr>
          <p:nvPr>
            <p:ph idx="1"/>
          </p:nvPr>
        </p:nvSpPr>
        <p:spPr>
          <a:xfrm>
            <a:off x="457200" y="0"/>
            <a:ext cx="8229600" cy="6454808"/>
          </a:xfrm>
        </p:spPr>
        <p:txBody>
          <a:bodyPr>
            <a:normAutofit/>
          </a:bodyPr>
          <a:lstStyle/>
          <a:p>
            <a:r>
              <a:rPr lang="el-GR" dirty="0" smtClean="0"/>
              <a:t>Ελπίζουμε μετά από αυτήν την εργασία να μάθατε αρκετά για τα ηφαίστεια και για το πόσο επικίνδυνα είναι.  </a:t>
            </a:r>
          </a:p>
          <a:p>
            <a:pPr>
              <a:buNone/>
            </a:pPr>
            <a:r>
              <a:rPr lang="el-GR" dirty="0" smtClean="0"/>
              <a:t> </a:t>
            </a:r>
          </a:p>
          <a:p>
            <a:pPr>
              <a:buNone/>
            </a:pPr>
            <a:r>
              <a:rPr lang="el-GR" dirty="0" smtClean="0"/>
              <a:t>                                                       </a:t>
            </a:r>
            <a:r>
              <a:rPr lang="el-GR" sz="7200" dirty="0" smtClean="0"/>
              <a:t>ΤΕΛΟΣ</a:t>
            </a:r>
            <a:r>
              <a:rPr lang="el-GR" dirty="0" smtClean="0"/>
              <a:t>        </a:t>
            </a:r>
            <a:r>
              <a:rPr lang="el-GR" dirty="0" smtClean="0">
                <a:solidFill>
                  <a:srgbClr val="FF0000"/>
                </a:solidFill>
              </a:rPr>
              <a:t>Εργασία: Ραπασάνη</a:t>
            </a:r>
            <a:br>
              <a:rPr lang="el-GR" dirty="0" smtClean="0">
                <a:solidFill>
                  <a:srgbClr val="FF0000"/>
                </a:solidFill>
              </a:rPr>
            </a:br>
            <a:r>
              <a:rPr lang="el-GR" dirty="0" smtClean="0">
                <a:solidFill>
                  <a:srgbClr val="FF0000"/>
                </a:solidFill>
              </a:rPr>
              <a:t>                                    Γαβριέλα, Πριφτάκη</a:t>
            </a:r>
          </a:p>
          <a:p>
            <a:pPr>
              <a:buNone/>
            </a:pPr>
            <a:r>
              <a:rPr lang="el-GR" dirty="0" smtClean="0">
                <a:solidFill>
                  <a:srgbClr val="FF0000"/>
                </a:solidFill>
              </a:rPr>
              <a:t>                                        Νεκταρία, Νικητάκη</a:t>
            </a:r>
          </a:p>
          <a:p>
            <a:pPr>
              <a:buNone/>
            </a:pPr>
            <a:r>
              <a:rPr lang="el-GR" dirty="0" smtClean="0">
                <a:solidFill>
                  <a:srgbClr val="FF0000"/>
                </a:solidFill>
              </a:rPr>
              <a:t>                                         Μαρία ,Πάιους</a:t>
            </a:r>
          </a:p>
          <a:p>
            <a:pPr>
              <a:buNone/>
            </a:pPr>
            <a:r>
              <a:rPr lang="el-GR" dirty="0" smtClean="0">
                <a:solidFill>
                  <a:srgbClr val="FF0000"/>
                </a:solidFill>
              </a:rPr>
              <a:t>                                         Κών/να     </a:t>
            </a:r>
            <a:endParaRPr lang="el-GR" dirty="0">
              <a:solidFill>
                <a:srgbClr val="FF0000"/>
              </a:solidFill>
            </a:endParaRPr>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519</TotalTime>
  <Words>322</Words>
  <Application>Microsoft Office PowerPoint</Application>
  <PresentationFormat>Προβολή στην οθόνη (4:3)</PresentationFormat>
  <Paragraphs>24</Paragraphs>
  <Slides>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Ζωντάνια</vt:lpstr>
      <vt:lpstr>Ηφαίστειο Χαβάης</vt:lpstr>
      <vt:lpstr>Διαφάνεια 2</vt:lpstr>
      <vt:lpstr>Ο Κρατήρας Πουόο  </vt:lpstr>
      <vt:lpstr>Το ηφαίστειο επηρεάζει την ζωή του ανθρώπου</vt:lpstr>
      <vt:lpstr>Σημαντικά γεγονότα που συνέβησαν… </vt:lpstr>
      <vt:lpstr>                   Πηγές!!!</vt:lpstr>
      <vt:lpstr>Διαφάνεια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Ηφαίστειο </dc:title>
  <dc:creator>user</dc:creator>
  <cp:lastModifiedBy>user</cp:lastModifiedBy>
  <cp:revision>53</cp:revision>
  <dcterms:created xsi:type="dcterms:W3CDTF">2013-01-05T18:15:22Z</dcterms:created>
  <dcterms:modified xsi:type="dcterms:W3CDTF">2013-01-07T20:35:14Z</dcterms:modified>
</cp:coreProperties>
</file>