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E7E66AA1-33A8-4752-AAFB-647BAD38A2A0}" type="datetimeFigureOut">
              <a:rPr lang="el-GR" smtClean="0"/>
              <a:pPr/>
              <a:t>6/1/2013</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BDA1CAD-3E05-4EFE-9EE4-DD71FFDF595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7E66AA1-33A8-4752-AAFB-647BAD38A2A0}" type="datetimeFigureOut">
              <a:rPr lang="el-GR" smtClean="0"/>
              <a:pPr/>
              <a:t>6/1/2013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BDA1CAD-3E05-4EFE-9EE4-DD71FFDF595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7E66AA1-33A8-4752-AAFB-647BAD38A2A0}" type="datetimeFigureOut">
              <a:rPr lang="el-GR" smtClean="0"/>
              <a:pPr/>
              <a:t>6/1/2013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BDA1CAD-3E05-4EFE-9EE4-DD71FFDF595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E7E66AA1-33A8-4752-AAFB-647BAD38A2A0}" type="datetimeFigureOut">
              <a:rPr lang="el-GR" smtClean="0"/>
              <a:pPr/>
              <a:t>6/1/2013</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6BDA1CAD-3E05-4EFE-9EE4-DD71FFDF595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E7E66AA1-33A8-4752-AAFB-647BAD38A2A0}" type="datetimeFigureOut">
              <a:rPr lang="el-GR" smtClean="0"/>
              <a:pPr/>
              <a:t>6/1/2013</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6BDA1CAD-3E05-4EFE-9EE4-DD71FFDF5953}"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E7E66AA1-33A8-4752-AAFB-647BAD38A2A0}" type="datetimeFigureOut">
              <a:rPr lang="el-GR" smtClean="0"/>
              <a:pPr/>
              <a:t>6/1/2013</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6BDA1CAD-3E05-4EFE-9EE4-DD71FFDF595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E7E66AA1-33A8-4752-AAFB-647BAD38A2A0}" type="datetimeFigureOut">
              <a:rPr lang="el-GR" smtClean="0"/>
              <a:pPr/>
              <a:t>6/1/2013</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6BDA1CAD-3E05-4EFE-9EE4-DD71FFDF595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7E66AA1-33A8-4752-AAFB-647BAD38A2A0}" type="datetimeFigureOut">
              <a:rPr lang="el-GR" smtClean="0"/>
              <a:pPr/>
              <a:t>6/1/2013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BDA1CAD-3E05-4EFE-9EE4-DD71FFDF595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E7E66AA1-33A8-4752-AAFB-647BAD38A2A0}" type="datetimeFigureOut">
              <a:rPr lang="el-GR" smtClean="0"/>
              <a:pPr/>
              <a:t>6/1/2013</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6BDA1CAD-3E05-4EFE-9EE4-DD71FFDF595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E7E66AA1-33A8-4752-AAFB-647BAD38A2A0}" type="datetimeFigureOut">
              <a:rPr lang="el-GR" smtClean="0"/>
              <a:pPr/>
              <a:t>6/1/2013</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6BDA1CAD-3E05-4EFE-9EE4-DD71FFDF595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E7E66AA1-33A8-4752-AAFB-647BAD38A2A0}" type="datetimeFigureOut">
              <a:rPr lang="el-GR" smtClean="0"/>
              <a:pPr/>
              <a:t>6/1/2013</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6BDA1CAD-3E05-4EFE-9EE4-DD71FFDF595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7E66AA1-33A8-4752-AAFB-647BAD38A2A0}" type="datetimeFigureOut">
              <a:rPr lang="el-GR" smtClean="0"/>
              <a:pPr/>
              <a:t>6/1/2013</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BDA1CAD-3E05-4EFE-9EE4-DD71FFDF5953}"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nisyros.igme.gr/nisyros/index.php?option=com_content&amp;task=view&amp;id=36&amp;Itemid=51" TargetMode="External"/><Relationship Id="rId2" Type="http://schemas.openxmlformats.org/officeDocument/2006/relationships/hyperlink" Target="http://nisyros.igme.gr/nisyros/index.php?option=com_content&amp;task=view&amp;id=30&amp;Itemid=45" TargetMode="External"/><Relationship Id="rId1" Type="http://schemas.openxmlformats.org/officeDocument/2006/relationships/slideLayout" Target="../slideLayouts/slideLayout2.xml"/><Relationship Id="rId5" Type="http://schemas.openxmlformats.org/officeDocument/2006/relationships/hyperlink" Target="http://www.e-selides.gr/photo/66,%CE%97%CF%86%CE%B1%CE%AF%CF%83%CF%84%CE%B5%CE%B9%CE%BF__%CE%9D%CE%AF%CF%83%CF%85%CF%81%CE%BF%CF%82__%CE%94%CE%A9%CE%94%CE%95%CE%9A%CE%91%CE%9D%CE%97%CE%A3%CE%9F%CE%A3" TargetMode="External"/><Relationship Id="rId4" Type="http://schemas.openxmlformats.org/officeDocument/2006/relationships/hyperlink" Target="http://nisyros.igme.gr/nisyros/index.php?option=com_content&amp;task=view&amp;id=94&amp;Itemid=11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4800" dirty="0" smtClean="0"/>
              <a:t>Ηφαίστειο Νίσυρος</a:t>
            </a:r>
            <a:br>
              <a:rPr lang="el-GR" sz="4800" dirty="0" smtClean="0"/>
            </a:br>
            <a:r>
              <a:rPr lang="el-GR" sz="4800" dirty="0" smtClean="0"/>
              <a:t>στην Κω </a:t>
            </a:r>
            <a:endParaRPr lang="el-GR" sz="4800" dirty="0"/>
          </a:p>
        </p:txBody>
      </p:sp>
      <p:sp>
        <p:nvSpPr>
          <p:cNvPr id="3" name="2 - Υπότιτλος"/>
          <p:cNvSpPr>
            <a:spLocks noGrp="1"/>
          </p:cNvSpPr>
          <p:nvPr>
            <p:ph type="subTitle" idx="1"/>
          </p:nvPr>
        </p:nvSpPr>
        <p:spPr>
          <a:xfrm>
            <a:off x="755576" y="3861048"/>
            <a:ext cx="8062912" cy="1752600"/>
          </a:xfrm>
        </p:spPr>
        <p:txBody>
          <a:bodyPr>
            <a:normAutofit/>
          </a:bodyPr>
          <a:lstStyle/>
          <a:p>
            <a:r>
              <a:rPr lang="el-GR" dirty="0" smtClean="0">
                <a:solidFill>
                  <a:schemeClr val="tx1"/>
                </a:solidFill>
              </a:rPr>
              <a:t>Οι μαθήτριες :Κατερίνα Χούπη, Ματούλα Σαρρή, Μαρία Τουρνά , Αναστασία Συνοδινού και Ευγενία Νικολέτου.</a:t>
            </a:r>
            <a:endParaRPr lang="el-G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0"/>
            <a:ext cx="8229600" cy="1399032"/>
          </a:xfrm>
        </p:spPr>
        <p:txBody>
          <a:bodyPr>
            <a:normAutofit fontScale="90000"/>
          </a:bodyPr>
          <a:lstStyle/>
          <a:p>
            <a:pPr algn="ctr"/>
            <a:r>
              <a:rPr lang="el-GR" sz="4800" b="1" u="sng" dirty="0" smtClean="0"/>
              <a:t> Η περιοχή σχηματισμού του και το ύψος του</a:t>
            </a:r>
            <a:endParaRPr lang="el-GR" sz="4800" b="1" u="sng"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a:t>
            </a:r>
            <a:r>
              <a:rPr lang="el-GR" sz="6000" dirty="0" smtClean="0"/>
              <a:t>Η Νίσυρος είναι ένα ηφαίστειο που αποτελεί μέρος του ηφαιστειακού τόξου της νότιας Ελλάδας. Βρίσκεται στην άκρη του τόξου του Αιγαίου, μαζί με τη Καλδέρα της Κω και τη νήσο Γυαλί και έχει ύψος 150 μέτρων.</a:t>
            </a:r>
          </a:p>
          <a:p>
            <a:pPr>
              <a:buNone/>
            </a:pPr>
            <a:endParaRPr lang="el-GR" sz="6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Χάρτης του νησιού Νίσυρος</a:t>
            </a:r>
            <a:endParaRPr lang="el-GR" b="1" u="sng" dirty="0"/>
          </a:p>
        </p:txBody>
      </p:sp>
      <p:pic>
        <p:nvPicPr>
          <p:cNvPr id="4" name="3 - Θέση περιεχομένου" descr="dodekanesse_nisyros_island_map_small.jpg"/>
          <p:cNvPicPr>
            <a:picLocks noGrp="1" noChangeAspect="1"/>
          </p:cNvPicPr>
          <p:nvPr>
            <p:ph idx="1"/>
          </p:nvPr>
        </p:nvPicPr>
        <p:blipFill>
          <a:blip r:embed="rId2" cstate="print"/>
          <a:stretch>
            <a:fillRect/>
          </a:stretch>
        </p:blipFill>
        <p:spPr>
          <a:xfrm>
            <a:off x="1475656" y="1844824"/>
            <a:ext cx="5904656" cy="4065262"/>
          </a:xfrm>
          <a:prstGeom prst="rect">
            <a:avLst/>
          </a:prstGeom>
          <a:ln w="190500" cap="sq">
            <a:solidFill>
              <a:schemeClr val="accent6">
                <a:lumMod val="75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b="1" u="sng" dirty="0" smtClean="0"/>
              <a:t>Το ιστορικό έκρηξης , η Καλντέρα και η σημερινή του κατάσταση</a:t>
            </a:r>
            <a:endParaRPr lang="el-GR" b="1" u="sng"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Οι πρώτες υποθαλάσσιες εκρήξεις έλαβαν χώρα πριν 150.000 χρόνια, ενώ η κύρια δραστηριότητα συνέβη 40 με 10 χιλιάδες χρόνια πριν. Στα τέλη του 19ου και στις αρχές του 20ού αιώνα, οι ανά τον κόσμο ξενιτεμένοι </a:t>
            </a:r>
            <a:r>
              <a:rPr lang="el-GR" dirty="0" err="1" smtClean="0"/>
              <a:t>Νισύριοι</a:t>
            </a:r>
            <a:r>
              <a:rPr lang="el-GR" dirty="0" smtClean="0"/>
              <a:t> πρόσφεραν πολλά στο νησί, το οποίο κατέλαβαν οι Ιταλοί το 1912. Το 1913 σημειώθηκε η τελευταία έκρηξη του ηφαιστείου. Μετά το Δεύτερο Παγκόσμιο πόλεμο, το 1948, η Νίσυρος παραχωρήθηκε από τη νικημένη Ιταλία στην Ελλάδα .Η Καλντέρα έχει διάμετρο 4,5 </a:t>
            </a:r>
            <a:r>
              <a:rPr lang="el-GR" dirty="0" err="1" smtClean="0"/>
              <a:t>χλμ</a:t>
            </a:r>
            <a:r>
              <a:rPr lang="el-GR" dirty="0" smtClean="0"/>
              <a:t>. Το Ηφαίστειο σήμερα είναι ενεργό και όχι σβησμένο</a:t>
            </a:r>
          </a:p>
          <a:p>
            <a:pPr>
              <a:buNone/>
            </a:pPr>
            <a:endParaRPr lang="el-GR" dirty="0" smtClean="0"/>
          </a:p>
          <a:p>
            <a:pPr>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u="sng" dirty="0" smtClean="0"/>
              <a:t>Ο Κρατήρας</a:t>
            </a:r>
            <a:endParaRPr lang="el-GR" b="1" u="sng" dirty="0"/>
          </a:p>
        </p:txBody>
      </p:sp>
      <p:pic>
        <p:nvPicPr>
          <p:cNvPr id="4" name="3 - Θέση περιεχομένου" descr="1346485955_n.jpg"/>
          <p:cNvPicPr>
            <a:picLocks noGrp="1" noChangeAspect="1"/>
          </p:cNvPicPr>
          <p:nvPr>
            <p:ph idx="1"/>
          </p:nvPr>
        </p:nvPicPr>
        <p:blipFill>
          <a:blip r:embed="rId2" cstate="print"/>
          <a:stretch>
            <a:fillRect/>
          </a:stretch>
        </p:blipFill>
        <p:spPr>
          <a:xfrm>
            <a:off x="971600" y="1556792"/>
            <a:ext cx="7110141" cy="4728244"/>
          </a:xfrm>
          <a:prstGeom prst="rect">
            <a:avLst/>
          </a:prstGeom>
          <a:ln w="190500" cap="sq">
            <a:solidFill>
              <a:schemeClr val="accent6">
                <a:lumMod val="75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descr="images.jpg"/>
          <p:cNvPicPr>
            <a:picLocks noGrp="1" noChangeAspect="1"/>
          </p:cNvPicPr>
          <p:nvPr>
            <p:ph idx="1"/>
          </p:nvPr>
        </p:nvPicPr>
        <p:blipFill>
          <a:blip r:embed="rId2" cstate="print"/>
          <a:stretch>
            <a:fillRect/>
          </a:stretch>
        </p:blipFill>
        <p:spPr>
          <a:xfrm>
            <a:off x="1259632" y="1052736"/>
            <a:ext cx="6624736" cy="5184576"/>
          </a:xfrm>
          <a:prstGeom prst="rect">
            <a:avLst/>
          </a:prstGeom>
          <a:ln w="190500" cap="sq">
            <a:solidFill>
              <a:schemeClr val="accent6">
                <a:lumMod val="75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332656"/>
            <a:ext cx="8229600" cy="1399032"/>
          </a:xfrm>
        </p:spPr>
        <p:txBody>
          <a:bodyPr>
            <a:normAutofit fontScale="90000"/>
          </a:bodyPr>
          <a:lstStyle/>
          <a:p>
            <a:r>
              <a:rPr lang="el-GR" b="1" u="sng" dirty="0" smtClean="0"/>
              <a:t>Η επίδραση του ηφαιστείου στη ζωή των ντόπιων και στην οικονομία</a:t>
            </a:r>
            <a:endParaRPr lang="el-GR" b="1" u="sng"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Η εντονότερη και θεαματικότερη θερμή εκδήλωση στη Νίσυρο είναι η ατμιδική δραστηριότητα στην περιοχή του </a:t>
            </a:r>
            <a:r>
              <a:rPr lang="el-GR" dirty="0" err="1" smtClean="0"/>
              <a:t>Ραμού</a:t>
            </a:r>
            <a:r>
              <a:rPr lang="el-GR" dirty="0" smtClean="0"/>
              <a:t> και ιδιαίτερα στον κρατήρα του Στέφανου και την περιοχή του Λόφου. Τα αέρια που εκλύονται από εκατοντάδες σημεία στην περιοχή έχουν μέγιστη θερμοκρασία 100,1 βαθμούς Κελσίου. Την ίδια θερμοκρασία έχει και το έδαφος στην περιοχή των </a:t>
            </a:r>
            <a:r>
              <a:rPr lang="el-GR" dirty="0" err="1" smtClean="0"/>
              <a:t>ατμίδων</a:t>
            </a:r>
            <a:r>
              <a:rPr lang="el-GR" dirty="0" smtClean="0"/>
              <a:t>. Τα αέρια αποτελούνται κυρίως από υδρατμούς(94% κατά όγκο) και διοξείδιο του άνθρακα (5%). Σε ποσοστό μικρότερο από 0,5% εκλύονται υδρόθειο, άζωτο και μεθάνιο. Στο στόμιο των οπών από όπου εξέρχονται τα αέρια αποτίθενται όμορφοι κρύσταλλοι θείου, ενώ οι υδρατμοί που υγροποιούνται ποτίζουν το γύρω έδαφος με αραιό θειικό οξύ, λόγω της διάλυσης του υδρόθειου στον ατμό. Για το λόγο αυτό τα υφάσματα που έρχονται σε επαφή με το έδαφος καταστρέφονται σε ελάχιστο χρόνο. Η χαρακτηριστική μυρουδιά του «κλούβιου αυγού» στην περιοχή οφείλεται επίσης στην ύπαρξη του υδρόθειου, το οποίο ακόμη και σε απειροελάχιστες συγκεντρώσεις γίνεται αισθητό από την όσφρηση.</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ΠΗΓΕΣ</a:t>
            </a:r>
            <a:endParaRPr lang="el-GR" dirty="0"/>
          </a:p>
        </p:txBody>
      </p:sp>
      <p:sp>
        <p:nvSpPr>
          <p:cNvPr id="3" name="2 - Θέση περιεχομένου"/>
          <p:cNvSpPr>
            <a:spLocks noGrp="1"/>
          </p:cNvSpPr>
          <p:nvPr>
            <p:ph idx="1"/>
          </p:nvPr>
        </p:nvSpPr>
        <p:spPr/>
        <p:txBody>
          <a:bodyPr>
            <a:normAutofit lnSpcReduction="10000"/>
          </a:bodyPr>
          <a:lstStyle/>
          <a:p>
            <a:r>
              <a:rPr lang="en-US" sz="2800" dirty="0" smtClean="0">
                <a:hlinkClick r:id="rId2"/>
              </a:rPr>
              <a:t>http://</a:t>
            </a:r>
            <a:r>
              <a:rPr lang="en-US" sz="2400" dirty="0" smtClean="0">
                <a:hlinkClick r:id="rId2"/>
              </a:rPr>
              <a:t>nisyros.igme.gr/nisyros/index.php?option=com_content&amp;task=view&amp;id=30&amp;Itemid=45</a:t>
            </a:r>
            <a:endParaRPr lang="el-GR" sz="2400" dirty="0" smtClean="0"/>
          </a:p>
          <a:p>
            <a:r>
              <a:rPr lang="en-US" sz="2400" dirty="0" smtClean="0">
                <a:hlinkClick r:id="rId3"/>
              </a:rPr>
              <a:t>http://</a:t>
            </a:r>
            <a:r>
              <a:rPr lang="en-US" sz="2400" dirty="0" smtClean="0">
                <a:hlinkClick r:id="rId3"/>
              </a:rPr>
              <a:t>nisyros.igme.gr/nisyros/index.php?option=com_content&amp;task=view&amp;id=36&amp;Itemid=51</a:t>
            </a:r>
            <a:endParaRPr lang="el-GR" sz="2400" dirty="0" smtClean="0"/>
          </a:p>
          <a:p>
            <a:r>
              <a:rPr lang="en-US" sz="2400" dirty="0" smtClean="0">
                <a:hlinkClick r:id="rId4"/>
              </a:rPr>
              <a:t>http://</a:t>
            </a:r>
            <a:r>
              <a:rPr lang="en-US" sz="2400" dirty="0" smtClean="0">
                <a:hlinkClick r:id="rId4"/>
              </a:rPr>
              <a:t>nisyros.igme.gr/nisyros/index.php?option=com_content&amp;task=view&amp;id=94&amp;Itemid=111</a:t>
            </a:r>
            <a:endParaRPr lang="el-GR" sz="2400" dirty="0" smtClean="0"/>
          </a:p>
          <a:p>
            <a:r>
              <a:rPr lang="en-US" sz="2400" dirty="0" smtClean="0">
                <a:hlinkClick r:id="rId5"/>
              </a:rPr>
              <a:t>http://www.e-selides.gr/photo/66,%CE%97%CF%86%CE%B1%CE%AF%CF%83%CF%84%CE%B5%CE%B9%CE%BF__%CE%9D%CE%AF%CF%83%CF%85%CF%81%CE%BF%CF%82__%</a:t>
            </a:r>
            <a:r>
              <a:rPr lang="en-US" sz="2400" dirty="0" smtClean="0">
                <a:hlinkClick r:id="rId5"/>
              </a:rPr>
              <a:t>CE%94%CE%A9%CE%94%CE%95%CE%9A%CE%91%CE%9D%CE%97%CE%A3%CE%9F%CE%A3</a:t>
            </a:r>
            <a:endParaRPr lang="el-GR" sz="2400" dirty="0" smtClean="0"/>
          </a:p>
          <a:p>
            <a:endParaRPr lang="el-GR" sz="2400" dirty="0" smtClean="0"/>
          </a:p>
          <a:p>
            <a:endParaRPr lang="el-G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l-G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ΤΕΛΟΣ ΕΡΓΑΣΙΑΣ </a:t>
            </a:r>
          </a:p>
          <a:p>
            <a:pPr algn="ctr"/>
            <a:r>
              <a:rPr lang="el-G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ΕΥΧΑΡΙΣΤΟΥΜΕ ΓΙΑ ΤΗΝ ΠΡΟΣΟΧΗ ΣΑΣ!!!</a:t>
            </a:r>
            <a:r>
              <a:rPr lang="el-G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sym typeface="Wingdings" pitchFamily="2" charset="2"/>
              </a:rPr>
              <a:t></a:t>
            </a:r>
            <a:endParaRPr lang="el-GR" dirty="0"/>
          </a:p>
        </p:txBody>
      </p:sp>
      <p:pic>
        <p:nvPicPr>
          <p:cNvPr id="4" name="3 - Εικόνα" descr="different-face-widescreen-yellow-smile.jpg"/>
          <p:cNvPicPr>
            <a:picLocks noChangeAspect="1"/>
          </p:cNvPicPr>
          <p:nvPr/>
        </p:nvPicPr>
        <p:blipFill>
          <a:blip r:embed="rId2" cstate="print"/>
          <a:stretch>
            <a:fillRect/>
          </a:stretch>
        </p:blipFill>
        <p:spPr>
          <a:xfrm>
            <a:off x="1979712" y="3140968"/>
            <a:ext cx="4896544" cy="3001516"/>
          </a:xfrm>
          <a:prstGeom prst="rect">
            <a:avLst/>
          </a:prstGeom>
          <a:solidFill>
            <a:srgbClr val="FFFFFF">
              <a:shade val="85000"/>
            </a:srgbClr>
          </a:solidFill>
          <a:ln w="190500" cap="rnd">
            <a:solidFill>
              <a:schemeClr val="accent6">
                <a:lumMod val="60000"/>
                <a:lumOff val="40000"/>
              </a:schemeClr>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165</TotalTime>
  <Words>380</Words>
  <Application>Microsoft Office PowerPoint</Application>
  <PresentationFormat>Προβολή στην οθόνη (4:3)</PresentationFormat>
  <Paragraphs>18</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Ζωντάνια</vt:lpstr>
      <vt:lpstr>Ηφαίστειο Νίσυρος στην Κω </vt:lpstr>
      <vt:lpstr> Η περιοχή σχηματισμού του και το ύψος του</vt:lpstr>
      <vt:lpstr>Χάρτης του νησιού Νίσυρος</vt:lpstr>
      <vt:lpstr>Το ιστορικό έκρηξης , η Καλντέρα και η σημερινή του κατάσταση</vt:lpstr>
      <vt:lpstr>Ο Κρατήρας</vt:lpstr>
      <vt:lpstr>Διαφάνεια 6</vt:lpstr>
      <vt:lpstr>Η επίδραση του ηφαιστείου στη ζωή των ντόπιων και στην οικονομία</vt:lpstr>
      <vt:lpstr>ΠΗΓΕΣ</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Ηφαίστειο Νίσυρος στην Κω</dc:title>
  <dc:creator>User</dc:creator>
  <cp:lastModifiedBy>User</cp:lastModifiedBy>
  <cp:revision>18</cp:revision>
  <dcterms:created xsi:type="dcterms:W3CDTF">2012-12-23T16:18:06Z</dcterms:created>
  <dcterms:modified xsi:type="dcterms:W3CDTF">2013-01-06T16:21:32Z</dcterms:modified>
</cp:coreProperties>
</file>