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6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D6B03-8097-45DC-8CFE-8FEFD65187CA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021D-13DE-4B13-9FEB-2FA3B4029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60CA4-8AE1-43EF-BE1F-89B0680520C5}" type="datetimeFigureOut">
              <a:rPr lang="el-GR" smtClean="0"/>
              <a:pPr/>
              <a:t>26/9/2011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C004D-568A-4BBF-A96E-07C8ADD2BA4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328493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10 - Ομάδα"/>
          <p:cNvGrpSpPr/>
          <p:nvPr/>
        </p:nvGrpSpPr>
        <p:grpSpPr>
          <a:xfrm>
            <a:off x="827584" y="3501008"/>
            <a:ext cx="6840760" cy="792088"/>
            <a:chOff x="827584" y="3356992"/>
            <a:chExt cx="6840760" cy="792088"/>
          </a:xfrm>
        </p:grpSpPr>
        <p:sp>
          <p:nvSpPr>
            <p:cNvPr id="5" name="4 - Έλλειψη"/>
            <p:cNvSpPr/>
            <p:nvPr/>
          </p:nvSpPr>
          <p:spPr>
            <a:xfrm>
              <a:off x="827584" y="3429000"/>
              <a:ext cx="432048" cy="7200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5 - Έλλειψη"/>
            <p:cNvSpPr/>
            <p:nvPr/>
          </p:nvSpPr>
          <p:spPr>
            <a:xfrm>
              <a:off x="2123728" y="3356992"/>
              <a:ext cx="576064" cy="7200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6 - Έλλειψη"/>
            <p:cNvSpPr/>
            <p:nvPr/>
          </p:nvSpPr>
          <p:spPr>
            <a:xfrm>
              <a:off x="3563888" y="3356992"/>
              <a:ext cx="576064" cy="7200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7 - Έλλειψη"/>
            <p:cNvSpPr/>
            <p:nvPr/>
          </p:nvSpPr>
          <p:spPr>
            <a:xfrm>
              <a:off x="4283968" y="3429000"/>
              <a:ext cx="576064" cy="7200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6372200" y="3356992"/>
              <a:ext cx="576064" cy="7200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7092280" y="3429000"/>
              <a:ext cx="576064" cy="72008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" name="11 - TextBox"/>
          <p:cNvSpPr txBox="1"/>
          <p:nvPr/>
        </p:nvSpPr>
        <p:spPr>
          <a:xfrm>
            <a:off x="755576" y="443711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2,5</a:t>
            </a:r>
            <a:r>
              <a:rPr lang="el-GR" dirty="0" smtClean="0"/>
              <a:t>                     </a:t>
            </a:r>
            <a:r>
              <a:rPr lang="el-GR" sz="2000" b="1" dirty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0,05              2,34        0,1                            0,15    0,505</a:t>
            </a:r>
            <a:endParaRPr lang="el-G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Εξίσωση" r:id="rId4" imgW="114120" imgH="215640" progId="Equation.3">
              <p:embed/>
            </p:oleObj>
          </a:graphicData>
        </a:graphic>
      </p:graphicFrame>
      <p:sp>
        <p:nvSpPr>
          <p:cNvPr id="18" name="17 - TextBox"/>
          <p:cNvSpPr txBox="1"/>
          <p:nvPr/>
        </p:nvSpPr>
        <p:spPr>
          <a:xfrm>
            <a:off x="2555776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grpSp>
        <p:nvGrpSpPr>
          <p:cNvPr id="30" name="29 - Ομάδα"/>
          <p:cNvGrpSpPr/>
          <p:nvPr/>
        </p:nvGrpSpPr>
        <p:grpSpPr>
          <a:xfrm>
            <a:off x="1115615" y="5661025"/>
            <a:ext cx="6471048" cy="865188"/>
            <a:chOff x="1115615" y="5661025"/>
            <a:chExt cx="6471048" cy="865188"/>
          </a:xfrm>
        </p:grpSpPr>
        <p:graphicFrame>
          <p:nvGraphicFramePr>
            <p:cNvPr id="24" name="23 - Αντικείμενο"/>
            <p:cNvGraphicFramePr>
              <a:graphicFrameLocks noChangeAspect="1"/>
            </p:cNvGraphicFramePr>
            <p:nvPr/>
          </p:nvGraphicFramePr>
          <p:xfrm>
            <a:off x="1115615" y="5661248"/>
            <a:ext cx="373977" cy="504056"/>
          </p:xfrm>
          <a:graphic>
            <a:graphicData uri="http://schemas.openxmlformats.org/presentationml/2006/ole">
              <p:oleObj spid="_x0000_s1033" name="Εξίσωση" r:id="rId5" imgW="291960" imgH="393480" progId="Equation.3">
                <p:embed/>
              </p:oleObj>
            </a:graphicData>
          </a:graphic>
        </p:graphicFrame>
        <p:graphicFrame>
          <p:nvGraphicFramePr>
            <p:cNvPr id="25" name="24 - Αντικείμενο"/>
            <p:cNvGraphicFramePr>
              <a:graphicFrameLocks noChangeAspect="1"/>
            </p:cNvGraphicFramePr>
            <p:nvPr/>
          </p:nvGraphicFramePr>
          <p:xfrm>
            <a:off x="1691680" y="5949280"/>
            <a:ext cx="373977" cy="504056"/>
          </p:xfrm>
          <a:graphic>
            <a:graphicData uri="http://schemas.openxmlformats.org/presentationml/2006/ole">
              <p:oleObj spid="_x0000_s1034" name="Εξίσωση" r:id="rId6" imgW="291960" imgH="393480" progId="Equation.3">
                <p:embed/>
              </p:oleObj>
            </a:graphicData>
          </a:graphic>
        </p:graphicFrame>
        <p:graphicFrame>
          <p:nvGraphicFramePr>
            <p:cNvPr id="26" name="25 - Αντικείμενο"/>
            <p:cNvGraphicFramePr>
              <a:graphicFrameLocks noChangeAspect="1"/>
            </p:cNvGraphicFramePr>
            <p:nvPr/>
          </p:nvGraphicFramePr>
          <p:xfrm>
            <a:off x="3827463" y="5661025"/>
            <a:ext cx="519112" cy="504825"/>
          </p:xfrm>
          <a:graphic>
            <a:graphicData uri="http://schemas.openxmlformats.org/presentationml/2006/ole">
              <p:oleObj spid="_x0000_s1035" name="Εξίσωση" r:id="rId7" imgW="406080" imgH="393480" progId="Equation.3">
                <p:embed/>
              </p:oleObj>
            </a:graphicData>
          </a:graphic>
        </p:graphicFrame>
        <p:graphicFrame>
          <p:nvGraphicFramePr>
            <p:cNvPr id="27" name="26 - Αντικείμενο"/>
            <p:cNvGraphicFramePr>
              <a:graphicFrameLocks noChangeAspect="1"/>
            </p:cNvGraphicFramePr>
            <p:nvPr/>
          </p:nvGraphicFramePr>
          <p:xfrm>
            <a:off x="4548188" y="6021388"/>
            <a:ext cx="519112" cy="504825"/>
          </p:xfrm>
          <a:graphic>
            <a:graphicData uri="http://schemas.openxmlformats.org/presentationml/2006/ole">
              <p:oleObj spid="_x0000_s1036" name="Εξίσωση" r:id="rId8" imgW="406080" imgH="393480" progId="Equation.3">
                <p:embed/>
              </p:oleObj>
            </a:graphicData>
          </a:graphic>
        </p:graphicFrame>
        <p:graphicFrame>
          <p:nvGraphicFramePr>
            <p:cNvPr id="28" name="27 - Αντικείμενο"/>
            <p:cNvGraphicFramePr>
              <a:graphicFrameLocks noChangeAspect="1"/>
            </p:cNvGraphicFramePr>
            <p:nvPr/>
          </p:nvGraphicFramePr>
          <p:xfrm>
            <a:off x="6516688" y="5661025"/>
            <a:ext cx="520700" cy="504825"/>
          </p:xfrm>
          <a:graphic>
            <a:graphicData uri="http://schemas.openxmlformats.org/presentationml/2006/ole">
              <p:oleObj spid="_x0000_s1037" name="Εξίσωση" r:id="rId9" imgW="406080" imgH="393480" progId="Equation.3">
                <p:embed/>
              </p:oleObj>
            </a:graphicData>
          </a:graphic>
        </p:graphicFrame>
        <p:graphicFrame>
          <p:nvGraphicFramePr>
            <p:cNvPr id="29" name="28 - Αντικείμενο"/>
            <p:cNvGraphicFramePr>
              <a:graphicFrameLocks noChangeAspect="1"/>
            </p:cNvGraphicFramePr>
            <p:nvPr/>
          </p:nvGraphicFramePr>
          <p:xfrm>
            <a:off x="7212013" y="6021388"/>
            <a:ext cx="374650" cy="504825"/>
          </p:xfrm>
          <a:graphic>
            <a:graphicData uri="http://schemas.openxmlformats.org/presentationml/2006/ole">
              <p:oleObj spid="_x0000_s1038" name="Εξίσωση" r:id="rId10" imgW="29196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- Ευθεία γραμμή σύνδεσης"/>
          <p:cNvCxnSpPr/>
          <p:nvPr/>
        </p:nvCxnSpPr>
        <p:spPr>
          <a:xfrm>
            <a:off x="971600" y="1196752"/>
            <a:ext cx="1296144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flipV="1">
            <a:off x="971600" y="1196752"/>
            <a:ext cx="1296144" cy="13681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971600" y="1916832"/>
            <a:ext cx="1296144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flipV="1">
            <a:off x="3707904" y="1916832"/>
            <a:ext cx="1440160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 flipH="1" flipV="1">
            <a:off x="3707904" y="1124744"/>
            <a:ext cx="1440160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flipH="1">
            <a:off x="3707904" y="1196752"/>
            <a:ext cx="1440160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flipH="1">
            <a:off x="6588224" y="1916832"/>
            <a:ext cx="1296144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flipH="1">
            <a:off x="6588224" y="1196752"/>
            <a:ext cx="13681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6588224" y="1916832"/>
            <a:ext cx="1296144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97013" y="4724400"/>
          <a:ext cx="984250" cy="863600"/>
        </p:xfrm>
        <a:graphic>
          <a:graphicData uri="http://schemas.openxmlformats.org/presentationml/2006/ole">
            <p:oleObj spid="_x0000_s2052" name="Εξίσωση" r:id="rId4" imgW="723600" imgH="634680" progId="Equation.3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059832" y="4725144"/>
          <a:ext cx="966788" cy="863600"/>
        </p:xfrm>
        <a:graphic>
          <a:graphicData uri="http://schemas.openxmlformats.org/presentationml/2006/ole">
            <p:oleObj spid="_x0000_s2053" name="Εξίσωση" r:id="rId5" imgW="711000" imgH="634680" progId="Equation.3">
              <p:embed/>
            </p:oleObj>
          </a:graphicData>
        </a:graphic>
      </p:graphicFrame>
      <p:sp>
        <p:nvSpPr>
          <p:cNvPr id="28" name="27 - TextBox"/>
          <p:cNvSpPr txBox="1"/>
          <p:nvPr/>
        </p:nvSpPr>
        <p:spPr>
          <a:xfrm>
            <a:off x="1403648" y="587727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Από τους δύο το καλύτερο   άλμα το έκανε ο Λευτέρης.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84969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8136904" cy="276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11 - Ομάδα"/>
          <p:cNvGrpSpPr/>
          <p:nvPr/>
        </p:nvGrpSpPr>
        <p:grpSpPr>
          <a:xfrm>
            <a:off x="982662" y="1557338"/>
            <a:ext cx="6325642" cy="647526"/>
            <a:chOff x="982662" y="1557338"/>
            <a:chExt cx="6325642" cy="647526"/>
          </a:xfrm>
        </p:grpSpPr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982662" y="1557338"/>
            <a:ext cx="919069" cy="647526"/>
          </p:xfrm>
          <a:graphic>
            <a:graphicData uri="http://schemas.openxmlformats.org/presentationml/2006/ole">
              <p:oleObj spid="_x0000_s3076" name="Εξίσωση" r:id="rId5" imgW="558720" imgH="393480" progId="Equation.3">
                <p:embed/>
              </p:oleObj>
            </a:graphicData>
          </a:graphic>
        </p:graphicFrame>
        <p:sp>
          <p:nvSpPr>
            <p:cNvPr id="9" name="8 - TextBox"/>
            <p:cNvSpPr txBox="1"/>
            <p:nvPr/>
          </p:nvSpPr>
          <p:spPr>
            <a:xfrm>
              <a:off x="2483768" y="1772816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0,6 + 0,75 = 1,35</a:t>
              </a:r>
              <a:endParaRPr lang="el-GR" dirty="0"/>
            </a:p>
          </p:txBody>
        </p:sp>
        <p:sp>
          <p:nvSpPr>
            <p:cNvPr id="10" name="9 - TextBox"/>
            <p:cNvSpPr txBox="1"/>
            <p:nvPr/>
          </p:nvSpPr>
          <p:spPr>
            <a:xfrm>
              <a:off x="4572000" y="1772816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1,5&gt; 1,35</a:t>
              </a:r>
              <a:endParaRPr lang="el-GR" dirty="0"/>
            </a:p>
          </p:txBody>
        </p:sp>
      </p:grpSp>
      <p:sp>
        <p:nvSpPr>
          <p:cNvPr id="11" name="10 - TextBox"/>
          <p:cNvSpPr txBox="1"/>
          <p:nvPr/>
        </p:nvSpPr>
        <p:spPr>
          <a:xfrm>
            <a:off x="1331640" y="25649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Θα τους φτάσουν τα 1,5 κιλά ζάχαρη.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331640" y="580526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Να προτιμήσει τ</a:t>
            </a:r>
            <a:r>
              <a:rPr lang="en-US" b="1" dirty="0" smtClean="0">
                <a:solidFill>
                  <a:srgbClr val="FF0000"/>
                </a:solidFill>
              </a:rPr>
              <a:t>o </a:t>
            </a:r>
            <a:r>
              <a:rPr lang="el-GR" b="1" dirty="0" smtClean="0">
                <a:solidFill>
                  <a:srgbClr val="FF0000"/>
                </a:solidFill>
              </a:rPr>
              <a:t>δεύτερο. </a:t>
            </a:r>
          </a:p>
          <a:p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l-GR" b="1" dirty="0" smtClean="0">
                <a:solidFill>
                  <a:srgbClr val="FF0000"/>
                </a:solidFill>
              </a:rPr>
              <a:t>α παίρνει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δηλαδή  κάθε  Δευτέρα  80 λεπτά. </a:t>
            </a:r>
          </a:p>
        </p:txBody>
      </p:sp>
      <p:grpSp>
        <p:nvGrpSpPr>
          <p:cNvPr id="19" name="18 - Ομάδα"/>
          <p:cNvGrpSpPr/>
          <p:nvPr/>
        </p:nvGrpSpPr>
        <p:grpSpPr>
          <a:xfrm>
            <a:off x="854075" y="5013325"/>
            <a:ext cx="5302101" cy="893564"/>
            <a:chOff x="854075" y="5013325"/>
            <a:chExt cx="5302101" cy="893564"/>
          </a:xfrm>
        </p:grpSpPr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854075" y="5013325"/>
            <a:ext cx="1022350" cy="576263"/>
          </p:xfrm>
          <a:graphic>
            <a:graphicData uri="http://schemas.openxmlformats.org/presentationml/2006/ole">
              <p:oleObj spid="_x0000_s3077" name="Εξίσωση" r:id="rId6" imgW="698400" imgH="393480" progId="Equation.3">
                <p:embed/>
              </p:oleObj>
            </a:graphicData>
          </a:graphic>
        </p:graphicFrame>
        <p:sp>
          <p:nvSpPr>
            <p:cNvPr id="15" name="14 - TextBox"/>
            <p:cNvSpPr txBox="1"/>
            <p:nvPr/>
          </p:nvSpPr>
          <p:spPr>
            <a:xfrm>
              <a:off x="2051720" y="5085184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0,15 Χ</a:t>
              </a:r>
              <a:r>
                <a:rPr lang="el-GR" dirty="0" smtClean="0"/>
                <a:t> </a:t>
              </a:r>
              <a:r>
                <a:rPr lang="en-US" dirty="0" smtClean="0"/>
                <a:t>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5</a:t>
              </a:r>
              <a:r>
                <a:rPr lang="el-GR" dirty="0" smtClean="0"/>
                <a:t>  </a:t>
              </a:r>
              <a:r>
                <a:rPr lang="el-GR" smtClean="0"/>
                <a:t>=  </a:t>
              </a:r>
              <a:r>
                <a:rPr lang="el-GR" sz="2400" smtClean="0"/>
                <a:t>0,75</a:t>
              </a:r>
              <a:endParaRPr lang="el-GR" sz="2400" dirty="0"/>
            </a:p>
          </p:txBody>
        </p:sp>
        <p:sp>
          <p:nvSpPr>
            <p:cNvPr id="16" name="15 - TextBox"/>
            <p:cNvSpPr txBox="1"/>
            <p:nvPr/>
          </p:nvSpPr>
          <p:spPr>
            <a:xfrm>
              <a:off x="4427984" y="5085184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 smtClean="0"/>
                <a:t>0,8 </a:t>
              </a:r>
              <a:r>
                <a:rPr lang="en-US" sz="2400" b="1" dirty="0" smtClean="0"/>
                <a:t>&gt; </a:t>
              </a:r>
              <a:r>
                <a:rPr lang="el-GR" sz="2400" b="1" dirty="0" smtClean="0"/>
                <a:t>0,7</a:t>
              </a:r>
              <a:r>
                <a:rPr lang="en-US" sz="2400" b="1" dirty="0" smtClean="0"/>
                <a:t>5</a:t>
              </a:r>
              <a:endParaRPr lang="el-GR" sz="2400" b="1" dirty="0"/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1331640" y="5445224"/>
              <a:ext cx="439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l-GR" dirty="0" smtClean="0"/>
                <a:t>Οι ημέρες που πηγαίνει σχολείο  είναι   </a:t>
              </a:r>
              <a:r>
                <a:rPr lang="el-GR" sz="2400" b="1" dirty="0" smtClean="0">
                  <a:solidFill>
                    <a:srgbClr val="FF0000"/>
                  </a:solidFill>
                </a:rPr>
                <a:t>5</a:t>
              </a:r>
              <a:r>
                <a:rPr lang="el-GR" dirty="0" smtClean="0"/>
                <a:t>) </a:t>
              </a:r>
              <a:endParaRPr lang="el-G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67" y="0"/>
            <a:ext cx="9035733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3635896" y="32849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17,0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7" name="6 - Δεξιό άγκιστρο"/>
          <p:cNvSpPr/>
          <p:nvPr/>
        </p:nvSpPr>
        <p:spPr>
          <a:xfrm>
            <a:off x="8604448" y="1196752"/>
            <a:ext cx="288032" cy="144016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8388424" y="1052736"/>
            <a:ext cx="216024" cy="576064"/>
          </a:xfrm>
          <a:prstGeom prst="rect">
            <a:avLst/>
          </a:prstGeom>
          <a:solidFill>
            <a:srgbClr val="FFFF00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8388424" y="1628800"/>
            <a:ext cx="216024" cy="576064"/>
          </a:xfrm>
          <a:prstGeom prst="rect">
            <a:avLst/>
          </a:prstGeom>
          <a:solidFill>
            <a:srgbClr val="FFFF00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8388424" y="2204864"/>
            <a:ext cx="216024" cy="576064"/>
          </a:xfrm>
          <a:prstGeom prst="rect">
            <a:avLst/>
          </a:prstGeom>
          <a:solidFill>
            <a:srgbClr val="FFFF00">
              <a:alpha val="3098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7956376" y="35730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19,6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23528" y="436510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Συντομότερη διαδρομή είναι η μοβ.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3131840" y="55172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Κοινωνικοί / πληθυσμιακοί / μορφολογία  εδάφους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267744" y="602128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Αύξηση ή μείωση πληθυσμού  / διαφορετικές ανάγκες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148064" y="4437112"/>
            <a:ext cx="39959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Μπλε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 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5,5+2,4+4,4+5,3+1+1=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19,6</a:t>
            </a:r>
            <a:endParaRPr lang="el-GR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5220072" y="630932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Πολύ σημαντικός, ιδίως  σήμερα.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6" grpId="0"/>
      <p:bldP spid="1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98</Words>
  <Application>Microsoft Office PowerPoint</Application>
  <PresentationFormat>Προβολή στην οθόνη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6" baseType="lpstr">
      <vt:lpstr>Θέμα του Office</vt:lpstr>
      <vt:lpstr>Εξίσωση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dell</dc:creator>
  <cp:lastModifiedBy>dell</cp:lastModifiedBy>
  <cp:revision>13</cp:revision>
  <dcterms:created xsi:type="dcterms:W3CDTF">2011-09-24T12:26:12Z</dcterms:created>
  <dcterms:modified xsi:type="dcterms:W3CDTF">2011-09-26T08:04:52Z</dcterms:modified>
</cp:coreProperties>
</file>