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56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1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0E76-9AD4-40F8-AD53-39EDDDAC8B74}" type="datetimeFigureOut">
              <a:rPr lang="el-GR" smtClean="0"/>
              <a:pPr/>
              <a:t>29/10/2011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CB64-0CDD-458A-89F0-CC43E50EC4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0E76-9AD4-40F8-AD53-39EDDDAC8B74}" type="datetimeFigureOut">
              <a:rPr lang="el-GR" smtClean="0"/>
              <a:pPr/>
              <a:t>29/10/2011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CB64-0CDD-458A-89F0-CC43E50EC4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0E76-9AD4-40F8-AD53-39EDDDAC8B74}" type="datetimeFigureOut">
              <a:rPr lang="el-GR" smtClean="0"/>
              <a:pPr/>
              <a:t>29/10/2011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CB64-0CDD-458A-89F0-CC43E50EC4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0E76-9AD4-40F8-AD53-39EDDDAC8B74}" type="datetimeFigureOut">
              <a:rPr lang="el-GR" smtClean="0"/>
              <a:pPr/>
              <a:t>29/10/2011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CB64-0CDD-458A-89F0-CC43E50EC4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0E76-9AD4-40F8-AD53-39EDDDAC8B74}" type="datetimeFigureOut">
              <a:rPr lang="el-GR" smtClean="0"/>
              <a:pPr/>
              <a:t>29/10/2011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CB64-0CDD-458A-89F0-CC43E50EC4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0E76-9AD4-40F8-AD53-39EDDDAC8B74}" type="datetimeFigureOut">
              <a:rPr lang="el-GR" smtClean="0"/>
              <a:pPr/>
              <a:t>29/10/2011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CB64-0CDD-458A-89F0-CC43E50EC4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0E76-9AD4-40F8-AD53-39EDDDAC8B74}" type="datetimeFigureOut">
              <a:rPr lang="el-GR" smtClean="0"/>
              <a:pPr/>
              <a:t>29/10/2011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CB64-0CDD-458A-89F0-CC43E50EC4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0E76-9AD4-40F8-AD53-39EDDDAC8B74}" type="datetimeFigureOut">
              <a:rPr lang="el-GR" smtClean="0"/>
              <a:pPr/>
              <a:t>29/10/2011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CB64-0CDD-458A-89F0-CC43E50EC4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0E76-9AD4-40F8-AD53-39EDDDAC8B74}" type="datetimeFigureOut">
              <a:rPr lang="el-GR" smtClean="0"/>
              <a:pPr/>
              <a:t>29/10/2011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CB64-0CDD-458A-89F0-CC43E50EC4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0E76-9AD4-40F8-AD53-39EDDDAC8B74}" type="datetimeFigureOut">
              <a:rPr lang="el-GR" smtClean="0"/>
              <a:pPr/>
              <a:t>29/10/2011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CB64-0CDD-458A-89F0-CC43E50EC4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0E76-9AD4-40F8-AD53-39EDDDAC8B74}" type="datetimeFigureOut">
              <a:rPr lang="el-GR" smtClean="0"/>
              <a:pPr/>
              <a:t>29/10/2011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CB64-0CDD-458A-89F0-CC43E50EC4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80E76-9AD4-40F8-AD53-39EDDDAC8B74}" type="datetimeFigureOut">
              <a:rPr lang="el-GR" smtClean="0"/>
              <a:pPr/>
              <a:t>29/10/2011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3CB64-0CDD-458A-89F0-CC43E50EC4D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260648"/>
            <a:ext cx="79728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Μέγιστος Κοινός Διαιρέτης</a:t>
            </a:r>
            <a:endParaRPr lang="el-G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79784">
            <a:off x="503086" y="1583995"/>
            <a:ext cx="4096405" cy="3542372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39418">
            <a:off x="5071066" y="2678793"/>
            <a:ext cx="3700757" cy="28500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6 - Εικόνα" descr="teachin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02148" y="260648"/>
            <a:ext cx="1141852" cy="1129440"/>
          </a:xfrm>
          <a:prstGeom prst="rect">
            <a:avLst/>
          </a:prstGeom>
        </p:spPr>
      </p:pic>
      <p:sp>
        <p:nvSpPr>
          <p:cNvPr id="8" name="7 - TextBox"/>
          <p:cNvSpPr txBox="1"/>
          <p:nvPr/>
        </p:nvSpPr>
        <p:spPr>
          <a:xfrm>
            <a:off x="251520" y="6093296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     ΔΥΟ ΤΡΟΠΟΙ ΓΙΑ ΝΑ ΒΡΕΙΣ ΤΟ ΜΕΓΙΣΤΟ ΚΟΙΝΟ ΔΙΑΙΡΕΤΗ!</a:t>
            </a:r>
          </a:p>
          <a:p>
            <a:r>
              <a:rPr lang="el-GR" sz="2000" b="1" dirty="0" smtClean="0"/>
              <a:t>ΔΙΑΛΕΓΕΙΣ  ΚΑΙ ΠΑΙΡΝΕΙΣ!</a:t>
            </a:r>
            <a:r>
              <a:rPr lang="en-US" sz="2000" b="1" dirty="0" smtClean="0"/>
              <a:t> </a:t>
            </a:r>
            <a:r>
              <a:rPr lang="el-GR" sz="2000" b="1" dirty="0" smtClean="0"/>
              <a:t> ΠΟΙΟΣ ΣΟΥ ΦΑΙΝΕΤΑΙ ΠΙΟ ΕΥΚΟΛΟΣ</a:t>
            </a:r>
            <a:r>
              <a:rPr lang="en-US" sz="2000" b="1" dirty="0" smtClean="0"/>
              <a:t>;</a:t>
            </a:r>
            <a:endParaRPr lang="el-GR" sz="2000" b="1" dirty="0" smtClean="0"/>
          </a:p>
          <a:p>
            <a:endParaRPr lang="el-GR" sz="2000" b="1" dirty="0"/>
          </a:p>
        </p:txBody>
      </p:sp>
      <p:sp>
        <p:nvSpPr>
          <p:cNvPr id="9" name="8 - Ορθογώνιο"/>
          <p:cNvSpPr/>
          <p:nvPr/>
        </p:nvSpPr>
        <p:spPr>
          <a:xfrm rot="20745475">
            <a:off x="841060" y="3704330"/>
            <a:ext cx="505142" cy="923330"/>
          </a:xfrm>
          <a:prstGeom prst="rect">
            <a:avLst/>
          </a:prstGeom>
          <a:solidFill>
            <a:srgbClr val="FFFF00"/>
          </a:solidFill>
          <a:ln w="28575">
            <a:solidFill>
              <a:srgbClr val="00206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l-GR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9 - Ορθογώνιο"/>
          <p:cNvSpPr/>
          <p:nvPr/>
        </p:nvSpPr>
        <p:spPr>
          <a:xfrm rot="21333606">
            <a:off x="8135331" y="3376225"/>
            <a:ext cx="532665" cy="923330"/>
          </a:xfrm>
          <a:prstGeom prst="rect">
            <a:avLst/>
          </a:prstGeom>
          <a:solidFill>
            <a:srgbClr val="FFFF00"/>
          </a:solidFill>
          <a:ln w="28575">
            <a:solidFill>
              <a:srgbClr val="00206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l-G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7847856" y="6165304"/>
            <a:ext cx="1296144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Πεντάγωνο">
            <a:hlinkClick r:id="rId5" action="ppaction://hlinksldjump"/>
          </p:cNvPr>
          <p:cNvSpPr/>
          <p:nvPr/>
        </p:nvSpPr>
        <p:spPr>
          <a:xfrm>
            <a:off x="8100392" y="6309320"/>
            <a:ext cx="1043608" cy="54868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ΚΛΙΚ!</a:t>
            </a:r>
            <a:endParaRPr lang="el-GR" dirty="0"/>
          </a:p>
        </p:txBody>
      </p:sp>
    </p:spTree>
  </p:cSld>
  <p:clrMapOvr>
    <a:masterClrMapping/>
  </p:clrMapOvr>
  <p:transition spd="slow" advClick="0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Υπότιτλος"/>
          <p:cNvSpPr txBox="1">
            <a:spLocks/>
          </p:cNvSpPr>
          <p:nvPr/>
        </p:nvSpPr>
        <p:spPr>
          <a:xfrm>
            <a:off x="1403648" y="548680"/>
            <a:ext cx="68008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Πώς βρίσκω το Μ.Κ.Δ.</a:t>
            </a:r>
            <a:r>
              <a:rPr kumimoji="0" lang="el-G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endParaRPr kumimoji="0" lang="el-GR" sz="4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619672" y="1916832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240</a:t>
            </a:r>
            <a:endParaRPr lang="el-GR" sz="4000" dirty="0"/>
          </a:p>
        </p:txBody>
      </p:sp>
      <p:sp>
        <p:nvSpPr>
          <p:cNvPr id="6" name="5 - TextBox"/>
          <p:cNvSpPr txBox="1"/>
          <p:nvPr/>
        </p:nvSpPr>
        <p:spPr>
          <a:xfrm>
            <a:off x="2627784" y="1916832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140</a:t>
            </a:r>
            <a:endParaRPr lang="el-GR" sz="4000" dirty="0"/>
          </a:p>
        </p:txBody>
      </p:sp>
      <p:sp>
        <p:nvSpPr>
          <p:cNvPr id="7" name="6 - TextBox"/>
          <p:cNvSpPr txBox="1"/>
          <p:nvPr/>
        </p:nvSpPr>
        <p:spPr>
          <a:xfrm>
            <a:off x="3707904" y="191683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30</a:t>
            </a:r>
            <a:endParaRPr lang="el-GR" sz="4000" b="1" dirty="0">
              <a:solidFill>
                <a:schemeClr val="tx2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3707904" y="270892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30</a:t>
            </a:r>
            <a:endParaRPr lang="el-GR" sz="4000" b="1" dirty="0">
              <a:solidFill>
                <a:schemeClr val="tx2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1691680" y="270892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0</a:t>
            </a:r>
            <a:endParaRPr lang="el-GR" sz="4000" dirty="0"/>
          </a:p>
        </p:txBody>
      </p:sp>
      <p:sp>
        <p:nvSpPr>
          <p:cNvPr id="11" name="10 - TextBox"/>
          <p:cNvSpPr txBox="1"/>
          <p:nvPr/>
        </p:nvSpPr>
        <p:spPr>
          <a:xfrm>
            <a:off x="2771800" y="357301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0</a:t>
            </a:r>
            <a:endParaRPr lang="el-GR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2771800" y="270892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0</a:t>
            </a:r>
            <a:endParaRPr lang="el-GR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3635896" y="3501008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10</a:t>
            </a:r>
            <a:endParaRPr lang="el-GR" sz="4400" b="1" dirty="0">
              <a:solidFill>
                <a:srgbClr val="FF0000"/>
              </a:solidFill>
            </a:endParaRPr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4067944" y="2492896"/>
            <a:ext cx="0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>
            <a:off x="3131840" y="3212976"/>
            <a:ext cx="0" cy="432048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251520" y="573325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ΑΡΑ Ο ΜΕΓΙΣΤΟΣ ΚΟΙΝΟΣ ΔΙΑΙΡΕΤΗΣ ΕΙΝΑΙ ΤΟ …  </a:t>
            </a:r>
            <a:endParaRPr lang="el-GR" sz="28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7452320" y="5517232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10</a:t>
            </a:r>
            <a:r>
              <a:rPr lang="el-GR" sz="4400" b="1" dirty="0" smtClean="0">
                <a:solidFill>
                  <a:srgbClr val="FF0000"/>
                </a:solidFill>
              </a:rPr>
              <a:t>!</a:t>
            </a:r>
            <a:endParaRPr lang="el-GR" sz="4400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4572000" y="19888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ΚΑΤΕΒΑΖΩ ΤΟ ΜΙΚΡΟΤΕΡΟ  ΑΡΙΘΜΟ</a:t>
            </a:r>
            <a:endParaRPr lang="el-GR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4572000" y="270892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ΔΙΑΙΡΩ ΜΕ ΑΥΤΟΝ ΤΟΥΣ ΑΛΛΟΥΣ  ΔΥΟ   ΚΑΙ ΓΡΑΦΩ ΤΑ ΥΠΟΛΟΙΠΑ  ΠΟΥ ΒΡΗΚΑ</a:t>
            </a:r>
            <a:endParaRPr lang="el-GR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4572000" y="350100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ΚΑΤΕΒΑΖΩ ΤΟ  ΜΙΚΡΟΤΕΡΟ  ΑΡΙΘΜΟ</a:t>
            </a:r>
          </a:p>
          <a:p>
            <a:r>
              <a:rPr lang="el-GR" b="1" dirty="0" smtClean="0"/>
              <a:t>ΚΑΙ ΚΑΝΩ Ο,ΤΙ ΚΑΙ ΠΡΟΗΓΟΥΜΕΝΩΣ! </a:t>
            </a:r>
            <a:endParaRPr lang="el-GR" b="1" dirty="0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>
            <a:off x="4139952" y="4149080"/>
            <a:ext cx="0" cy="5760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3635896" y="4581128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10</a:t>
            </a:r>
            <a:endParaRPr lang="el-GR" sz="4400" b="1" dirty="0">
              <a:solidFill>
                <a:srgbClr val="FF000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2699792" y="458112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0</a:t>
            </a:r>
            <a:endParaRPr lang="el-GR" sz="4000" dirty="0"/>
          </a:p>
        </p:txBody>
      </p:sp>
      <p:sp>
        <p:nvSpPr>
          <p:cNvPr id="35" name="34 - TextBox"/>
          <p:cNvSpPr txBox="1"/>
          <p:nvPr/>
        </p:nvSpPr>
        <p:spPr>
          <a:xfrm>
            <a:off x="4572000" y="4509120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ΚΑΤΕΒΑΖΩ ΤΟ  ΜΙΚΡΟΤΕΡΟ  ΑΡΙΘΜΟ</a:t>
            </a:r>
          </a:p>
          <a:p>
            <a:r>
              <a:rPr lang="el-GR" b="1" dirty="0" smtClean="0"/>
              <a:t>ΚΑΙ ΚΑΝΩ Ο,ΤΙ ΚΑΙ ΠΡΟΗΓΟΥΜΕΝΩΣ! </a:t>
            </a:r>
            <a:endParaRPr lang="el-GR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7847856" y="6165304"/>
            <a:ext cx="1296144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28 - Πεντάγωνο">
            <a:hlinkClick r:id="rId2" action="ppaction://hlinksldjump"/>
          </p:cNvPr>
          <p:cNvSpPr/>
          <p:nvPr/>
        </p:nvSpPr>
        <p:spPr>
          <a:xfrm>
            <a:off x="8100392" y="6309320"/>
            <a:ext cx="1043608" cy="54868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ΚΛΙΚ!</a:t>
            </a:r>
            <a:endParaRPr lang="el-GR" dirty="0"/>
          </a:p>
        </p:txBody>
      </p:sp>
      <p:sp>
        <p:nvSpPr>
          <p:cNvPr id="25" name="24 - TextBox"/>
          <p:cNvSpPr txBox="1"/>
          <p:nvPr/>
        </p:nvSpPr>
        <p:spPr>
          <a:xfrm>
            <a:off x="1691680" y="350100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0</a:t>
            </a:r>
            <a:endParaRPr lang="el-GR" sz="4000" dirty="0"/>
          </a:p>
        </p:txBody>
      </p:sp>
      <p:sp>
        <p:nvSpPr>
          <p:cNvPr id="27" name="26 - TextBox"/>
          <p:cNvSpPr txBox="1"/>
          <p:nvPr/>
        </p:nvSpPr>
        <p:spPr>
          <a:xfrm>
            <a:off x="1691680" y="458112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0</a:t>
            </a:r>
            <a:endParaRPr lang="el-GR" sz="4000" dirty="0"/>
          </a:p>
        </p:txBody>
      </p:sp>
    </p:spTree>
  </p:cSld>
  <p:clrMapOvr>
    <a:masterClrMapping/>
  </p:clrMapOvr>
  <p:transition spd="slow" advClick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000"/>
                            </p:stCondLst>
                            <p:childTnLst>
                              <p:par>
                                <p:cTn id="6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000"/>
                            </p:stCondLst>
                            <p:childTnLst>
                              <p:par>
                                <p:cTn id="6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000"/>
                            </p:stCondLst>
                            <p:childTnLst>
                              <p:par>
                                <p:cTn id="8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4000"/>
                            </p:stCondLst>
                            <p:childTnLst>
                              <p:par>
                                <p:cTn id="8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6000"/>
                            </p:stCondLst>
                            <p:childTnLst>
                              <p:par>
                                <p:cTn id="9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8000"/>
                            </p:stCondLst>
                            <p:childTnLst>
                              <p:par>
                                <p:cTn id="9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8" grpId="0"/>
      <p:bldP spid="19" grpId="0"/>
      <p:bldP spid="20" grpId="0"/>
      <p:bldP spid="21" grpId="0"/>
      <p:bldP spid="22" grpId="0"/>
      <p:bldP spid="28" grpId="0"/>
      <p:bldP spid="35" grpId="0"/>
      <p:bldP spid="25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Υπότιτλος"/>
          <p:cNvSpPr txBox="1">
            <a:spLocks/>
          </p:cNvSpPr>
          <p:nvPr/>
        </p:nvSpPr>
        <p:spPr>
          <a:xfrm>
            <a:off x="1403648" y="548680"/>
            <a:ext cx="68008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Πώς βρίσκω το Μ.Κ.Δ.</a:t>
            </a:r>
            <a:r>
              <a:rPr kumimoji="0" lang="el-G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endParaRPr kumimoji="0" lang="el-GR" sz="4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619672" y="1916832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1</a:t>
            </a:r>
            <a:r>
              <a:rPr lang="el-GR" sz="4000" dirty="0"/>
              <a:t>5</a:t>
            </a:r>
            <a:r>
              <a:rPr lang="en-US" sz="4000" dirty="0" smtClean="0"/>
              <a:t>0</a:t>
            </a:r>
            <a:endParaRPr lang="el-GR" sz="4000" dirty="0"/>
          </a:p>
        </p:txBody>
      </p:sp>
      <p:sp>
        <p:nvSpPr>
          <p:cNvPr id="6" name="5 - TextBox"/>
          <p:cNvSpPr txBox="1"/>
          <p:nvPr/>
        </p:nvSpPr>
        <p:spPr>
          <a:xfrm>
            <a:off x="2627784" y="1916832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r>
              <a:rPr lang="el-GR" sz="4000" dirty="0" smtClean="0"/>
              <a:t>2</a:t>
            </a:r>
            <a:r>
              <a:rPr lang="en-US" sz="4000" dirty="0" smtClean="0"/>
              <a:t>0</a:t>
            </a:r>
            <a:endParaRPr lang="el-GR" sz="4000" dirty="0"/>
          </a:p>
        </p:txBody>
      </p:sp>
      <p:sp>
        <p:nvSpPr>
          <p:cNvPr id="7" name="6 - TextBox"/>
          <p:cNvSpPr txBox="1"/>
          <p:nvPr/>
        </p:nvSpPr>
        <p:spPr>
          <a:xfrm>
            <a:off x="3707904" y="191683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tx2"/>
                </a:solidFill>
              </a:rPr>
              <a:t>15</a:t>
            </a:r>
            <a:endParaRPr lang="el-GR" sz="4000" b="1" dirty="0">
              <a:solidFill>
                <a:schemeClr val="tx2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3707904" y="270892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tx2"/>
                </a:solidFill>
              </a:rPr>
              <a:t>1</a:t>
            </a:r>
            <a:r>
              <a:rPr lang="el-GR" sz="4000" b="1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2771800" y="270892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l-G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4067944" y="2492896"/>
            <a:ext cx="0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323528" y="4365104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ΑΡΑ Ο ΜΕΓΙΣΤΟΣ ΚΟΙΝΟΣ ΔΙΑΙΡΕΤΗΣ ΕΙΝΑΙ ΤΟ …  </a:t>
            </a:r>
            <a:endParaRPr lang="el-GR" sz="28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7524328" y="4221088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1</a:t>
            </a:r>
            <a:r>
              <a:rPr lang="el-GR" sz="4400" b="1" dirty="0" smtClean="0">
                <a:solidFill>
                  <a:srgbClr val="FF0000"/>
                </a:solidFill>
              </a:rPr>
              <a:t>5!</a:t>
            </a:r>
            <a:endParaRPr lang="el-GR" sz="4400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4572000" y="19888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ΚΑΤΕΒΑΖΩ ΤΟ ΜΙΚΡΟΤΕΡΟ  ΑΡΙΘΜΟ</a:t>
            </a:r>
            <a:endParaRPr lang="el-GR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4572000" y="270892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ΔΙΑΙΡΩ ΜΕ ΑΥΤΟΝ ΤΟΥΣ ΑΛΛΟΥΣ  ΔΥΟ   ΚΑΙ ΓΡΑΦΩ ΤΑ ΥΠΟΛΟΙΠΑ  ΠΟΥ ΒΡΗΚΑ</a:t>
            </a:r>
            <a:endParaRPr lang="el-GR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1691680" y="270892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l-G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7847856" y="6165304"/>
            <a:ext cx="1296144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Πεντάγωνο">
            <a:hlinkClick r:id="rId2" action="ppaction://hlinksldjump"/>
          </p:cNvPr>
          <p:cNvSpPr/>
          <p:nvPr/>
        </p:nvSpPr>
        <p:spPr>
          <a:xfrm>
            <a:off x="8100392" y="6309320"/>
            <a:ext cx="1043608" cy="54868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ΚΛΙΚ!</a:t>
            </a:r>
            <a:endParaRPr lang="el-GR" dirty="0"/>
          </a:p>
        </p:txBody>
      </p:sp>
    </p:spTree>
  </p:cSld>
  <p:clrMapOvr>
    <a:masterClrMapping/>
  </p:clrMapOvr>
  <p:transition spd="slow" advClick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0"/>
                            </p:stCondLst>
                            <p:childTnLst>
                              <p:par>
                                <p:cTn id="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2" grpId="0"/>
      <p:bldP spid="18" grpId="0"/>
      <p:bldP spid="19" grpId="0"/>
      <p:bldP spid="20" grpId="0"/>
      <p:bldP spid="21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03648" y="476672"/>
            <a:ext cx="6800800" cy="936104"/>
          </a:xfrm>
        </p:spPr>
        <p:txBody>
          <a:bodyPr>
            <a:norm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Πώς βρίσκω το Μ.Κ.Δ.</a:t>
            </a:r>
            <a:r>
              <a:rPr lang="el-GR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; </a:t>
            </a:r>
            <a:endParaRPr lang="el-GR" sz="4800" dirty="0">
              <a:solidFill>
                <a:srgbClr val="FF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547664" y="1340768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240</a:t>
            </a:r>
            <a:endParaRPr lang="el-GR" sz="4000" dirty="0"/>
          </a:p>
        </p:txBody>
      </p:sp>
      <p:sp>
        <p:nvSpPr>
          <p:cNvPr id="5" name="4 - TextBox"/>
          <p:cNvSpPr txBox="1"/>
          <p:nvPr/>
        </p:nvSpPr>
        <p:spPr>
          <a:xfrm>
            <a:off x="2555776" y="1340768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140</a:t>
            </a:r>
            <a:endParaRPr lang="el-GR" sz="4000" dirty="0"/>
          </a:p>
        </p:txBody>
      </p:sp>
      <p:sp>
        <p:nvSpPr>
          <p:cNvPr id="6" name="5 - TextBox"/>
          <p:cNvSpPr txBox="1"/>
          <p:nvPr/>
        </p:nvSpPr>
        <p:spPr>
          <a:xfrm>
            <a:off x="3635896" y="134076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30</a:t>
            </a:r>
            <a:endParaRPr lang="el-GR" sz="4000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4499992" y="1268760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4644008" y="134076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el-GR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4572000" y="1988840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r>
              <a:rPr lang="en-US" sz="4000" dirty="0" smtClean="0"/>
              <a:t> </a:t>
            </a:r>
            <a:endParaRPr lang="el-GR" sz="4000" dirty="0"/>
          </a:p>
        </p:txBody>
      </p:sp>
      <p:sp>
        <p:nvSpPr>
          <p:cNvPr id="44" name="43 - TextBox"/>
          <p:cNvSpPr txBox="1"/>
          <p:nvPr/>
        </p:nvSpPr>
        <p:spPr>
          <a:xfrm>
            <a:off x="1475656" y="2060848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r>
              <a:rPr lang="en-US" sz="4000" dirty="0"/>
              <a:t>2</a:t>
            </a:r>
            <a:r>
              <a:rPr lang="en-US" sz="4000" dirty="0" smtClean="0"/>
              <a:t>0</a:t>
            </a:r>
            <a:endParaRPr lang="el-GR" sz="4000" dirty="0"/>
          </a:p>
        </p:txBody>
      </p:sp>
      <p:sp>
        <p:nvSpPr>
          <p:cNvPr id="45" name="44 - TextBox"/>
          <p:cNvSpPr txBox="1"/>
          <p:nvPr/>
        </p:nvSpPr>
        <p:spPr>
          <a:xfrm>
            <a:off x="2627784" y="2060848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70</a:t>
            </a:r>
            <a:endParaRPr lang="el-GR" sz="4000" dirty="0"/>
          </a:p>
        </p:txBody>
      </p:sp>
      <p:sp>
        <p:nvSpPr>
          <p:cNvPr id="46" name="45 - TextBox"/>
          <p:cNvSpPr txBox="1"/>
          <p:nvPr/>
        </p:nvSpPr>
        <p:spPr>
          <a:xfrm>
            <a:off x="3707904" y="206084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15</a:t>
            </a:r>
            <a:endParaRPr lang="el-GR" sz="4000" dirty="0"/>
          </a:p>
        </p:txBody>
      </p:sp>
      <p:sp>
        <p:nvSpPr>
          <p:cNvPr id="47" name="46 - TextBox"/>
          <p:cNvSpPr txBox="1"/>
          <p:nvPr/>
        </p:nvSpPr>
        <p:spPr>
          <a:xfrm>
            <a:off x="1547664" y="2708920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24 </a:t>
            </a:r>
            <a:endParaRPr lang="el-GR" sz="4000" dirty="0"/>
          </a:p>
        </p:txBody>
      </p:sp>
      <p:sp>
        <p:nvSpPr>
          <p:cNvPr id="48" name="47 - TextBox"/>
          <p:cNvSpPr txBox="1"/>
          <p:nvPr/>
        </p:nvSpPr>
        <p:spPr>
          <a:xfrm>
            <a:off x="2627784" y="2708920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14 </a:t>
            </a:r>
            <a:endParaRPr lang="el-GR" sz="4000" dirty="0"/>
          </a:p>
        </p:txBody>
      </p:sp>
      <p:sp>
        <p:nvSpPr>
          <p:cNvPr id="49" name="48 - TextBox"/>
          <p:cNvSpPr txBox="1"/>
          <p:nvPr/>
        </p:nvSpPr>
        <p:spPr>
          <a:xfrm>
            <a:off x="3707904" y="2708920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3 </a:t>
            </a:r>
            <a:endParaRPr lang="el-GR" sz="4000" dirty="0"/>
          </a:p>
        </p:txBody>
      </p:sp>
      <p:sp>
        <p:nvSpPr>
          <p:cNvPr id="50" name="49 - TextBox"/>
          <p:cNvSpPr txBox="1"/>
          <p:nvPr/>
        </p:nvSpPr>
        <p:spPr>
          <a:xfrm>
            <a:off x="4788024" y="328498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4000" b="1" dirty="0" smtClean="0"/>
              <a:t> X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r>
              <a:rPr lang="en-US" sz="4000" b="1" dirty="0" smtClean="0"/>
              <a:t> = </a:t>
            </a:r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52" name="51 - TextBox"/>
          <p:cNvSpPr txBox="1"/>
          <p:nvPr/>
        </p:nvSpPr>
        <p:spPr>
          <a:xfrm rot="626909">
            <a:off x="-204476" y="1943335"/>
            <a:ext cx="1945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 </a:t>
            </a:r>
            <a:r>
              <a:rPr lang="el-GR" dirty="0" smtClean="0"/>
              <a:t>                </a:t>
            </a:r>
            <a:r>
              <a:rPr lang="el-GR" sz="4000" b="1" dirty="0" smtClean="0">
                <a:solidFill>
                  <a:srgbClr val="FF0000"/>
                </a:solidFill>
                <a:sym typeface="Wingdings" pitchFamily="2" charset="2"/>
              </a:rPr>
              <a:t>Π</a:t>
            </a:r>
            <a:endParaRPr lang="el-GR" sz="4000" b="1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54" name="53 - TextBox"/>
          <p:cNvSpPr txBox="1"/>
          <p:nvPr/>
        </p:nvSpPr>
        <p:spPr>
          <a:xfrm rot="21323203">
            <a:off x="853778" y="2908237"/>
            <a:ext cx="1403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  <a:sym typeface="Wingdings" pitchFamily="2" charset="2"/>
              </a:rPr>
              <a:t>Π</a:t>
            </a:r>
            <a:endParaRPr lang="el-GR" sz="4000" b="1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57" name="56 - Έκρηξη 2"/>
          <p:cNvSpPr/>
          <p:nvPr/>
        </p:nvSpPr>
        <p:spPr>
          <a:xfrm>
            <a:off x="0" y="4509120"/>
            <a:ext cx="9144000" cy="234888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 smtClean="0"/>
              <a:t>ΚΙ ΑΛΛΟΣ  ΕΝΑΣ ΤΡΟΠΟΣ !!!</a:t>
            </a:r>
            <a:endParaRPr lang="el-GR" sz="4400" b="1" dirty="0"/>
          </a:p>
        </p:txBody>
      </p:sp>
      <p:sp>
        <p:nvSpPr>
          <p:cNvPr id="58" name="57 - TextBox"/>
          <p:cNvSpPr txBox="1"/>
          <p:nvPr/>
        </p:nvSpPr>
        <p:spPr>
          <a:xfrm>
            <a:off x="5436096" y="148478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Διαιρεί και τους τρεις</a:t>
            </a:r>
            <a:endParaRPr lang="el-GR" dirty="0"/>
          </a:p>
        </p:txBody>
      </p:sp>
      <p:sp>
        <p:nvSpPr>
          <p:cNvPr id="59" name="58 - TextBox"/>
          <p:cNvSpPr txBox="1"/>
          <p:nvPr/>
        </p:nvSpPr>
        <p:spPr>
          <a:xfrm>
            <a:off x="5436096" y="213285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Διαιρεί και τους τρεις</a:t>
            </a:r>
            <a:endParaRPr lang="el-GR" dirty="0"/>
          </a:p>
        </p:txBody>
      </p:sp>
      <p:sp>
        <p:nvSpPr>
          <p:cNvPr id="60" name="59 - Έλλειψη"/>
          <p:cNvSpPr/>
          <p:nvPr/>
        </p:nvSpPr>
        <p:spPr>
          <a:xfrm>
            <a:off x="4572000" y="1340768"/>
            <a:ext cx="720080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Ορθογώνιο"/>
          <p:cNvSpPr/>
          <p:nvPr/>
        </p:nvSpPr>
        <p:spPr>
          <a:xfrm>
            <a:off x="7847856" y="6165304"/>
            <a:ext cx="1296144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Πεντάγωνο">
            <a:hlinkClick r:id="rId2" action="ppaction://hlinksldjump"/>
          </p:cNvPr>
          <p:cNvSpPr/>
          <p:nvPr/>
        </p:nvSpPr>
        <p:spPr>
          <a:xfrm>
            <a:off x="8100392" y="6309320"/>
            <a:ext cx="1043608" cy="54868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ΚΛΙΚ!</a:t>
            </a:r>
            <a:endParaRPr lang="el-GR" dirty="0"/>
          </a:p>
        </p:txBody>
      </p:sp>
    </p:spTree>
  </p:cSld>
  <p:clrMapOvr>
    <a:masterClrMapping/>
  </p:clrMapOvr>
  <p:transition spd="slow" advClick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0"/>
                            </p:stCondLst>
                            <p:childTnLst>
                              <p:par>
                                <p:cTn id="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9000"/>
                            </p:stCondLst>
                            <p:childTnLst>
                              <p:par>
                                <p:cTn id="7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000"/>
                            </p:stCondLst>
                            <p:childTnLst>
                              <p:par>
                                <p:cTn id="8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3000"/>
                            </p:stCondLst>
                            <p:childTnLst>
                              <p:par>
                                <p:cTn id="8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0"/>
                            </p:stCondLst>
                            <p:childTnLst>
                              <p:par>
                                <p:cTn id="9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7000"/>
                            </p:stCondLst>
                            <p:childTnLst>
                              <p:par>
                                <p:cTn id="9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5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  <p:bldP spid="33" grpId="0"/>
      <p:bldP spid="44" grpId="0"/>
      <p:bldP spid="45" grpId="0"/>
      <p:bldP spid="46" grpId="0"/>
      <p:bldP spid="50" grpId="0"/>
      <p:bldP spid="50" grpId="1"/>
      <p:bldP spid="52" grpId="0"/>
      <p:bldP spid="58" grpId="0"/>
      <p:bldP spid="59" grpId="0"/>
      <p:bldP spid="60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191</Words>
  <Application>Microsoft Office PowerPoint</Application>
  <PresentationFormat>Προβολή στην οθόνη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dell</dc:creator>
  <cp:lastModifiedBy>dell</cp:lastModifiedBy>
  <cp:revision>25</cp:revision>
  <dcterms:created xsi:type="dcterms:W3CDTF">2011-10-29T08:55:42Z</dcterms:created>
  <dcterms:modified xsi:type="dcterms:W3CDTF">2011-10-29T14:09:06Z</dcterms:modified>
</cp:coreProperties>
</file>