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8F761-73BD-470B-9725-C1D9D1D2F2A4}" type="datetimeFigureOut">
              <a:rPr lang="el-GR" smtClean="0"/>
              <a:pPr/>
              <a:t>30/4/2018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2ACB4-D839-448E-8649-B50319BD7E7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8F761-73BD-470B-9725-C1D9D1D2F2A4}" type="datetimeFigureOut">
              <a:rPr lang="el-GR" smtClean="0"/>
              <a:pPr/>
              <a:t>30/4/2018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2ACB4-D839-448E-8649-B50319BD7E7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8F761-73BD-470B-9725-C1D9D1D2F2A4}" type="datetimeFigureOut">
              <a:rPr lang="el-GR" smtClean="0"/>
              <a:pPr/>
              <a:t>30/4/2018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2ACB4-D839-448E-8649-B50319BD7E7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8F761-73BD-470B-9725-C1D9D1D2F2A4}" type="datetimeFigureOut">
              <a:rPr lang="el-GR" smtClean="0"/>
              <a:pPr/>
              <a:t>30/4/2018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2ACB4-D839-448E-8649-B50319BD7E7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8F761-73BD-470B-9725-C1D9D1D2F2A4}" type="datetimeFigureOut">
              <a:rPr lang="el-GR" smtClean="0"/>
              <a:pPr/>
              <a:t>30/4/2018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2ACB4-D839-448E-8649-B50319BD7E7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8F761-73BD-470B-9725-C1D9D1D2F2A4}" type="datetimeFigureOut">
              <a:rPr lang="el-GR" smtClean="0"/>
              <a:pPr/>
              <a:t>30/4/2018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2ACB4-D839-448E-8649-B50319BD7E7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8F761-73BD-470B-9725-C1D9D1D2F2A4}" type="datetimeFigureOut">
              <a:rPr lang="el-GR" smtClean="0"/>
              <a:pPr/>
              <a:t>30/4/2018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2ACB4-D839-448E-8649-B50319BD7E7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8F761-73BD-470B-9725-C1D9D1D2F2A4}" type="datetimeFigureOut">
              <a:rPr lang="el-GR" smtClean="0"/>
              <a:pPr/>
              <a:t>30/4/2018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2ACB4-D839-448E-8649-B50319BD7E7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8F761-73BD-470B-9725-C1D9D1D2F2A4}" type="datetimeFigureOut">
              <a:rPr lang="el-GR" smtClean="0"/>
              <a:pPr/>
              <a:t>30/4/2018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2ACB4-D839-448E-8649-B50319BD7E7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8F761-73BD-470B-9725-C1D9D1D2F2A4}" type="datetimeFigureOut">
              <a:rPr lang="el-GR" smtClean="0"/>
              <a:pPr/>
              <a:t>30/4/2018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2ACB4-D839-448E-8649-B50319BD7E7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8F761-73BD-470B-9725-C1D9D1D2F2A4}" type="datetimeFigureOut">
              <a:rPr lang="el-GR" smtClean="0"/>
              <a:pPr/>
              <a:t>30/4/2018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2ACB4-D839-448E-8649-B50319BD7E7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8F761-73BD-470B-9725-C1D9D1D2F2A4}" type="datetimeFigureOut">
              <a:rPr lang="el-GR" smtClean="0"/>
              <a:pPr/>
              <a:t>30/4/2018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2ACB4-D839-448E-8649-B50319BD7E74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14348" y="2071678"/>
            <a:ext cx="7772400" cy="1470025"/>
          </a:xfrm>
        </p:spPr>
        <p:txBody>
          <a:bodyPr/>
          <a:lstStyle/>
          <a:p>
            <a:r>
              <a:rPr lang="el-GR" dirty="0" smtClean="0">
                <a:solidFill>
                  <a:schemeClr val="tx2">
                    <a:lumMod val="50000"/>
                  </a:schemeClr>
                </a:solidFill>
              </a:rPr>
              <a:t>Καινοτόμες Παιδαγωγικές  Προσεγγίσεις στη Διδασκαλία</a:t>
            </a:r>
            <a:endParaRPr lang="el-GR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Δεξιότητες του 21</a:t>
            </a:r>
            <a:r>
              <a:rPr lang="el-GR" b="1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ου</a:t>
            </a:r>
            <a:r>
              <a:rPr lang="el-G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αιώνα</a:t>
            </a:r>
            <a:endParaRPr lang="en-US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l-G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Βαρκελώνη 20/11  - 24/11/2018</a:t>
            </a:r>
            <a:endParaRPr lang="el-GR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3 - Εικόνα" descr="eu_flag_co_funded_pos_rgb_lef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43306" y="285728"/>
            <a:ext cx="5500694" cy="1571227"/>
          </a:xfrm>
          <a:prstGeom prst="rect">
            <a:avLst/>
          </a:prstGeom>
        </p:spPr>
      </p:pic>
      <p:pic>
        <p:nvPicPr>
          <p:cNvPr id="5" name="4 - Εικόνα" descr="LogoIK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214290"/>
            <a:ext cx="2388375" cy="1785926"/>
          </a:xfrm>
          <a:prstGeom prst="rect">
            <a:avLst/>
          </a:prstGeom>
        </p:spPr>
      </p:pic>
      <p:pic>
        <p:nvPicPr>
          <p:cNvPr id="6" name="5 - Εικόνα" descr="EU_flag-Erasmus_vect_PO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86116" y="5500702"/>
            <a:ext cx="2821323" cy="80588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1"/>
                </a:solidFill>
              </a:rPr>
              <a:t>Δεξιότητες 21</a:t>
            </a:r>
            <a:r>
              <a:rPr lang="el-GR" baseline="30000" dirty="0" smtClean="0">
                <a:solidFill>
                  <a:schemeClr val="accent1"/>
                </a:solidFill>
              </a:rPr>
              <a:t>ου</a:t>
            </a:r>
            <a:r>
              <a:rPr lang="el-GR" dirty="0" smtClean="0">
                <a:solidFill>
                  <a:schemeClr val="accent1"/>
                </a:solidFill>
              </a:rPr>
              <a:t> αι.</a:t>
            </a:r>
            <a:endParaRPr lang="el-GR" dirty="0">
              <a:solidFill>
                <a:schemeClr val="accent1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800" dirty="0" smtClean="0">
                <a:solidFill>
                  <a:schemeClr val="tx2">
                    <a:lumMod val="50000"/>
                  </a:schemeClr>
                </a:solidFill>
              </a:rPr>
              <a:t>Οικονομικές Δεξιότητες: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</a:rPr>
              <a:t>διαχείριση χρημάτων, κατανόηση τραπεζικών συναλλαγών, χρηματοπιστωτικού συστήματος, φορολογία</a:t>
            </a:r>
          </a:p>
          <a:p>
            <a:r>
              <a:rPr lang="el-GR" sz="2800" dirty="0" smtClean="0">
                <a:solidFill>
                  <a:schemeClr val="tx2">
                    <a:lumMod val="50000"/>
                  </a:schemeClr>
                </a:solidFill>
              </a:rPr>
              <a:t>Δεξιότητες Υγείας :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</a:rPr>
              <a:t>πώς αποφασίζω για θέματα υγείας, εξεύρεση πληροφοριών για την ύπαρξη και την πρόσβαση σε δομές υγείας.</a:t>
            </a:r>
          </a:p>
          <a:p>
            <a:r>
              <a:rPr lang="el-GR" sz="2800" dirty="0" smtClean="0">
                <a:solidFill>
                  <a:schemeClr val="tx2">
                    <a:lumMod val="50000"/>
                  </a:schemeClr>
                </a:solidFill>
              </a:rPr>
              <a:t>Περιβαλλοντικές Δεξιότητες :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</a:rPr>
              <a:t>σεβασμός, συνειδητοποίηση της σχέσης ανθρώπου – περιβάλλοντος, γνώση για την πρωτοβουλία προστασίας του </a:t>
            </a:r>
          </a:p>
          <a:p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2800" dirty="0" smtClean="0">
                <a:solidFill>
                  <a:schemeClr val="tx2">
                    <a:lumMod val="50000"/>
                  </a:schemeClr>
                </a:solidFill>
              </a:rPr>
              <a:t>Δεξιότητες Επικοινωνίας και Συνεργασίας </a:t>
            </a:r>
          </a:p>
          <a:p>
            <a:r>
              <a:rPr lang="el-GR" sz="2800" dirty="0" smtClean="0">
                <a:solidFill>
                  <a:schemeClr val="tx2">
                    <a:lumMod val="50000"/>
                  </a:schemeClr>
                </a:solidFill>
              </a:rPr>
              <a:t>Κριτική Σκέψη και ικανότητα Επίλυσης Προβλημάτων</a:t>
            </a:r>
          </a:p>
          <a:p>
            <a:r>
              <a:rPr lang="el-GR" sz="2800" dirty="0" smtClean="0">
                <a:solidFill>
                  <a:schemeClr val="tx2">
                    <a:lumMod val="50000"/>
                  </a:schemeClr>
                </a:solidFill>
              </a:rPr>
              <a:t>Δημιουργικότητα και Καινοτομία</a:t>
            </a:r>
          </a:p>
          <a:p>
            <a:endParaRPr lang="el-GR" sz="2800" dirty="0" smtClean="0"/>
          </a:p>
          <a:p>
            <a:endParaRPr lang="el-GR" sz="2000" dirty="0"/>
          </a:p>
        </p:txBody>
      </p:sp>
      <p:pic>
        <p:nvPicPr>
          <p:cNvPr id="4" name="3 - Εικόνα" descr="EU_flag-Erasmus_vect_P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86380" y="5857892"/>
            <a:ext cx="3286116" cy="7957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1"/>
                </a:solidFill>
              </a:rPr>
              <a:t>Δεξιότητες 21</a:t>
            </a:r>
            <a:r>
              <a:rPr lang="el-GR" baseline="30000" dirty="0" smtClean="0">
                <a:solidFill>
                  <a:schemeClr val="accent1"/>
                </a:solidFill>
              </a:rPr>
              <a:t>ου</a:t>
            </a:r>
            <a:r>
              <a:rPr lang="el-GR" dirty="0" smtClean="0">
                <a:solidFill>
                  <a:schemeClr val="accent1"/>
                </a:solidFill>
              </a:rPr>
              <a:t> αι.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dirty="0" smtClean="0">
                <a:solidFill>
                  <a:schemeClr val="tx2">
                    <a:lumMod val="50000"/>
                  </a:schemeClr>
                </a:solidFill>
              </a:rPr>
              <a:t>Δεξιότητες ζωής και καριέρας :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</a:rPr>
              <a:t>ικανότητα συνεργασίας με διαφορετικές ομάδες ανθρώπων, ανοιχτοί σε νέες ιδέες και διαφορετικές αξίες, θέσπιση και επίτευξη στόχων, αποτελεσματική διαχείριση σχεδίων εργασίας (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project),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</a:rPr>
              <a:t>υπεύθυνος για τον εαυτό του και για σύνολα ανθρώπων με τα οποία σχετίζεται</a:t>
            </a:r>
          </a:p>
          <a:p>
            <a:r>
              <a:rPr lang="el-GR" sz="2800" dirty="0" smtClean="0">
                <a:solidFill>
                  <a:schemeClr val="tx2">
                    <a:lumMod val="50000"/>
                  </a:schemeClr>
                </a:solidFill>
              </a:rPr>
              <a:t>Ηγετικές ικανότητες και Υπευθυνότητα</a:t>
            </a:r>
          </a:p>
          <a:p>
            <a:r>
              <a:rPr lang="el-GR" sz="2800" dirty="0" smtClean="0">
                <a:solidFill>
                  <a:schemeClr val="tx2">
                    <a:lumMod val="50000"/>
                  </a:schemeClr>
                </a:solidFill>
              </a:rPr>
              <a:t>Παραγωγικότητα και Λογοδοσία :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</a:rPr>
              <a:t>οι μαθητές: ικανοί να ολοκληρώνουν σχέδια εργασίας, να θέτουν και να επιτυγχάνου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</a:rPr>
              <a:t>ν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</a:rPr>
              <a:t> στόχους, να συνεργάζονται, να θέτουν προτεραιότητες, να εργάζονται με ηθική,  να λογοδοτούν για κάτι για το οποίο είναι υπεύθυνοι </a:t>
            </a:r>
            <a:endParaRPr lang="el-GR" sz="20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l-GR" sz="2800" dirty="0" smtClean="0">
                <a:solidFill>
                  <a:schemeClr val="tx2">
                    <a:lumMod val="50000"/>
                  </a:schemeClr>
                </a:solidFill>
              </a:rPr>
              <a:t>Κοινωνικές και Διαπολιτισμικές Δεξιότητες</a:t>
            </a:r>
          </a:p>
          <a:p>
            <a:pPr>
              <a:buNone/>
            </a:pPr>
            <a:endParaRPr lang="el-GR" sz="2800" dirty="0"/>
          </a:p>
        </p:txBody>
      </p:sp>
      <p:pic>
        <p:nvPicPr>
          <p:cNvPr id="4" name="3 - Εικόνα" descr="EU_flag-Erasmus_vect_P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86380" y="5857892"/>
            <a:ext cx="3286116" cy="79577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1"/>
                </a:solidFill>
              </a:rPr>
              <a:t>Δεξιότητες 21</a:t>
            </a:r>
            <a:r>
              <a:rPr lang="el-GR" baseline="30000" dirty="0" smtClean="0">
                <a:solidFill>
                  <a:schemeClr val="accent1"/>
                </a:solidFill>
              </a:rPr>
              <a:t>ου</a:t>
            </a:r>
            <a:r>
              <a:rPr lang="el-GR" dirty="0" smtClean="0">
                <a:solidFill>
                  <a:schemeClr val="accent1"/>
                </a:solidFill>
              </a:rPr>
              <a:t> αι.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dirty="0" smtClean="0">
                <a:solidFill>
                  <a:schemeClr val="tx2">
                    <a:lumMod val="50000"/>
                  </a:schemeClr>
                </a:solidFill>
              </a:rPr>
              <a:t>Δεξιότητες ανάλυσης της λειτουργίας και του ρόλου των ΜΜΕ </a:t>
            </a:r>
          </a:p>
          <a:p>
            <a:r>
              <a:rPr lang="el-GR" sz="2800" dirty="0" smtClean="0">
                <a:solidFill>
                  <a:schemeClr val="tx2">
                    <a:lumMod val="50000"/>
                  </a:schemeClr>
                </a:solidFill>
              </a:rPr>
              <a:t>Δεξιότητες ανεύρεσης Πληροφοριών</a:t>
            </a:r>
          </a:p>
          <a:p>
            <a:r>
              <a:rPr lang="el-GR" sz="2800" dirty="0" smtClean="0">
                <a:solidFill>
                  <a:schemeClr val="tx2">
                    <a:lumMod val="50000"/>
                  </a:schemeClr>
                </a:solidFill>
              </a:rPr>
              <a:t>Δεξιότητες στις νέες τεχνολογίες</a:t>
            </a:r>
          </a:p>
        </p:txBody>
      </p:sp>
      <p:pic>
        <p:nvPicPr>
          <p:cNvPr id="4" name="3 - Εικόνα" descr="EU_flag-Erasmus_vect_P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86380" y="5857892"/>
            <a:ext cx="3286116" cy="795775"/>
          </a:xfrm>
          <a:prstGeom prst="rect">
            <a:avLst/>
          </a:prstGeom>
        </p:spPr>
      </p:pic>
      <p:pic>
        <p:nvPicPr>
          <p:cNvPr id="5" name="4 - Εικόνα" descr="EYCH2018_Logos_Yellow-EL-30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72" y="4357694"/>
            <a:ext cx="2714644" cy="227170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202</Words>
  <Application>Microsoft Office PowerPoint</Application>
  <PresentationFormat>Προβολή στην οθόνη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Θέμα του Office</vt:lpstr>
      <vt:lpstr>Καινοτόμες Παιδαγωγικές  Προσεγγίσεις στη Διδασκαλία</vt:lpstr>
      <vt:lpstr>Δεξιότητες 21ου αι.</vt:lpstr>
      <vt:lpstr>Δεξιότητες 21ου αι.</vt:lpstr>
      <vt:lpstr>Δεξιότητες 21ου αι.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Καινοτόμες Παιδαγωγικές  Προσεγγίσεις στη Διδασκαλία</dc:title>
  <dc:creator>Vicky</dc:creator>
  <cp:lastModifiedBy>Bill</cp:lastModifiedBy>
  <cp:revision>11</cp:revision>
  <dcterms:created xsi:type="dcterms:W3CDTF">2018-03-24T11:16:16Z</dcterms:created>
  <dcterms:modified xsi:type="dcterms:W3CDTF">2018-04-30T14:54:47Z</dcterms:modified>
</cp:coreProperties>
</file>