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A485-998F-4CB4-8CF8-CE1A1A03B311}" type="datetimeFigureOut">
              <a:rPr lang="el-GR" smtClean="0"/>
              <a:pPr/>
              <a:t>30/4/2018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7997-9629-469E-AD32-60BFD13B80F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oryjump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hreegvision.products.inigma.Android&amp;hl=en" TargetMode="External"/><Relationship Id="rId2" Type="http://schemas.openxmlformats.org/officeDocument/2006/relationships/hyperlink" Target="https://www.the-qrcode-genera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-qrcode-generato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dtech.gr/qr-codes-%CE%B5%CE%BA%CF%80%CE%B1%CE%AF%CE%B4%CE%B5%CF%85%CF%83%CE%B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nnovation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550070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ΒΑΡΚΕΛΩΝΗ</a:t>
            </a:r>
          </a:p>
          <a:p>
            <a:pPr algn="ctr"/>
            <a:r>
              <a:rPr lang="el-GR" sz="2400" b="1" dirty="0" smtClean="0"/>
              <a:t> 20 ΕΩΣ 24 ΝΟΕΜΒΡΙΟΥ 2017</a:t>
            </a:r>
            <a:endParaRPr lang="el-GR" sz="2400" b="1" dirty="0"/>
          </a:p>
        </p:txBody>
      </p:sp>
      <p:pic>
        <p:nvPicPr>
          <p:cNvPr id="6" name="5 - Εικόνα" descr="eu_flag_co_funded_pos_rgb_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"/>
            <a:ext cx="3857620" cy="1142983"/>
          </a:xfrm>
          <a:prstGeom prst="rect">
            <a:avLst/>
          </a:prstGeom>
        </p:spPr>
      </p:pic>
      <p:pic>
        <p:nvPicPr>
          <p:cNvPr id="7" name="6 - Εικόνα" descr="Logo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2143107" cy="1714488"/>
          </a:xfrm>
          <a:prstGeom prst="rect">
            <a:avLst/>
          </a:prstGeom>
        </p:spPr>
      </p:pic>
      <p:pic>
        <p:nvPicPr>
          <p:cNvPr id="8" name="7 - Εικόνα" descr="eu_flag-2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143512"/>
            <a:ext cx="2073594" cy="1522416"/>
          </a:xfrm>
          <a:prstGeom prst="rect">
            <a:avLst/>
          </a:prstGeom>
        </p:spPr>
      </p:pic>
      <p:pic>
        <p:nvPicPr>
          <p:cNvPr id="9" name="8 - Εικόνα" descr="EU_flag-Erasmus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3071420" cy="87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Ηλεκτρονικά εργαλεία για την καλλιέργεια της Κριτικής και Δημιουργικής σκέψης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229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214414" y="16430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hlinkClick r:id="rId3"/>
              </a:rPr>
              <a:t>https://www.storyjumper.com</a:t>
            </a:r>
            <a:r>
              <a:rPr lang="en-US" b="1" dirty="0" smtClean="0">
                <a:hlinkClick r:id="rId3"/>
              </a:rPr>
              <a:t>/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https://www.storyjumper.com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1612"/>
            <a:ext cx="8229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 descr="EU_flag-Erasmus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214950"/>
            <a:ext cx="3071802" cy="87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hlinkClick r:id="rId2"/>
              </a:rPr>
              <a:t>https://www.the-qrcode-generator.com</a:t>
            </a:r>
            <a:r>
              <a:rPr lang="en-US" dirty="0" smtClean="0">
                <a:hlinkClick r:id="rId2"/>
              </a:rPr>
              <a:t>/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85786" y="114298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https://play.google.com/store/apps/details?id=com.threegvision.products.inigma.Android&amp;hl=en</a:t>
            </a:r>
            <a:endParaRPr lang="el-G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00250"/>
            <a:ext cx="71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https://www.the-qrcode-generator.com/</a:t>
            </a:r>
            <a:endParaRPr lang="el-GR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8229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557214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hlinkClick r:id="rId4"/>
              </a:rPr>
              <a:t>http://edtech.gr/qr-codes-%CE%B5%CE%BA%CF%80%CE%B1%CE%AF%CE%B4%CE%B5%CF%85%CF%83%CE%B7/</a:t>
            </a:r>
            <a:endParaRPr lang="el-GR" sz="1200" dirty="0" smtClean="0"/>
          </a:p>
          <a:p>
            <a:pPr marL="228600" indent="-228600">
              <a:buAutoNum type="arabicPeriod"/>
            </a:pPr>
            <a:endParaRPr lang="el-GR" sz="1200" dirty="0"/>
          </a:p>
          <a:p>
            <a:pPr marL="228600" indent="-228600">
              <a:buAutoNum type="arabicPeriod"/>
            </a:pPr>
            <a:endParaRPr lang="el-GR" sz="1200" dirty="0"/>
          </a:p>
        </p:txBody>
      </p:sp>
      <p:pic>
        <p:nvPicPr>
          <p:cNvPr id="5" name="4 - Εικόνα" descr="EU_flag-Erasmus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5980566"/>
            <a:ext cx="3071802" cy="87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https://kahoot.com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Δημιουργία Κουίζ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1612"/>
            <a:ext cx="822960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https://quizizz.com/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28736"/>
            <a:ext cx="82296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Μεταγνωστικές Δεξιότητες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Σύνθεση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Δημιουργία Συνδέσεων με προγενέστερη γνώση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Διατύπωση Υποθέσεων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Οπτικοποίηση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Διατύπωση ερωτήσεων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Κριτική / Αξιολόγηση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Σύνοψη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6" name="5 - Εικόνα" descr="EU_flag-Erasmus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929198"/>
            <a:ext cx="3071802" cy="87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2060"/>
                </a:solidFill>
              </a:rPr>
              <a:t>Μορφές Αξιολόγησης</a:t>
            </a:r>
            <a:endParaRPr lang="el-GR" b="1" u="sng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u="sng" dirty="0" smtClean="0">
                <a:solidFill>
                  <a:srgbClr val="C00000"/>
                </a:solidFill>
              </a:rPr>
              <a:t>Διαμορφωτική Αξιολόγηση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 </a:t>
            </a:r>
            <a:r>
              <a:rPr lang="en-US" dirty="0" smtClean="0"/>
              <a:t>Portfolios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 </a:t>
            </a:r>
            <a:r>
              <a:rPr lang="en-US" dirty="0" smtClean="0"/>
              <a:t>Rubrics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 Αυτοαξιολόγηση μαθητών</a:t>
            </a:r>
          </a:p>
          <a:p>
            <a:pPr>
              <a:buNone/>
            </a:pPr>
            <a:r>
              <a:rPr lang="el-GR" dirty="0" smtClean="0"/>
              <a:t>      α. ατομική </a:t>
            </a:r>
          </a:p>
          <a:p>
            <a:pPr>
              <a:buNone/>
            </a:pPr>
            <a:r>
              <a:rPr lang="el-GR" dirty="0" smtClean="0"/>
              <a:t>      β. ομαδική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EYCH2018_Logos_Yellow-EL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071942"/>
            <a:ext cx="3286116" cy="2496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84</Words>
  <Application>Microsoft Office PowerPoint</Application>
  <PresentationFormat>Προβολή στην οθόνη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Ηλεκτρονικά εργαλεία για την καλλιέργεια της Κριτικής και Δημιουργικής σκέψης</vt:lpstr>
      <vt:lpstr>https://www.storyjumper.com</vt:lpstr>
      <vt:lpstr>https://www.the-qrcode-generator.com/</vt:lpstr>
      <vt:lpstr>https://www.the-qrcode-generator.com/</vt:lpstr>
      <vt:lpstr>https://kahoot.com Δημιουργία Κουίζ</vt:lpstr>
      <vt:lpstr>https://quizizz.com/ </vt:lpstr>
      <vt:lpstr>Μεταγνωστικές Δεξιότητες</vt:lpstr>
      <vt:lpstr>Μορφές Αξιολόγησης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Bill</dc:creator>
  <cp:lastModifiedBy>Bill</cp:lastModifiedBy>
  <cp:revision>20</cp:revision>
  <dcterms:created xsi:type="dcterms:W3CDTF">2018-03-25T06:14:00Z</dcterms:created>
  <dcterms:modified xsi:type="dcterms:W3CDTF">2018-04-30T14:55:40Z</dcterms:modified>
</cp:coreProperties>
</file>