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B04D-E8EC-46B9-B110-6302362C7F66}" type="datetimeFigureOut">
              <a:rPr lang="el-GR" smtClean="0"/>
              <a:pPr/>
              <a:t>30/4/2018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867B-6F30-49F1-B7DF-D7104E7631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B04D-E8EC-46B9-B110-6302362C7F66}" type="datetimeFigureOut">
              <a:rPr lang="el-GR" smtClean="0"/>
              <a:pPr/>
              <a:t>30/4/2018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867B-6F30-49F1-B7DF-D7104E7631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B04D-E8EC-46B9-B110-6302362C7F66}" type="datetimeFigureOut">
              <a:rPr lang="el-GR" smtClean="0"/>
              <a:pPr/>
              <a:t>30/4/2018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867B-6F30-49F1-B7DF-D7104E7631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B04D-E8EC-46B9-B110-6302362C7F66}" type="datetimeFigureOut">
              <a:rPr lang="el-GR" smtClean="0"/>
              <a:pPr/>
              <a:t>30/4/2018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867B-6F30-49F1-B7DF-D7104E7631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B04D-E8EC-46B9-B110-6302362C7F66}" type="datetimeFigureOut">
              <a:rPr lang="el-GR" smtClean="0"/>
              <a:pPr/>
              <a:t>30/4/2018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867B-6F30-49F1-B7DF-D7104E7631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B04D-E8EC-46B9-B110-6302362C7F66}" type="datetimeFigureOut">
              <a:rPr lang="el-GR" smtClean="0"/>
              <a:pPr/>
              <a:t>30/4/2018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867B-6F30-49F1-B7DF-D7104E7631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B04D-E8EC-46B9-B110-6302362C7F66}" type="datetimeFigureOut">
              <a:rPr lang="el-GR" smtClean="0"/>
              <a:pPr/>
              <a:t>30/4/2018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867B-6F30-49F1-B7DF-D7104E7631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B04D-E8EC-46B9-B110-6302362C7F66}" type="datetimeFigureOut">
              <a:rPr lang="el-GR" smtClean="0"/>
              <a:pPr/>
              <a:t>30/4/2018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867B-6F30-49F1-B7DF-D7104E7631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B04D-E8EC-46B9-B110-6302362C7F66}" type="datetimeFigureOut">
              <a:rPr lang="el-GR" smtClean="0"/>
              <a:pPr/>
              <a:t>30/4/2018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867B-6F30-49F1-B7DF-D7104E7631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B04D-E8EC-46B9-B110-6302362C7F66}" type="datetimeFigureOut">
              <a:rPr lang="el-GR" smtClean="0"/>
              <a:pPr/>
              <a:t>30/4/2018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867B-6F30-49F1-B7DF-D7104E7631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EB04D-E8EC-46B9-B110-6302362C7F66}" type="datetimeFigureOut">
              <a:rPr lang="el-GR" smtClean="0"/>
              <a:pPr/>
              <a:t>30/4/2018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5867B-6F30-49F1-B7DF-D7104E7631E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EB04D-E8EC-46B9-B110-6302362C7F66}" type="datetimeFigureOut">
              <a:rPr lang="el-GR" smtClean="0"/>
              <a:pPr/>
              <a:t>30/4/2018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5867B-6F30-49F1-B7DF-D7104E7631E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Πολυπολιτισμικές Τάξεις </a:t>
            </a:r>
            <a:endParaRPr lang="el-GR" dirty="0">
              <a:solidFill>
                <a:srgbClr val="FF0000"/>
              </a:solidFill>
            </a:endParaRPr>
          </a:p>
        </p:txBody>
      </p:sp>
      <p:pic>
        <p:nvPicPr>
          <p:cNvPr id="4" name="3 - Εικόνα" descr="LogoIK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85728"/>
            <a:ext cx="2372950" cy="2214554"/>
          </a:xfrm>
          <a:prstGeom prst="rect">
            <a:avLst/>
          </a:prstGeom>
        </p:spPr>
      </p:pic>
      <p:pic>
        <p:nvPicPr>
          <p:cNvPr id="5" name="4 - Εικόνα" descr="eu_flag-20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285728"/>
            <a:ext cx="3073400" cy="2044700"/>
          </a:xfrm>
          <a:prstGeom prst="rect">
            <a:avLst/>
          </a:prstGeom>
        </p:spPr>
      </p:pic>
      <p:pic>
        <p:nvPicPr>
          <p:cNvPr id="6" name="5 - Εικόνα" descr="EYCH2018_Logos_Yellow-EN-3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596" y="3714752"/>
            <a:ext cx="3057531" cy="2322929"/>
          </a:xfrm>
          <a:prstGeom prst="rect">
            <a:avLst/>
          </a:prstGeom>
        </p:spPr>
      </p:pic>
      <p:pic>
        <p:nvPicPr>
          <p:cNvPr id="7" name="6 - Εικόνα" descr="eu_flag_co_funded_pos_rgb_lef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43372" y="5357826"/>
            <a:ext cx="4572000" cy="1305953"/>
          </a:xfrm>
          <a:prstGeom prst="rect">
            <a:avLst/>
          </a:prstGeom>
        </p:spPr>
      </p:pic>
      <p:pic>
        <p:nvPicPr>
          <p:cNvPr id="8" name="7 - Εικόνα" descr="EU_flag-Erasmus_vect_PO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43372" y="3643314"/>
            <a:ext cx="4572000" cy="13059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Δραστηριότητα με Πασχαλίτσα (κοινά στοιχεία και διαφορές)</a:t>
            </a:r>
          </a:p>
          <a:p>
            <a:r>
              <a:rPr lang="el-GR" sz="2800" dirty="0" smtClean="0"/>
              <a:t>Κοκκινοσκουφίτσα</a:t>
            </a:r>
            <a:endParaRPr lang="el-GR" sz="2800" dirty="0" smtClean="0"/>
          </a:p>
          <a:p>
            <a:endParaRPr lang="el-GR" sz="2800" dirty="0"/>
          </a:p>
          <a:p>
            <a:endParaRPr lang="el-GR" sz="2800" dirty="0" smtClean="0"/>
          </a:p>
          <a:p>
            <a:endParaRPr lang="el-GR" sz="2800" dirty="0"/>
          </a:p>
        </p:txBody>
      </p:sp>
      <p:pic>
        <p:nvPicPr>
          <p:cNvPr id="1026" name="Picture 2" descr="C:\Users\Vicky\Desktop\large_10590701-or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901964">
            <a:off x="5972852" y="2201326"/>
            <a:ext cx="1412810" cy="1301528"/>
          </a:xfrm>
          <a:prstGeom prst="rect">
            <a:avLst/>
          </a:prstGeom>
          <a:noFill/>
        </p:spPr>
      </p:pic>
      <p:pic>
        <p:nvPicPr>
          <p:cNvPr id="8" name="Picture 3" descr="C:\Users\Vicky\Desktop\αρχείο λήψης (6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3357562"/>
            <a:ext cx="2928958" cy="2040507"/>
          </a:xfrm>
          <a:prstGeom prst="rect">
            <a:avLst/>
          </a:prstGeom>
          <a:noFill/>
        </p:spPr>
      </p:pic>
      <p:pic>
        <p:nvPicPr>
          <p:cNvPr id="6" name="5 - Εικόνα" descr="eu_flag_co_funded_pos_rgb_lef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21903" y="5480609"/>
            <a:ext cx="4822097" cy="1377391"/>
          </a:xfrm>
          <a:prstGeom prst="rect">
            <a:avLst/>
          </a:prstGeom>
        </p:spPr>
      </p:pic>
      <p:pic>
        <p:nvPicPr>
          <p:cNvPr id="7" name="6 - Εικόνα" descr="EU_flag-Erasmus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5643578"/>
            <a:ext cx="3357554" cy="95905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Δημιουργία χαρτονομίσματος</a:t>
            </a:r>
            <a:endParaRPr lang="el-GR" dirty="0"/>
          </a:p>
        </p:txBody>
      </p:sp>
      <p:pic>
        <p:nvPicPr>
          <p:cNvPr id="4" name="3 - Θέση περιεχομένου" descr="Copy of blank-one-dollar-bil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1357298"/>
            <a:ext cx="6786610" cy="2071702"/>
          </a:xfrm>
        </p:spPr>
      </p:pic>
      <p:pic>
        <p:nvPicPr>
          <p:cNvPr id="5" name="4 - Εικόνα" descr="κατάλογος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976" y="3643314"/>
            <a:ext cx="6715172" cy="2143140"/>
          </a:xfrm>
          <a:prstGeom prst="rect">
            <a:avLst/>
          </a:prstGeom>
        </p:spPr>
      </p:pic>
      <p:pic>
        <p:nvPicPr>
          <p:cNvPr id="6" name="5 - Εικόνα" descr="eu_flag_co_funded_pos_rgb_lef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29322" y="5786454"/>
            <a:ext cx="2928926" cy="836623"/>
          </a:xfrm>
          <a:prstGeom prst="rect">
            <a:avLst/>
          </a:prstGeom>
        </p:spPr>
      </p:pic>
      <p:pic>
        <p:nvPicPr>
          <p:cNvPr id="7" name="6 - Εικόνα" descr="EU_flag-Erasmus_vect_PO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5857892"/>
            <a:ext cx="2821323" cy="8058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14</Words>
  <Application>Microsoft Office PowerPoint</Application>
  <PresentationFormat>Προβολή στην οθόνη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Πολυπολιτισμικές Τάξεις </vt:lpstr>
      <vt:lpstr>Διαφάνεια 2</vt:lpstr>
      <vt:lpstr>Δημιουργία χαρτονομίσματος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Πολυπολιτισμικές Τάξεις</dc:title>
  <dc:creator>Vicky</dc:creator>
  <cp:lastModifiedBy>Bill</cp:lastModifiedBy>
  <cp:revision>8</cp:revision>
  <dcterms:created xsi:type="dcterms:W3CDTF">2018-03-25T15:28:20Z</dcterms:created>
  <dcterms:modified xsi:type="dcterms:W3CDTF">2018-04-30T15:03:47Z</dcterms:modified>
</cp:coreProperties>
</file>