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0" r:id="rId5"/>
    <p:sldId id="261" r:id="rId6"/>
    <p:sldId id="262"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1D5DC9D0-5817-4E44-9238-6E76933C57D5}" type="datetimeFigureOut">
              <a:rPr lang="el-GR" smtClean="0"/>
              <a:t>28/2/2015</a:t>
            </a:fld>
            <a:endParaRPr lang="el-GR" dirty="0"/>
          </a:p>
        </p:txBody>
      </p:sp>
      <p:sp>
        <p:nvSpPr>
          <p:cNvPr id="19" name="18 - Θέση υποσέλιδου"/>
          <p:cNvSpPr>
            <a:spLocks noGrp="1"/>
          </p:cNvSpPr>
          <p:nvPr>
            <p:ph type="ftr" sz="quarter" idx="11"/>
          </p:nvPr>
        </p:nvSpPr>
        <p:spPr/>
        <p:txBody>
          <a:bodyPr/>
          <a:lstStyle/>
          <a:p>
            <a:endParaRPr lang="el-GR" dirty="0"/>
          </a:p>
        </p:txBody>
      </p:sp>
      <p:sp>
        <p:nvSpPr>
          <p:cNvPr id="27" name="26 - Θέση αριθμού διαφάνειας"/>
          <p:cNvSpPr>
            <a:spLocks noGrp="1"/>
          </p:cNvSpPr>
          <p:nvPr>
            <p:ph type="sldNum" sz="quarter" idx="12"/>
          </p:nvPr>
        </p:nvSpPr>
        <p:spPr/>
        <p:txBody>
          <a:bodyPr/>
          <a:lstStyle/>
          <a:p>
            <a:fld id="{6B3F5AD2-F573-4CFF-BDF8-B6C0022FD697}" type="slidenum">
              <a:rPr lang="el-GR" smtClean="0"/>
              <a:t>‹#›</a:t>
            </a:fld>
            <a:endParaRPr lang="el-GR" dirty="0"/>
          </a:p>
        </p:txBody>
      </p:sp>
    </p:spTree>
  </p:cSld>
  <p:clrMapOvr>
    <a:overrideClrMapping bg1="dk1" tx1="lt1" bg2="dk2" tx2="lt2" accent1="accent1" accent2="accent2" accent3="accent3" accent4="accent4" accent5="accent5" accent6="accent6" hlink="hlink" folHlink="folHlink"/>
  </p:clrMapOvr>
  <p:transition>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D5DC9D0-5817-4E44-9238-6E76933C57D5}" type="datetimeFigureOut">
              <a:rPr lang="el-GR" smtClean="0"/>
              <a:t>28/2/2015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6B3F5AD2-F573-4CFF-BDF8-B6C0022FD697}" type="slidenum">
              <a:rPr lang="el-GR" smtClean="0"/>
              <a:t>‹#›</a:t>
            </a:fld>
            <a:endParaRPr lang="el-GR" dirty="0"/>
          </a:p>
        </p:txBody>
      </p:sp>
    </p:spTree>
  </p:cSld>
  <p:clrMapOvr>
    <a:masterClrMapping/>
  </p:clrMapOvr>
  <p:transition>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D5DC9D0-5817-4E44-9238-6E76933C57D5}" type="datetimeFigureOut">
              <a:rPr lang="el-GR" smtClean="0"/>
              <a:t>28/2/2015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6B3F5AD2-F573-4CFF-BDF8-B6C0022FD697}" type="slidenum">
              <a:rPr lang="el-GR" smtClean="0"/>
              <a:t>‹#›</a:t>
            </a:fld>
            <a:endParaRPr lang="el-GR" dirty="0"/>
          </a:p>
        </p:txBody>
      </p:sp>
    </p:spTree>
  </p:cSld>
  <p:clrMapOvr>
    <a:masterClrMapping/>
  </p:clrMapOvr>
  <p:transition>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D5DC9D0-5817-4E44-9238-6E76933C57D5}" type="datetimeFigureOut">
              <a:rPr lang="el-GR" smtClean="0"/>
              <a:t>28/2/2015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6B3F5AD2-F573-4CFF-BDF8-B6C0022FD697}" type="slidenum">
              <a:rPr lang="el-GR" smtClean="0"/>
              <a:t>‹#›</a:t>
            </a:fld>
            <a:endParaRPr lang="el-GR" dirty="0"/>
          </a:p>
        </p:txBody>
      </p:sp>
    </p:spTree>
  </p:cSld>
  <p:clrMapOvr>
    <a:masterClrMapping/>
  </p:clrMapOvr>
  <p:transition>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D5DC9D0-5817-4E44-9238-6E76933C57D5}" type="datetimeFigureOut">
              <a:rPr lang="el-GR" smtClean="0"/>
              <a:t>28/2/2015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6B3F5AD2-F573-4CFF-BDF8-B6C0022FD697}" type="slidenum">
              <a:rPr lang="el-GR" smtClean="0"/>
              <a:t>‹#›</a:t>
            </a:fld>
            <a:endParaRPr lang="el-GR" dirty="0"/>
          </a:p>
        </p:txBody>
      </p:sp>
    </p:spTree>
  </p:cSld>
  <p:clrMapOvr>
    <a:overrideClrMapping bg1="dk1" tx1="lt1" bg2="dk2" tx2="lt2" accent1="accent1" accent2="accent2" accent3="accent3" accent4="accent4" accent5="accent5" accent6="accent6" hlink="hlink" folHlink="folHlink"/>
  </p:clrMapOvr>
  <p:transition>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1D5DC9D0-5817-4E44-9238-6E76933C57D5}" type="datetimeFigureOut">
              <a:rPr lang="el-GR" smtClean="0"/>
              <a:t>28/2/2015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6B3F5AD2-F573-4CFF-BDF8-B6C0022FD697}" type="slidenum">
              <a:rPr lang="el-GR" smtClean="0"/>
              <a:t>‹#›</a:t>
            </a:fld>
            <a:endParaRPr lang="el-GR" dirty="0"/>
          </a:p>
        </p:txBody>
      </p:sp>
    </p:spTree>
  </p:cSld>
  <p:clrMapOvr>
    <a:masterClrMapping/>
  </p:clrMapOvr>
  <p:transition>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1D5DC9D0-5817-4E44-9238-6E76933C57D5}" type="datetimeFigureOut">
              <a:rPr lang="el-GR" smtClean="0"/>
              <a:t>28/2/2015</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6B3F5AD2-F573-4CFF-BDF8-B6C0022FD697}" type="slidenum">
              <a:rPr lang="el-GR" smtClean="0"/>
              <a:t>‹#›</a:t>
            </a:fld>
            <a:endParaRPr lang="el-GR" dirty="0"/>
          </a:p>
        </p:txBody>
      </p:sp>
    </p:spTree>
  </p:cSld>
  <p:clrMapOvr>
    <a:masterClrMapping/>
  </p:clrMapOvr>
  <p:transition>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1D5DC9D0-5817-4E44-9238-6E76933C57D5}" type="datetimeFigureOut">
              <a:rPr lang="el-GR" smtClean="0"/>
              <a:t>28/2/2015</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6B3F5AD2-F573-4CFF-BDF8-B6C0022FD697}" type="slidenum">
              <a:rPr lang="el-GR" smtClean="0"/>
              <a:t>‹#›</a:t>
            </a:fld>
            <a:endParaRPr lang="el-GR" dirty="0"/>
          </a:p>
        </p:txBody>
      </p:sp>
    </p:spTree>
  </p:cSld>
  <p:clrMapOvr>
    <a:masterClrMapping/>
  </p:clrMapOvr>
  <p:transition>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D5DC9D0-5817-4E44-9238-6E76933C57D5}" type="datetimeFigureOut">
              <a:rPr lang="el-GR" smtClean="0"/>
              <a:t>28/2/2015</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6B3F5AD2-F573-4CFF-BDF8-B6C0022FD697}" type="slidenum">
              <a:rPr lang="el-GR" smtClean="0"/>
              <a:t>‹#›</a:t>
            </a:fld>
            <a:endParaRPr lang="el-GR" dirty="0"/>
          </a:p>
        </p:txBody>
      </p:sp>
    </p:spTree>
  </p:cSld>
  <p:clrMapOvr>
    <a:masterClrMapping/>
  </p:clrMapOvr>
  <p:transition>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1D5DC9D0-5817-4E44-9238-6E76933C57D5}" type="datetimeFigureOut">
              <a:rPr lang="el-GR" smtClean="0"/>
              <a:t>28/2/2015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6B3F5AD2-F573-4CFF-BDF8-B6C0022FD697}" type="slidenum">
              <a:rPr lang="el-GR" smtClean="0"/>
              <a:t>‹#›</a:t>
            </a:fld>
            <a:endParaRPr lang="el-GR" dirty="0"/>
          </a:p>
        </p:txBody>
      </p:sp>
    </p:spTree>
  </p:cSld>
  <p:clrMapOvr>
    <a:masterClrMapping/>
  </p:clrMapOvr>
  <p:transition>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D5DC9D0-5817-4E44-9238-6E76933C57D5}" type="datetimeFigureOut">
              <a:rPr lang="el-GR" smtClean="0"/>
              <a:t>28/2/2015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6B3F5AD2-F573-4CFF-BDF8-B6C0022FD697}" type="slidenum">
              <a:rPr lang="el-GR" smtClean="0"/>
              <a:t>‹#›</a:t>
            </a:fld>
            <a:endParaRPr lang="el-GR" dirty="0"/>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5DC9D0-5817-4E44-9238-6E76933C57D5}" type="datetimeFigureOut">
              <a:rPr lang="el-GR" smtClean="0"/>
              <a:t>28/2/2015</a:t>
            </a:fld>
            <a:endParaRPr lang="el-GR" dirty="0"/>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dirty="0"/>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B3F5AD2-F573-4CFF-BDF8-B6C0022FD697}" type="slidenum">
              <a:rPr lang="el-GR" smtClean="0"/>
              <a:t>‹#›</a:t>
            </a:fld>
            <a:endParaRPr lang="el-GR" dirty="0"/>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wheel spokes="8"/>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pPr algn="ctr"/>
            <a:r>
              <a:rPr lang="el-GR" sz="5400" b="0" dirty="0" smtClean="0">
                <a:solidFill>
                  <a:schemeClr val="bg1"/>
                </a:solidFill>
                <a:effectLst>
                  <a:glow rad="228600">
                    <a:schemeClr val="accent3">
                      <a:satMod val="175000"/>
                      <a:alpha val="40000"/>
                    </a:schemeClr>
                  </a:glow>
                  <a:outerShdw blurRad="38100" dist="25400" dir="5400000" algn="tl" rotWithShape="0">
                    <a:srgbClr val="000000">
                      <a:alpha val="43000"/>
                    </a:srgbClr>
                  </a:outerShdw>
                </a:effectLst>
              </a:rPr>
              <a:t>Εξασθένηση της στιβάδας του όζοντος</a:t>
            </a:r>
            <a:endParaRPr lang="el-GR" sz="5400" b="0" dirty="0">
              <a:solidFill>
                <a:schemeClr val="bg1"/>
              </a:solidFill>
              <a:effectLst>
                <a:glow rad="228600">
                  <a:schemeClr val="accent3">
                    <a:satMod val="175000"/>
                    <a:alpha val="40000"/>
                  </a:schemeClr>
                </a:glow>
                <a:outerShdw blurRad="38100" dist="25400" dir="5400000" algn="tl" rotWithShape="0">
                  <a:srgbClr val="000000">
                    <a:alpha val="43000"/>
                  </a:srgbClr>
                </a:outerShdw>
              </a:effectLst>
            </a:endParaRPr>
          </a:p>
        </p:txBody>
      </p:sp>
      <p:sp>
        <p:nvSpPr>
          <p:cNvPr id="3" name="2 - Υπότιτλος"/>
          <p:cNvSpPr>
            <a:spLocks noGrp="1"/>
          </p:cNvSpPr>
          <p:nvPr>
            <p:ph type="subTitle" idx="1"/>
          </p:nvPr>
        </p:nvSpPr>
        <p:spPr/>
        <p:txBody>
          <a:bodyPr>
            <a:normAutofit fontScale="92500" lnSpcReduction="10000"/>
          </a:bodyPr>
          <a:lstStyle/>
          <a:p>
            <a:r>
              <a:rPr lang="el-GR" b="1" dirty="0" smtClean="0">
                <a:solidFill>
                  <a:schemeClr val="bg1"/>
                </a:solidFill>
              </a:rPr>
              <a:t>Μάθημα</a:t>
            </a:r>
            <a:r>
              <a:rPr lang="en-US" b="1" dirty="0" smtClean="0">
                <a:solidFill>
                  <a:schemeClr val="bg1"/>
                </a:solidFill>
              </a:rPr>
              <a:t>:</a:t>
            </a:r>
            <a:r>
              <a:rPr lang="el-GR" b="1" dirty="0" smtClean="0">
                <a:solidFill>
                  <a:schemeClr val="bg1"/>
                </a:solidFill>
              </a:rPr>
              <a:t> Βιολογία</a:t>
            </a:r>
          </a:p>
          <a:p>
            <a:r>
              <a:rPr lang="el-GR" b="1" dirty="0" smtClean="0">
                <a:solidFill>
                  <a:schemeClr val="bg1"/>
                </a:solidFill>
              </a:rPr>
              <a:t>Καθηγήτρια</a:t>
            </a:r>
            <a:r>
              <a:rPr lang="en-US" b="1" dirty="0" smtClean="0">
                <a:solidFill>
                  <a:schemeClr val="bg1"/>
                </a:solidFill>
              </a:rPr>
              <a:t>: </a:t>
            </a:r>
            <a:r>
              <a:rPr lang="el-GR" b="1" dirty="0" smtClean="0">
                <a:solidFill>
                  <a:schemeClr val="bg1"/>
                </a:solidFill>
              </a:rPr>
              <a:t>Κόγια</a:t>
            </a:r>
            <a:r>
              <a:rPr lang="el-GR" b="1" dirty="0" smtClean="0">
                <a:solidFill>
                  <a:schemeClr val="bg1"/>
                </a:solidFill>
              </a:rPr>
              <a:t>  Κωνσταντίνα</a:t>
            </a:r>
          </a:p>
          <a:p>
            <a:r>
              <a:rPr lang="el-GR" b="1" dirty="0" smtClean="0">
                <a:solidFill>
                  <a:schemeClr val="bg1"/>
                </a:solidFill>
              </a:rPr>
              <a:t>Κωνσταντίνα  </a:t>
            </a:r>
            <a:r>
              <a:rPr lang="el-GR" b="1" dirty="0" smtClean="0">
                <a:solidFill>
                  <a:schemeClr val="bg1"/>
                </a:solidFill>
              </a:rPr>
              <a:t>Κυριακούλια</a:t>
            </a:r>
            <a:endParaRPr lang="el-GR" b="1" dirty="0" smtClean="0">
              <a:solidFill>
                <a:schemeClr val="bg1"/>
              </a:solidFill>
            </a:endParaRPr>
          </a:p>
          <a:p>
            <a:r>
              <a:rPr lang="el-GR" b="1" dirty="0" smtClean="0">
                <a:solidFill>
                  <a:schemeClr val="bg1"/>
                </a:solidFill>
              </a:rPr>
              <a:t>Νατάσα  </a:t>
            </a:r>
            <a:r>
              <a:rPr lang="el-GR" b="1" dirty="0" smtClean="0">
                <a:solidFill>
                  <a:schemeClr val="bg1"/>
                </a:solidFill>
              </a:rPr>
              <a:t>Κάτσενου</a:t>
            </a:r>
            <a:endParaRPr lang="el-GR" b="1" dirty="0">
              <a:solidFill>
                <a:schemeClr val="bg1"/>
              </a:solidFill>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pPr algn="ctr"/>
            <a:r>
              <a:rPr lang="el-GR" b="1" dirty="0" smtClean="0"/>
              <a:t>Πρόβλημα</a:t>
            </a:r>
            <a:endParaRPr lang="el-GR" b="1" dirty="0"/>
          </a:p>
        </p:txBody>
      </p:sp>
      <p:sp>
        <p:nvSpPr>
          <p:cNvPr id="3" name="2 - Θέση περιεχομένου"/>
          <p:cNvSpPr>
            <a:spLocks noGrp="1"/>
          </p:cNvSpPr>
          <p:nvPr>
            <p:ph idx="1"/>
          </p:nvPr>
        </p:nvSpPr>
        <p:spPr/>
        <p:txBody>
          <a:bodyPr/>
          <a:lstStyle/>
          <a:p>
            <a:r>
              <a:rPr lang="el-GR" smtClean="0"/>
              <a:t>Αν και το όζον στα κατώτερα επίπεδα της ατμόσφαιρας αποτελεί ρύπο, στα ανώτερα επίπεδα της ατμόσφαιρας. Σχηματίζει μια στιβάδα που διαδραματίζει σπουδαίο ρόλο στην διατήρηση της ζωής, καθώς απορροφά ένα σημαντικό μέρος της υπεριώδους ακτινοβολίας.</a:t>
            </a:r>
            <a:endParaRPr lang="el-GR"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Τίτλος"/>
          <p:cNvSpPr>
            <a:spLocks noGrp="1"/>
          </p:cNvSpPr>
          <p:nvPr>
            <p:ph type="title"/>
          </p:nvPr>
        </p:nvSpPr>
        <p:spPr>
          <a:xfrm>
            <a:off x="467544" y="836712"/>
            <a:ext cx="2212848" cy="1099876"/>
          </a:xfrm>
        </p:spPr>
        <p:txBody>
          <a:bodyPr>
            <a:noAutofit/>
          </a:bodyPr>
          <a:lstStyle/>
          <a:p>
            <a:pPr algn="ctr"/>
            <a:r>
              <a:rPr lang="el-GR" sz="2900" dirty="0" smtClean="0"/>
              <a:t>Αιτία καταστροφής του όζοντος</a:t>
            </a:r>
            <a:endParaRPr lang="el-GR" sz="2900" dirty="0"/>
          </a:p>
        </p:txBody>
      </p:sp>
      <p:sp>
        <p:nvSpPr>
          <p:cNvPr id="3" name="2 - Θέση κειμένου"/>
          <p:cNvSpPr>
            <a:spLocks noGrp="1"/>
          </p:cNvSpPr>
          <p:nvPr>
            <p:ph type="body" sz="half" idx="2"/>
          </p:nvPr>
        </p:nvSpPr>
        <p:spPr>
          <a:xfrm>
            <a:off x="395536" y="2348880"/>
            <a:ext cx="2423864" cy="2659225"/>
          </a:xfrm>
        </p:spPr>
        <p:txBody>
          <a:bodyPr>
            <a:noAutofit/>
          </a:bodyPr>
          <a:lstStyle/>
          <a:p>
            <a:r>
              <a:rPr lang="el-GR" sz="1800" dirty="0" smtClean="0"/>
              <a:t> </a:t>
            </a:r>
            <a:r>
              <a:rPr lang="el-GR" sz="2000" dirty="0" smtClean="0"/>
              <a:t>Η αιτία για την εξασθένηση αυτή είναι οι χλωροφθοράνθρακες (εμπορική ονομασία freon ή</a:t>
            </a:r>
            <a:r>
              <a:rPr lang="en-US" sz="2000" dirty="0" smtClean="0"/>
              <a:t> </a:t>
            </a:r>
            <a:r>
              <a:rPr lang="el-GR" sz="2000" dirty="0" smtClean="0"/>
              <a:t>επιστημονική </a:t>
            </a:r>
            <a:r>
              <a:rPr lang="en-US" sz="2000" dirty="0" smtClean="0"/>
              <a:t>CFC</a:t>
            </a:r>
            <a:r>
              <a:rPr lang="el-GR" sz="2000" dirty="0" smtClean="0"/>
              <a:t>ς), που χρησιμοποιούνται κυρίως στα ψυκτικά υγρά, στα ψυγεία,στα κλιματιστικά και στα σπρέι. </a:t>
            </a:r>
            <a:endParaRPr lang="el-GR" sz="2000" dirty="0"/>
          </a:p>
        </p:txBody>
      </p:sp>
      <p:pic>
        <p:nvPicPr>
          <p:cNvPr id="5" name="4 - Θέση εικόνας" descr="images (49).jpg"/>
          <p:cNvPicPr>
            <a:picLocks noGrp="1" noChangeAspect="1"/>
          </p:cNvPicPr>
          <p:nvPr>
            <p:ph type="pic" idx="1"/>
          </p:nvPr>
        </p:nvPicPr>
        <p:blipFill>
          <a:blip r:embed="rId2" cstate="print"/>
          <a:srcRect l="6951" r="6951"/>
          <a:stretch>
            <a:fillRect/>
          </a:stretch>
        </p:blipFill>
        <p:spPr/>
      </p:pic>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pPr algn="ctr"/>
            <a:r>
              <a:rPr lang="el-GR" b="1" dirty="0" smtClean="0"/>
              <a:t>Συνέπειες</a:t>
            </a:r>
            <a:endParaRPr lang="el-GR" b="1" dirty="0"/>
          </a:p>
        </p:txBody>
      </p:sp>
      <p:sp>
        <p:nvSpPr>
          <p:cNvPr id="3" name="2 - Θέση περιεχομένου"/>
          <p:cNvSpPr>
            <a:spLocks noGrp="1"/>
          </p:cNvSpPr>
          <p:nvPr>
            <p:ph idx="1"/>
          </p:nvPr>
        </p:nvSpPr>
        <p:spPr/>
        <p:txBody>
          <a:bodyPr/>
          <a:lstStyle/>
          <a:p>
            <a:r>
              <a:rPr lang="el-GR" smtClean="0"/>
              <a:t> Εξαιτίας της ελάττωσης του όζοντος στην στρατόσφαιρα, η ποσότητα της υπεριώδους ακτινοβολίας που φθάνει στη Γη γίνεται όλο και μεγαλύτερη, με αποτέλεσμα να αυξάνεται και η πιθανότητα για τις δυσμενείς επιπτώσεις. Η ακτινοβολία αυτή έχει επίσης θανατηφόρο δράση στους μονοκύτταρους οργανισμούς, προκαλεί μεταλλάξεις στο DNA , καταρράκτη και καρκίνο του δέρματος.</a:t>
            </a:r>
            <a:endParaRPr lang="el-GR"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effectLst/>
              </a:rPr>
              <a:t>Λύσεις</a:t>
            </a:r>
            <a:endParaRPr lang="el-GR" b="1" dirty="0">
              <a:effectLst/>
            </a:endParaRPr>
          </a:p>
        </p:txBody>
      </p:sp>
      <p:sp>
        <p:nvSpPr>
          <p:cNvPr id="3" name="2 - Θέση περιεχομένου"/>
          <p:cNvSpPr>
            <a:spLocks noGrp="1"/>
          </p:cNvSpPr>
          <p:nvPr>
            <p:ph idx="1"/>
          </p:nvPr>
        </p:nvSpPr>
        <p:spPr/>
        <p:txBody>
          <a:bodyPr>
            <a:normAutofit/>
          </a:bodyPr>
          <a:lstStyle/>
          <a:p>
            <a:pPr marL="514350" indent="-514350"/>
            <a:r>
              <a:rPr lang="el-GR" sz="3200" dirty="0" smtClean="0"/>
              <a:t>Για την αντιμετώπιση της εξασθένησης της στιβάδας του όζοντος πρέπει να αντικαταστήσουμε το </a:t>
            </a:r>
            <a:r>
              <a:rPr lang="en-US" sz="3200" dirty="0" smtClean="0"/>
              <a:t>Freon </a:t>
            </a:r>
            <a:r>
              <a:rPr lang="el-GR" sz="3200" dirty="0" smtClean="0"/>
              <a:t>που υπάρχει </a:t>
            </a:r>
            <a:r>
              <a:rPr lang="el-GR" sz="3200" dirty="0" smtClean="0"/>
              <a:t>κυρίως στα ψυκτικά υγρά, στα ψυγεία,στα κλιματιστικά και στα </a:t>
            </a:r>
            <a:r>
              <a:rPr lang="el-GR" sz="3200" dirty="0" smtClean="0"/>
              <a:t>σπρέι με κάποια άλλα αέρια.</a:t>
            </a:r>
            <a:endParaRPr lang="el-GR" sz="3200" dirty="0" smtClean="0"/>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1844824"/>
            <a:ext cx="8229600" cy="4389120"/>
          </a:xfrm>
        </p:spPr>
        <p:txBody>
          <a:bodyPr>
            <a:normAutofit/>
          </a:bodyPr>
          <a:lstStyle/>
          <a:p>
            <a:pPr>
              <a:buNone/>
            </a:pPr>
            <a:endParaRPr lang="el-GR" sz="5400" dirty="0" smtClean="0"/>
          </a:p>
          <a:p>
            <a:pPr>
              <a:buNone/>
            </a:pPr>
            <a:r>
              <a:rPr lang="el-GR" sz="5400" dirty="0" smtClean="0">
                <a:solidFill>
                  <a:schemeClr val="accent2">
                    <a:lumMod val="75000"/>
                  </a:schemeClr>
                </a:solidFill>
                <a:effectLst>
                  <a:glow rad="139700">
                    <a:schemeClr val="accent3">
                      <a:satMod val="175000"/>
                      <a:alpha val="40000"/>
                    </a:schemeClr>
                  </a:glow>
                </a:effectLst>
              </a:rPr>
              <a:t>Σας ευχαριστούμε πολύ για την παρακολούθησή σας!!!</a:t>
            </a:r>
            <a:endParaRPr lang="el-GR" sz="5400" dirty="0">
              <a:solidFill>
                <a:schemeClr val="accent2">
                  <a:lumMod val="75000"/>
                </a:schemeClr>
              </a:solidFill>
              <a:effectLst>
                <a:glow rad="139700">
                  <a:schemeClr val="accent3">
                    <a:satMod val="175000"/>
                    <a:alpha val="40000"/>
                  </a:schemeClr>
                </a:glow>
              </a:effectLst>
            </a:endParaRPr>
          </a:p>
        </p:txBody>
      </p:sp>
    </p:spTree>
  </p:cSld>
  <p:clrMapOvr>
    <a:masterClrMapping/>
  </p:clrMapOvr>
  <p:transition>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65</TotalTime>
  <Words>170</Words>
  <Application>Microsoft Office PowerPoint</Application>
  <PresentationFormat>Προβολή στην οθόνη (4:3)</PresentationFormat>
  <Paragraphs>15</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Ροή</vt:lpstr>
      <vt:lpstr>Εξασθένηση της στιβάδας του όζοντος</vt:lpstr>
      <vt:lpstr>Πρόβλημα</vt:lpstr>
      <vt:lpstr>Αιτία καταστροφής του όζοντος</vt:lpstr>
      <vt:lpstr>Συνέπειες</vt:lpstr>
      <vt:lpstr>Λύσεις</vt:lpstr>
      <vt:lpstr>Διαφάνεια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Εξασθένιση της στιβάδας του όζοντος</dc:title>
  <dc:creator>user</dc:creator>
  <cp:lastModifiedBy>user</cp:lastModifiedBy>
  <cp:revision>7</cp:revision>
  <dcterms:created xsi:type="dcterms:W3CDTF">2015-02-28T16:36:26Z</dcterms:created>
  <dcterms:modified xsi:type="dcterms:W3CDTF">2015-02-28T17:41:58Z</dcterms:modified>
</cp:coreProperties>
</file>