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2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79ACC5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43-A555-43EE-A340-128777932463}" type="datetimeFigureOut">
              <a:rPr lang="el-GR" smtClean="0"/>
              <a:pPr/>
              <a:t>09/05/2015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1CF6-1608-4DE2-908A-2B6B29F94F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6697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43-A555-43EE-A340-128777932463}" type="datetimeFigureOut">
              <a:rPr lang="el-GR" smtClean="0"/>
              <a:pPr/>
              <a:t>09/05/2015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1CF6-1608-4DE2-908A-2B6B29F94F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8580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43-A555-43EE-A340-128777932463}" type="datetimeFigureOut">
              <a:rPr lang="el-GR" smtClean="0"/>
              <a:pPr/>
              <a:t>09/05/2015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1CF6-1608-4DE2-908A-2B6B29F94F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4881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43-A555-43EE-A340-128777932463}" type="datetimeFigureOut">
              <a:rPr lang="el-GR" smtClean="0"/>
              <a:pPr/>
              <a:t>09/05/2015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1CF6-1608-4DE2-908A-2B6B29F94F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903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43-A555-43EE-A340-128777932463}" type="datetimeFigureOut">
              <a:rPr lang="el-GR" smtClean="0"/>
              <a:pPr/>
              <a:t>09/05/2015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1CF6-1608-4DE2-908A-2B6B29F94F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8060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43-A555-43EE-A340-128777932463}" type="datetimeFigureOut">
              <a:rPr lang="el-GR" smtClean="0"/>
              <a:pPr/>
              <a:t>09/05/2015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1CF6-1608-4DE2-908A-2B6B29F94F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073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43-A555-43EE-A340-128777932463}" type="datetimeFigureOut">
              <a:rPr lang="el-GR" smtClean="0"/>
              <a:pPr/>
              <a:t>09/05/2015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1CF6-1608-4DE2-908A-2B6B29F94F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0311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43-A555-43EE-A340-128777932463}" type="datetimeFigureOut">
              <a:rPr lang="el-GR" smtClean="0"/>
              <a:pPr/>
              <a:t>09/05/2015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1CF6-1608-4DE2-908A-2B6B29F94F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309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43-A555-43EE-A340-128777932463}" type="datetimeFigureOut">
              <a:rPr lang="el-GR" smtClean="0"/>
              <a:pPr/>
              <a:t>09/05/2015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1CF6-1608-4DE2-908A-2B6B29F94F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7443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43-A555-43EE-A340-128777932463}" type="datetimeFigureOut">
              <a:rPr lang="el-GR" smtClean="0"/>
              <a:pPr/>
              <a:t>09/05/2015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1CF6-1608-4DE2-908A-2B6B29F94F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0360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BF43-A555-43EE-A340-128777932463}" type="datetimeFigureOut">
              <a:rPr lang="el-GR" smtClean="0"/>
              <a:pPr/>
              <a:t>09/05/2015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91CF6-1608-4DE2-908A-2B6B29F94F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245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1BF43-A555-43EE-A340-128777932463}" type="datetimeFigureOut">
              <a:rPr lang="el-GR" smtClean="0"/>
              <a:pPr/>
              <a:t>09/05/2015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91CF6-1608-4DE2-908A-2B6B29F94F3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365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i="1" u="sng" dirty="0" smtClean="0">
                <a:solidFill>
                  <a:schemeClr val="bg1"/>
                </a:solidFill>
              </a:rPr>
              <a:t>Όξινη βροχή</a:t>
            </a:r>
            <a:endParaRPr lang="el-GR" b="1" i="1" u="sng" dirty="0">
              <a:solidFill>
                <a:schemeClr val="bg1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756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035" y="1699924"/>
            <a:ext cx="3569653" cy="4851483"/>
          </a:xfrm>
        </p:spPr>
      </p:pic>
      <p:sp>
        <p:nvSpPr>
          <p:cNvPr id="6" name="Ορθογώνιο 5"/>
          <p:cNvSpPr/>
          <p:nvPr/>
        </p:nvSpPr>
        <p:spPr>
          <a:xfrm>
            <a:off x="3752341" y="475380"/>
            <a:ext cx="4407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Φωτογραφίες </a:t>
            </a:r>
            <a:endParaRPr lang="el-GR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98730" y="1699924"/>
            <a:ext cx="6780299" cy="46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1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/>
          <a:srcRect/>
          <a:stretch/>
        </p:blipFill>
        <p:spPr>
          <a:xfrm>
            <a:off x="1102660" y="2004713"/>
            <a:ext cx="6145305" cy="400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7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Η όξινη βροχή και τα προβλήματά της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61297" y="2119827"/>
            <a:ext cx="6532530" cy="410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0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Επιδράσεις σε αρχαία μνημεία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/>
          <a:stretch/>
        </p:blipFill>
        <p:spPr>
          <a:xfrm>
            <a:off x="717177" y="1905016"/>
            <a:ext cx="5147241" cy="387364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97259" y="2362216"/>
            <a:ext cx="5236918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1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14</Words>
  <Application>Microsoft Office PowerPoint</Application>
  <PresentationFormat>Προσαρμογή</PresentationFormat>
  <Paragraphs>4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Όξινη βροχή</vt:lpstr>
      <vt:lpstr>Διαφάνεια 2</vt:lpstr>
      <vt:lpstr>Διαφάνεια 3</vt:lpstr>
      <vt:lpstr>Η όξινη βροχή και τα προβλήματά της</vt:lpstr>
      <vt:lpstr>Επιδράσεις σε αρχαία μνημεία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όξινη</dc:title>
  <dc:creator>Φλώρου Γεωργία</dc:creator>
  <cp:lastModifiedBy>kostas</cp:lastModifiedBy>
  <cp:revision>7</cp:revision>
  <dcterms:created xsi:type="dcterms:W3CDTF">2015-03-16T17:21:38Z</dcterms:created>
  <dcterms:modified xsi:type="dcterms:W3CDTF">2015-05-09T17:23:08Z</dcterms:modified>
</cp:coreProperties>
</file>