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8" r:id="rId4"/>
    <p:sldId id="257" r:id="rId5"/>
    <p:sldId id="260" r:id="rId6"/>
    <p:sldId id="259" r:id="rId7"/>
    <p:sldId id="261" r:id="rId8"/>
    <p:sldId id="262" r:id="rId9"/>
    <p:sldId id="263" r:id="rId10"/>
    <p:sldId id="270" r:id="rId11"/>
    <p:sldId id="265" r:id="rId12"/>
    <p:sldId id="264" r:id="rId13"/>
    <p:sldId id="266" r:id="rId14"/>
    <p:sldId id="267" r:id="rId15"/>
    <p:sldId id="268" r:id="rId16"/>
    <p:sldId id="269" r:id="rId17"/>
    <p:sldId id="272" r:id="rId18"/>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422C16"/>
    <a:srgbClr val="006666"/>
    <a:srgbClr val="660033"/>
    <a:srgbClr val="0099CC"/>
    <a:srgbClr val="333333"/>
    <a:srgbClr val="0C788E"/>
    <a:srgbClr val="660066"/>
    <a:srgbClr val="33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674" autoAdjust="0"/>
    <p:restoredTop sz="94709" autoAdjust="0"/>
  </p:normalViewPr>
  <p:slideViewPr>
    <p:cSldViewPr>
      <p:cViewPr varScale="1">
        <p:scale>
          <a:sx n="76" d="100"/>
          <a:sy n="76" d="100"/>
        </p:scale>
        <p:origin x="-96"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4B149B1B-3CF0-4B57-9482-BCCD38574571}" type="slidenum">
              <a:rPr lang="es-ES"/>
              <a:pPr>
                <a:defRPr/>
              </a:pPr>
              <a:t>‹#›</a:t>
            </a:fld>
            <a:endParaRPr lang="es-ES" dirty="0"/>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EDF9F2D-DEC5-4ACE-944A-A9ABADD65D60}" type="slidenum">
              <a:rPr lang="es-ES"/>
              <a:pPr>
                <a:defRPr/>
              </a:pPr>
              <a:t>‹#›</a:t>
            </a:fld>
            <a:endParaRPr lang="es-ES" dirty="0"/>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6337CD95-97D9-43F8-96C2-53860EEE8650}" type="slidenum">
              <a:rPr lang="es-ES"/>
              <a:pPr>
                <a:defRPr/>
              </a:pPr>
              <a:t>‹#›</a:t>
            </a:fld>
            <a:endParaRPr lang="es-ES" dirty="0"/>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lvl1pPr>
              <a:defRPr/>
            </a:lvl1pPr>
          </a:lstStyle>
          <a:p>
            <a:endParaRPr lang="es-ES"/>
          </a:p>
        </p:txBody>
      </p:sp>
      <p:sp>
        <p:nvSpPr>
          <p:cNvPr id="5" name="4 - Θέση υποσέλιδου"/>
          <p:cNvSpPr>
            <a:spLocks noGrp="1"/>
          </p:cNvSpPr>
          <p:nvPr>
            <p:ph type="ftr" sz="quarter" idx="11"/>
          </p:nvPr>
        </p:nvSpPr>
        <p:spPr/>
        <p:txBody>
          <a:bodyPr/>
          <a:lstStyle>
            <a:lvl1pPr>
              <a:defRPr/>
            </a:lvl1pPr>
          </a:lstStyle>
          <a:p>
            <a:endParaRPr lang="es-ES"/>
          </a:p>
        </p:txBody>
      </p:sp>
      <p:sp>
        <p:nvSpPr>
          <p:cNvPr id="6" name="5 - Θέση αριθμού διαφάνειας"/>
          <p:cNvSpPr>
            <a:spLocks noGrp="1"/>
          </p:cNvSpPr>
          <p:nvPr>
            <p:ph type="sldNum" sz="quarter" idx="12"/>
          </p:nvPr>
        </p:nvSpPr>
        <p:spPr/>
        <p:txBody>
          <a:bodyPr/>
          <a:lstStyle>
            <a:lvl1pPr>
              <a:defRPr/>
            </a:lvl1pPr>
          </a:lstStyle>
          <a:p>
            <a:fld id="{35CE1DEA-DDEA-414C-A4A9-AA295B37C717}" type="slidenum">
              <a:rPr lang="es-ES"/>
              <a:pPr/>
              <a:t>‹#›</a:t>
            </a:fld>
            <a:endParaRPr lang="es-E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s-ES"/>
          </a:p>
        </p:txBody>
      </p:sp>
      <p:sp>
        <p:nvSpPr>
          <p:cNvPr id="5" name="4 - Θέση υποσέλιδου"/>
          <p:cNvSpPr>
            <a:spLocks noGrp="1"/>
          </p:cNvSpPr>
          <p:nvPr>
            <p:ph type="ftr" sz="quarter" idx="11"/>
          </p:nvPr>
        </p:nvSpPr>
        <p:spPr/>
        <p:txBody>
          <a:bodyPr/>
          <a:lstStyle>
            <a:lvl1pPr>
              <a:defRPr/>
            </a:lvl1pPr>
          </a:lstStyle>
          <a:p>
            <a:endParaRPr lang="es-ES"/>
          </a:p>
        </p:txBody>
      </p:sp>
      <p:sp>
        <p:nvSpPr>
          <p:cNvPr id="6" name="5 - Θέση αριθμού διαφάνειας"/>
          <p:cNvSpPr>
            <a:spLocks noGrp="1"/>
          </p:cNvSpPr>
          <p:nvPr>
            <p:ph type="sldNum" sz="quarter" idx="12"/>
          </p:nvPr>
        </p:nvSpPr>
        <p:spPr/>
        <p:txBody>
          <a:bodyPr/>
          <a:lstStyle>
            <a:lvl1pPr>
              <a:defRPr/>
            </a:lvl1pPr>
          </a:lstStyle>
          <a:p>
            <a:fld id="{DB0F7691-5ED7-4DA9-9404-834B317BC1B3}" type="slidenum">
              <a:rPr lang="es-ES"/>
              <a:pPr/>
              <a:t>‹#›</a:t>
            </a:fld>
            <a:endParaRPr lang="es-E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s-ES"/>
          </a:p>
        </p:txBody>
      </p:sp>
      <p:sp>
        <p:nvSpPr>
          <p:cNvPr id="5" name="4 - Θέση υποσέλιδου"/>
          <p:cNvSpPr>
            <a:spLocks noGrp="1"/>
          </p:cNvSpPr>
          <p:nvPr>
            <p:ph type="ftr" sz="quarter" idx="11"/>
          </p:nvPr>
        </p:nvSpPr>
        <p:spPr/>
        <p:txBody>
          <a:bodyPr/>
          <a:lstStyle>
            <a:lvl1pPr>
              <a:defRPr/>
            </a:lvl1pPr>
          </a:lstStyle>
          <a:p>
            <a:endParaRPr lang="es-ES"/>
          </a:p>
        </p:txBody>
      </p:sp>
      <p:sp>
        <p:nvSpPr>
          <p:cNvPr id="6" name="5 - Θέση αριθμού διαφάνειας"/>
          <p:cNvSpPr>
            <a:spLocks noGrp="1"/>
          </p:cNvSpPr>
          <p:nvPr>
            <p:ph type="sldNum" sz="quarter" idx="12"/>
          </p:nvPr>
        </p:nvSpPr>
        <p:spPr/>
        <p:txBody>
          <a:bodyPr/>
          <a:lstStyle>
            <a:lvl1pPr>
              <a:defRPr/>
            </a:lvl1pPr>
          </a:lstStyle>
          <a:p>
            <a:fld id="{236E49D2-92DA-451B-A34B-8D4713D81C1E}" type="slidenum">
              <a:rPr lang="es-ES"/>
              <a:pPr/>
              <a:t>‹#›</a:t>
            </a:fld>
            <a:endParaRPr lang="es-E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lvl1pPr>
              <a:defRPr/>
            </a:lvl1pPr>
          </a:lstStyle>
          <a:p>
            <a:endParaRPr lang="es-ES"/>
          </a:p>
        </p:txBody>
      </p:sp>
      <p:sp>
        <p:nvSpPr>
          <p:cNvPr id="6" name="5 - Θέση υποσέλιδου"/>
          <p:cNvSpPr>
            <a:spLocks noGrp="1"/>
          </p:cNvSpPr>
          <p:nvPr>
            <p:ph type="ftr" sz="quarter" idx="11"/>
          </p:nvPr>
        </p:nvSpPr>
        <p:spPr/>
        <p:txBody>
          <a:bodyPr/>
          <a:lstStyle>
            <a:lvl1pPr>
              <a:defRPr/>
            </a:lvl1pPr>
          </a:lstStyle>
          <a:p>
            <a:endParaRPr lang="es-ES"/>
          </a:p>
        </p:txBody>
      </p:sp>
      <p:sp>
        <p:nvSpPr>
          <p:cNvPr id="7" name="6 - Θέση αριθμού διαφάνειας"/>
          <p:cNvSpPr>
            <a:spLocks noGrp="1"/>
          </p:cNvSpPr>
          <p:nvPr>
            <p:ph type="sldNum" sz="quarter" idx="12"/>
          </p:nvPr>
        </p:nvSpPr>
        <p:spPr/>
        <p:txBody>
          <a:bodyPr/>
          <a:lstStyle>
            <a:lvl1pPr>
              <a:defRPr/>
            </a:lvl1pPr>
          </a:lstStyle>
          <a:p>
            <a:fld id="{5230B538-EC58-4575-9044-DDCB10385B66}" type="slidenum">
              <a:rPr lang="es-ES"/>
              <a:pPr/>
              <a:t>‹#›</a:t>
            </a:fld>
            <a:endParaRPr lang="es-E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lvl1pPr>
              <a:defRPr/>
            </a:lvl1pPr>
          </a:lstStyle>
          <a:p>
            <a:endParaRPr lang="es-ES"/>
          </a:p>
        </p:txBody>
      </p:sp>
      <p:sp>
        <p:nvSpPr>
          <p:cNvPr id="8" name="7 - Θέση υποσέλιδου"/>
          <p:cNvSpPr>
            <a:spLocks noGrp="1"/>
          </p:cNvSpPr>
          <p:nvPr>
            <p:ph type="ftr" sz="quarter" idx="11"/>
          </p:nvPr>
        </p:nvSpPr>
        <p:spPr/>
        <p:txBody>
          <a:bodyPr/>
          <a:lstStyle>
            <a:lvl1pPr>
              <a:defRPr/>
            </a:lvl1pPr>
          </a:lstStyle>
          <a:p>
            <a:endParaRPr lang="es-ES"/>
          </a:p>
        </p:txBody>
      </p:sp>
      <p:sp>
        <p:nvSpPr>
          <p:cNvPr id="9" name="8 - Θέση αριθμού διαφάνειας"/>
          <p:cNvSpPr>
            <a:spLocks noGrp="1"/>
          </p:cNvSpPr>
          <p:nvPr>
            <p:ph type="sldNum" sz="quarter" idx="12"/>
          </p:nvPr>
        </p:nvSpPr>
        <p:spPr/>
        <p:txBody>
          <a:bodyPr/>
          <a:lstStyle>
            <a:lvl1pPr>
              <a:defRPr/>
            </a:lvl1pPr>
          </a:lstStyle>
          <a:p>
            <a:fld id="{086B2C66-83A0-4210-8838-41C45E130B31}" type="slidenum">
              <a:rPr lang="es-ES"/>
              <a:pPr/>
              <a:t>‹#›</a:t>
            </a:fld>
            <a:endParaRPr lang="es-E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lvl1pPr>
              <a:defRPr/>
            </a:lvl1pPr>
          </a:lstStyle>
          <a:p>
            <a:endParaRPr lang="es-ES"/>
          </a:p>
        </p:txBody>
      </p:sp>
      <p:sp>
        <p:nvSpPr>
          <p:cNvPr id="4" name="3 - Θέση υποσέλιδου"/>
          <p:cNvSpPr>
            <a:spLocks noGrp="1"/>
          </p:cNvSpPr>
          <p:nvPr>
            <p:ph type="ftr" sz="quarter" idx="11"/>
          </p:nvPr>
        </p:nvSpPr>
        <p:spPr/>
        <p:txBody>
          <a:bodyPr/>
          <a:lstStyle>
            <a:lvl1pPr>
              <a:defRPr/>
            </a:lvl1pPr>
          </a:lstStyle>
          <a:p>
            <a:endParaRPr lang="es-ES"/>
          </a:p>
        </p:txBody>
      </p:sp>
      <p:sp>
        <p:nvSpPr>
          <p:cNvPr id="5" name="4 - Θέση αριθμού διαφάνειας"/>
          <p:cNvSpPr>
            <a:spLocks noGrp="1"/>
          </p:cNvSpPr>
          <p:nvPr>
            <p:ph type="sldNum" sz="quarter" idx="12"/>
          </p:nvPr>
        </p:nvSpPr>
        <p:spPr/>
        <p:txBody>
          <a:bodyPr/>
          <a:lstStyle>
            <a:lvl1pPr>
              <a:defRPr/>
            </a:lvl1pPr>
          </a:lstStyle>
          <a:p>
            <a:fld id="{BC6A6AF9-0804-4775-95ED-834740AF0BE3}" type="slidenum">
              <a:rPr lang="es-ES"/>
              <a:pPr/>
              <a:t>‹#›</a:t>
            </a:fld>
            <a:endParaRPr lang="es-ES"/>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s-ES"/>
          </a:p>
        </p:txBody>
      </p:sp>
      <p:sp>
        <p:nvSpPr>
          <p:cNvPr id="3" name="2 - Θέση υποσέλιδου"/>
          <p:cNvSpPr>
            <a:spLocks noGrp="1"/>
          </p:cNvSpPr>
          <p:nvPr>
            <p:ph type="ftr" sz="quarter" idx="11"/>
          </p:nvPr>
        </p:nvSpPr>
        <p:spPr/>
        <p:txBody>
          <a:bodyPr/>
          <a:lstStyle>
            <a:lvl1pPr>
              <a:defRPr/>
            </a:lvl1pPr>
          </a:lstStyle>
          <a:p>
            <a:endParaRPr lang="es-ES"/>
          </a:p>
        </p:txBody>
      </p:sp>
      <p:sp>
        <p:nvSpPr>
          <p:cNvPr id="4" name="3 - Θέση αριθμού διαφάνειας"/>
          <p:cNvSpPr>
            <a:spLocks noGrp="1"/>
          </p:cNvSpPr>
          <p:nvPr>
            <p:ph type="sldNum" sz="quarter" idx="12"/>
          </p:nvPr>
        </p:nvSpPr>
        <p:spPr/>
        <p:txBody>
          <a:bodyPr/>
          <a:lstStyle>
            <a:lvl1pPr>
              <a:defRPr/>
            </a:lvl1pPr>
          </a:lstStyle>
          <a:p>
            <a:fld id="{ED293934-EF11-41F8-8C33-696F4A04C111}" type="slidenum">
              <a:rPr lang="es-ES"/>
              <a:pPr/>
              <a:t>‹#›</a:t>
            </a:fld>
            <a:endParaRPr lang="es-ES"/>
          </a:p>
        </p:txBody>
      </p:sp>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s-ES"/>
          </a:p>
        </p:txBody>
      </p:sp>
      <p:sp>
        <p:nvSpPr>
          <p:cNvPr id="6" name="5 - Θέση υποσέλιδου"/>
          <p:cNvSpPr>
            <a:spLocks noGrp="1"/>
          </p:cNvSpPr>
          <p:nvPr>
            <p:ph type="ftr" sz="quarter" idx="11"/>
          </p:nvPr>
        </p:nvSpPr>
        <p:spPr/>
        <p:txBody>
          <a:bodyPr/>
          <a:lstStyle>
            <a:lvl1pPr>
              <a:defRPr/>
            </a:lvl1pPr>
          </a:lstStyle>
          <a:p>
            <a:endParaRPr lang="es-ES"/>
          </a:p>
        </p:txBody>
      </p:sp>
      <p:sp>
        <p:nvSpPr>
          <p:cNvPr id="7" name="6 - Θέση αριθμού διαφάνειας"/>
          <p:cNvSpPr>
            <a:spLocks noGrp="1"/>
          </p:cNvSpPr>
          <p:nvPr>
            <p:ph type="sldNum" sz="quarter" idx="12"/>
          </p:nvPr>
        </p:nvSpPr>
        <p:spPr/>
        <p:txBody>
          <a:bodyPr/>
          <a:lstStyle>
            <a:lvl1pPr>
              <a:defRPr/>
            </a:lvl1pPr>
          </a:lstStyle>
          <a:p>
            <a:fld id="{18A82261-201F-4ED1-BE9F-DC70F97D0BA3}" type="slidenum">
              <a:rPr lang="es-ES"/>
              <a:pPr/>
              <a:t>‹#›</a:t>
            </a:fld>
            <a:endParaRPr lang="es-E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8BB2D3FB-3E70-4F6B-89D3-8CB54DF12716}" type="slidenum">
              <a:rPr lang="es-ES"/>
              <a:pPr>
                <a:defRPr/>
              </a:pPr>
              <a:t>‹#›</a:t>
            </a:fld>
            <a:endParaRPr lang="es-ES" dirty="0"/>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s-ES"/>
          </a:p>
        </p:txBody>
      </p:sp>
      <p:sp>
        <p:nvSpPr>
          <p:cNvPr id="6" name="5 - Θέση υποσέλιδου"/>
          <p:cNvSpPr>
            <a:spLocks noGrp="1"/>
          </p:cNvSpPr>
          <p:nvPr>
            <p:ph type="ftr" sz="quarter" idx="11"/>
          </p:nvPr>
        </p:nvSpPr>
        <p:spPr/>
        <p:txBody>
          <a:bodyPr/>
          <a:lstStyle>
            <a:lvl1pPr>
              <a:defRPr/>
            </a:lvl1pPr>
          </a:lstStyle>
          <a:p>
            <a:endParaRPr lang="es-ES"/>
          </a:p>
        </p:txBody>
      </p:sp>
      <p:sp>
        <p:nvSpPr>
          <p:cNvPr id="7" name="6 - Θέση αριθμού διαφάνειας"/>
          <p:cNvSpPr>
            <a:spLocks noGrp="1"/>
          </p:cNvSpPr>
          <p:nvPr>
            <p:ph type="sldNum" sz="quarter" idx="12"/>
          </p:nvPr>
        </p:nvSpPr>
        <p:spPr/>
        <p:txBody>
          <a:bodyPr/>
          <a:lstStyle>
            <a:lvl1pPr>
              <a:defRPr/>
            </a:lvl1pPr>
          </a:lstStyle>
          <a:p>
            <a:fld id="{83577802-FDA3-4F3B-9789-4614DD7A0768}" type="slidenum">
              <a:rPr lang="es-ES"/>
              <a:pPr/>
              <a:t>‹#›</a:t>
            </a:fld>
            <a:endParaRPr lang="es-ES"/>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s-ES"/>
          </a:p>
        </p:txBody>
      </p:sp>
      <p:sp>
        <p:nvSpPr>
          <p:cNvPr id="5" name="4 - Θέση υποσέλιδου"/>
          <p:cNvSpPr>
            <a:spLocks noGrp="1"/>
          </p:cNvSpPr>
          <p:nvPr>
            <p:ph type="ftr" sz="quarter" idx="11"/>
          </p:nvPr>
        </p:nvSpPr>
        <p:spPr/>
        <p:txBody>
          <a:bodyPr/>
          <a:lstStyle>
            <a:lvl1pPr>
              <a:defRPr/>
            </a:lvl1pPr>
          </a:lstStyle>
          <a:p>
            <a:endParaRPr lang="es-ES"/>
          </a:p>
        </p:txBody>
      </p:sp>
      <p:sp>
        <p:nvSpPr>
          <p:cNvPr id="6" name="5 - Θέση αριθμού διαφάνειας"/>
          <p:cNvSpPr>
            <a:spLocks noGrp="1"/>
          </p:cNvSpPr>
          <p:nvPr>
            <p:ph type="sldNum" sz="quarter" idx="12"/>
          </p:nvPr>
        </p:nvSpPr>
        <p:spPr/>
        <p:txBody>
          <a:bodyPr/>
          <a:lstStyle>
            <a:lvl1pPr>
              <a:defRPr/>
            </a:lvl1pPr>
          </a:lstStyle>
          <a:p>
            <a:fld id="{79FBF09B-02E1-4BF1-986B-A4AD5E6E39B0}" type="slidenum">
              <a:rPr lang="es-ES"/>
              <a:pPr/>
              <a:t>‹#›</a:t>
            </a:fld>
            <a:endParaRPr lang="es-ES"/>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lvl1pPr>
              <a:defRPr/>
            </a:lvl1pPr>
          </a:lstStyle>
          <a:p>
            <a:endParaRPr lang="es-ES"/>
          </a:p>
        </p:txBody>
      </p:sp>
      <p:sp>
        <p:nvSpPr>
          <p:cNvPr id="5" name="4 - Θέση υποσέλιδου"/>
          <p:cNvSpPr>
            <a:spLocks noGrp="1"/>
          </p:cNvSpPr>
          <p:nvPr>
            <p:ph type="ftr" sz="quarter" idx="11"/>
          </p:nvPr>
        </p:nvSpPr>
        <p:spPr/>
        <p:txBody>
          <a:bodyPr/>
          <a:lstStyle>
            <a:lvl1pPr>
              <a:defRPr/>
            </a:lvl1pPr>
          </a:lstStyle>
          <a:p>
            <a:endParaRPr lang="es-ES"/>
          </a:p>
        </p:txBody>
      </p:sp>
      <p:sp>
        <p:nvSpPr>
          <p:cNvPr id="6" name="5 - Θέση αριθμού διαφάνειας"/>
          <p:cNvSpPr>
            <a:spLocks noGrp="1"/>
          </p:cNvSpPr>
          <p:nvPr>
            <p:ph type="sldNum" sz="quarter" idx="12"/>
          </p:nvPr>
        </p:nvSpPr>
        <p:spPr/>
        <p:txBody>
          <a:bodyPr/>
          <a:lstStyle>
            <a:lvl1pPr>
              <a:defRPr/>
            </a:lvl1pPr>
          </a:lstStyle>
          <a:p>
            <a:fld id="{B1A153DE-F96B-48AC-B892-89C7DC801719}" type="slidenum">
              <a:rPr lang="es-ES"/>
              <a:pPr/>
              <a:t>‹#›</a:t>
            </a:fld>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3C4B32D-FA68-476A-BB59-A3D87209B217}" type="slidenum">
              <a:rPr lang="es-ES"/>
              <a:pPr>
                <a:defRPr/>
              </a:pPr>
              <a:t>‹#›</a:t>
            </a:fld>
            <a:endParaRPr lang="es-ES" dirty="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41725D50-5A39-4877-BBC3-ED43EFE3FD3E}" type="slidenum">
              <a:rPr lang="es-ES"/>
              <a:pPr>
                <a:defRPr/>
              </a:pPr>
              <a:t>‹#›</a:t>
            </a:fld>
            <a:endParaRPr lang="es-ES" dirty="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770941B8-408E-4A45-84B3-7FFB1F7B8284}" type="slidenum">
              <a:rPr lang="es-ES"/>
              <a:pPr>
                <a:defRPr/>
              </a:pPr>
              <a:t>‹#›</a:t>
            </a:fld>
            <a:endParaRPr lang="es-ES" dirty="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7A61A470-CCCF-4862-B02A-E7B1CFCFF94E}" type="slidenum">
              <a:rPr lang="es-ES"/>
              <a:pPr>
                <a:defRPr/>
              </a:pPr>
              <a:t>‹#›</a:t>
            </a:fld>
            <a:endParaRPr lang="es-ES" dirty="0"/>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5B7685B7-4C7B-4688-8521-017DCC23C83C}" type="slidenum">
              <a:rPr lang="es-ES"/>
              <a:pPr>
                <a:defRPr/>
              </a:pPr>
              <a:t>‹#›</a:t>
            </a:fld>
            <a:endParaRPr lang="es-ES" dirty="0"/>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612F0F8-65A3-48DE-B146-4A5435FF6E52}" type="slidenum">
              <a:rPr lang="es-ES"/>
              <a:pPr>
                <a:defRPr/>
              </a:pPr>
              <a:t>‹#›</a:t>
            </a:fld>
            <a:endParaRPr lang="es-ES" dirty="0"/>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97D82DA-6940-4333-BED2-D75D04251055}" type="slidenum">
              <a:rPr lang="es-ES"/>
              <a:pPr>
                <a:defRPr/>
              </a:pPr>
              <a:t>‹#›</a:t>
            </a:fld>
            <a:endParaRPr lang="es-ES" dirty="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dirty="0"/>
            </a:lvl1pPr>
          </a:lstStyle>
          <a:p>
            <a:pPr>
              <a:defRPr/>
            </a:pPr>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dirty="0"/>
            </a:lvl1pPr>
          </a:lstStyle>
          <a:p>
            <a:pPr>
              <a:defRPr/>
            </a:pPr>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1563FF9B-14F7-4EC1-97F3-D3875AC81CA8}" type="slidenum">
              <a:rPr lang="es-ES"/>
              <a:pPr>
                <a:defRPr/>
              </a:pPr>
              <a:t>‹#›</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3B1CC0B-0C23-4C89-8744-63F486CBC87C}" type="slidenum">
              <a:rPr lang="es-ES"/>
              <a:pPr/>
              <a:t>‹#›</a:t>
            </a:fld>
            <a:endParaRPr lang="es-E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slideLayout" Target="../slideLayouts/slideLayout12.xml"/><Relationship Id="rId1" Type="http://schemas.openxmlformats.org/officeDocument/2006/relationships/audio" Target="file:///C:\Users\kostas\Desktop\&#934;&#921;&#923;&#921;&#913;\&#934;&#953;&#955;&#943;&#945;\OneRepublic%20-%20If%20I%20Lose%20Myself.mp3" TargetMode="External"/><Relationship Id="rId4"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email"/>
          <a:srcRect/>
          <a:stretch>
            <a:fillRect/>
          </a:stretch>
        </a:blipFill>
        <a:effectLst/>
      </p:bgPr>
    </p:bg>
    <p:spTree>
      <p:nvGrpSpPr>
        <p:cNvPr id="1" name=""/>
        <p:cNvGrpSpPr/>
        <p:nvPr/>
      </p:nvGrpSpPr>
      <p:grpSpPr>
        <a:xfrm>
          <a:off x="0" y="0"/>
          <a:ext cx="0" cy="0"/>
          <a:chOff x="0" y="0"/>
          <a:chExt cx="0" cy="0"/>
        </a:xfrm>
      </p:grpSpPr>
      <p:sp>
        <p:nvSpPr>
          <p:cNvPr id="2050" name="Rectangle 170"/>
          <p:cNvSpPr>
            <a:spLocks noGrp="1" noChangeArrowheads="1"/>
          </p:cNvSpPr>
          <p:nvPr>
            <p:ph type="ctrTitle"/>
          </p:nvPr>
        </p:nvSpPr>
        <p:spPr>
          <a:xfrm>
            <a:off x="1785918" y="3413125"/>
            <a:ext cx="7000895" cy="1470025"/>
          </a:xfrm>
        </p:spPr>
        <p:txBody>
          <a:bodyPr/>
          <a:lstStyle/>
          <a:p>
            <a:pPr algn="r" eaLnBrk="1" hangingPunct="1">
              <a:defRPr/>
            </a:pPr>
            <a:r>
              <a:rPr lang="el-GR" sz="3600" b="1" dirty="0" smtClean="0">
                <a:solidFill>
                  <a:schemeClr val="tx1">
                    <a:lumMod val="85000"/>
                    <a:lumOff val="15000"/>
                  </a:schemeClr>
                </a:solidFill>
              </a:rPr>
              <a:t> </a:t>
            </a:r>
            <a:r>
              <a:rPr lang="el-GR" sz="7200" b="1" dirty="0" smtClean="0">
                <a:solidFill>
                  <a:srgbClr val="0070C0"/>
                </a:solidFill>
                <a:latin typeface="BP Olga" pitchFamily="2" charset="0"/>
              </a:rPr>
              <a:t>Η</a:t>
            </a:r>
            <a:r>
              <a:rPr lang="el-GR" sz="7200" b="1" dirty="0" smtClean="0">
                <a:solidFill>
                  <a:srgbClr val="C00000"/>
                </a:solidFill>
                <a:latin typeface="BP Olga" pitchFamily="2" charset="0"/>
              </a:rPr>
              <a:t>     Φ </a:t>
            </a:r>
            <a:r>
              <a:rPr lang="el-GR" sz="7200" b="1" dirty="0" smtClean="0">
                <a:solidFill>
                  <a:srgbClr val="00B050"/>
                </a:solidFill>
                <a:latin typeface="BP Olga" pitchFamily="2" charset="0"/>
              </a:rPr>
              <a:t>ι</a:t>
            </a:r>
            <a:r>
              <a:rPr lang="el-GR" sz="7200" b="1" dirty="0" smtClean="0">
                <a:solidFill>
                  <a:srgbClr val="C00000"/>
                </a:solidFill>
                <a:latin typeface="BP Olga" pitchFamily="2" charset="0"/>
              </a:rPr>
              <a:t> </a:t>
            </a:r>
            <a:r>
              <a:rPr lang="el-GR" sz="7200" b="1" dirty="0" smtClean="0">
                <a:solidFill>
                  <a:srgbClr val="0099CC"/>
                </a:solidFill>
                <a:latin typeface="BP Olga" pitchFamily="2" charset="0"/>
              </a:rPr>
              <a:t>λ</a:t>
            </a:r>
            <a:r>
              <a:rPr lang="el-GR" sz="7200" b="1" dirty="0" smtClean="0">
                <a:solidFill>
                  <a:srgbClr val="C00000"/>
                </a:solidFill>
                <a:latin typeface="BP Olga" pitchFamily="2" charset="0"/>
              </a:rPr>
              <a:t> </a:t>
            </a:r>
            <a:r>
              <a:rPr lang="el-GR" sz="7200" b="1" dirty="0" smtClean="0">
                <a:solidFill>
                  <a:srgbClr val="660033"/>
                </a:solidFill>
                <a:latin typeface="BP Olga" pitchFamily="2" charset="0"/>
              </a:rPr>
              <a:t>ί</a:t>
            </a:r>
            <a:r>
              <a:rPr lang="el-GR" sz="7200" b="1" dirty="0" smtClean="0">
                <a:solidFill>
                  <a:srgbClr val="C00000"/>
                </a:solidFill>
                <a:latin typeface="BP Olga" pitchFamily="2" charset="0"/>
              </a:rPr>
              <a:t> α </a:t>
            </a:r>
            <a:endParaRPr lang="es-ES" sz="7200" b="1" dirty="0" smtClean="0">
              <a:solidFill>
                <a:srgbClr val="C00000"/>
              </a:solidFill>
              <a:latin typeface="BP Olga" pitchFamily="2" charset="0"/>
            </a:endParaRPr>
          </a:p>
        </p:txBody>
      </p:sp>
      <p:sp>
        <p:nvSpPr>
          <p:cNvPr id="4" name="Rectangle 170"/>
          <p:cNvSpPr txBox="1">
            <a:spLocks noChangeArrowheads="1"/>
          </p:cNvSpPr>
          <p:nvPr/>
        </p:nvSpPr>
        <p:spPr bwMode="auto">
          <a:xfrm>
            <a:off x="3851275" y="4338638"/>
            <a:ext cx="4864100" cy="9747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lst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a:lstStyle>
          <a:p>
            <a:pPr algn="r" eaLnBrk="1" hangingPunct="1">
              <a:defRPr/>
            </a:pPr>
            <a:endParaRPr lang="es-ES" sz="2400" b="1" dirty="0" smtClean="0">
              <a:solidFill>
                <a:schemeClr val="tx1">
                  <a:lumMod val="85000"/>
                  <a:lumOff val="15000"/>
                </a:schemeClr>
              </a:solidFill>
            </a:endParaRPr>
          </a:p>
        </p:txBody>
      </p:sp>
    </p:spTree>
  </p:cSld>
  <p:clrMapOvr>
    <a:masterClrMapping/>
  </p:clrMapOvr>
  <p:transition advClick="0" advTm="2000">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grpId="0" nodeType="clickEffect">
                                  <p:stCondLst>
                                    <p:cond delay="0"/>
                                  </p:stCondLst>
                                  <p:childTnLst>
                                    <p:animRot by="21600000">
                                      <p:cBhvr>
                                        <p:cTn id="6" dur="2000" fill="hold"/>
                                        <p:tgtEl>
                                          <p:spTgt spid="2050"/>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I:\ERGASIA\ΔΙΚΟ  ΣΟΥ\ΠΑ   ΔΚ    ΔΒ\filia-1024x479.png"/>
          <p:cNvPicPr>
            <a:picLocks noChangeAspect="1" noChangeArrowheads="1"/>
          </p:cNvPicPr>
          <p:nvPr/>
        </p:nvPicPr>
        <p:blipFill>
          <a:blip r:embed="rId2" cstate="email"/>
          <a:srcRect/>
          <a:stretch>
            <a:fillRect/>
          </a:stretch>
        </p:blipFill>
        <p:spPr bwMode="auto">
          <a:xfrm>
            <a:off x="428596" y="500042"/>
            <a:ext cx="8286808" cy="5929354"/>
          </a:xfrm>
          <a:prstGeom prst="rect">
            <a:avLst/>
          </a:prstGeom>
          <a:noFill/>
        </p:spPr>
      </p:pic>
    </p:spTree>
  </p:cSld>
  <p:clrMapOvr>
    <a:masterClrMapping/>
  </p:clrMapOvr>
  <p:transition advClick="0" advTm="7000">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solidFill>
                  <a:schemeClr val="tx2"/>
                </a:solidFill>
                <a:latin typeface="+mj-lt"/>
                <a:ea typeface="+mj-ea"/>
                <a:cs typeface="+mj-cs"/>
              </a:rPr>
              <a:t> </a:t>
            </a:r>
            <a:br>
              <a:rPr lang="el-GR" dirty="0" smtClean="0">
                <a:solidFill>
                  <a:schemeClr val="tx2"/>
                </a:solidFill>
                <a:latin typeface="+mj-lt"/>
                <a:ea typeface="+mj-ea"/>
                <a:cs typeface="+mj-cs"/>
              </a:rPr>
            </a:br>
            <a:r>
              <a:rPr lang="el-GR" b="1" dirty="0" smtClean="0">
                <a:solidFill>
                  <a:schemeClr val="tx2"/>
                </a:solidFill>
                <a:latin typeface="+mj-lt"/>
                <a:ea typeface="+mj-ea"/>
                <a:cs typeface="+mj-cs"/>
              </a:rPr>
              <a:t>ΔΑΜΩΝ ΚΑΙ ΦΕΙΔΙΑΣ</a:t>
            </a:r>
            <a:r>
              <a:rPr lang="el-GR" dirty="0" smtClean="0">
                <a:solidFill>
                  <a:schemeClr val="tx2"/>
                </a:solidFill>
                <a:latin typeface="+mj-lt"/>
                <a:ea typeface="+mj-ea"/>
                <a:cs typeface="+mj-cs"/>
              </a:rPr>
              <a:t/>
            </a:r>
            <a:br>
              <a:rPr lang="el-GR" dirty="0" smtClean="0">
                <a:solidFill>
                  <a:schemeClr val="tx2"/>
                </a:solidFill>
                <a:latin typeface="+mj-lt"/>
                <a:ea typeface="+mj-ea"/>
                <a:cs typeface="+mj-cs"/>
              </a:rPr>
            </a:br>
            <a:endParaRPr lang="el-GR" dirty="0"/>
          </a:p>
        </p:txBody>
      </p:sp>
      <p:pic>
        <p:nvPicPr>
          <p:cNvPr id="15362" name="Picture 2" descr="Δημοσιευμένη  εικόνα"/>
          <p:cNvPicPr>
            <a:picLocks noChangeAspect="1" noChangeArrowheads="1"/>
          </p:cNvPicPr>
          <p:nvPr/>
        </p:nvPicPr>
        <p:blipFill>
          <a:blip r:embed="rId2" cstate="email"/>
          <a:srcRect/>
          <a:stretch>
            <a:fillRect/>
          </a:stretch>
        </p:blipFill>
        <p:spPr bwMode="auto">
          <a:xfrm>
            <a:off x="2285984" y="1142984"/>
            <a:ext cx="4314498" cy="2885952"/>
          </a:xfrm>
          <a:prstGeom prst="rect">
            <a:avLst/>
          </a:prstGeom>
          <a:noFill/>
          <a:ln w="9525">
            <a:noFill/>
            <a:miter lim="800000"/>
            <a:headEnd/>
            <a:tailEnd/>
          </a:ln>
        </p:spPr>
      </p:pic>
      <p:sp>
        <p:nvSpPr>
          <p:cNvPr id="6" name="1 - Τίτλος"/>
          <p:cNvSpPr txBox="1">
            <a:spLocks/>
          </p:cNvSpPr>
          <p:nvPr/>
        </p:nvSpPr>
        <p:spPr bwMode="auto">
          <a:xfrm>
            <a:off x="285720" y="4143380"/>
            <a:ext cx="8501122" cy="228601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eaLnBrk="0" hangingPunct="0">
              <a:spcBef>
                <a:spcPts val="600"/>
              </a:spcBef>
              <a:spcAft>
                <a:spcPts val="0"/>
              </a:spcAft>
            </a:pPr>
            <a:r>
              <a:rPr kumimoji="0" lang="el-GR" sz="4400" b="0" i="0" u="none" strike="noStrike" kern="0" cap="none" spc="0" normalizeH="0" baseline="0" noProof="0" dirty="0" smtClean="0">
                <a:ln>
                  <a:noFill/>
                </a:ln>
                <a:solidFill>
                  <a:schemeClr val="tx2"/>
                </a:solidFill>
                <a:effectLst/>
                <a:uLnTx/>
                <a:uFillTx/>
                <a:latin typeface="+mj-lt"/>
                <a:ea typeface="+mj-ea"/>
                <a:cs typeface="+mj-cs"/>
              </a:rPr>
              <a:t> </a:t>
            </a:r>
            <a:br>
              <a:rPr kumimoji="0" lang="el-GR" sz="4400" b="0" i="0" u="none" strike="noStrike" kern="0" cap="none" spc="0" normalizeH="0" baseline="0" noProof="0" dirty="0" smtClean="0">
                <a:ln>
                  <a:noFill/>
                </a:ln>
                <a:solidFill>
                  <a:schemeClr val="tx2"/>
                </a:solidFill>
                <a:effectLst/>
                <a:uLnTx/>
                <a:uFillTx/>
                <a:latin typeface="+mj-lt"/>
                <a:ea typeface="+mj-ea"/>
                <a:cs typeface="+mj-cs"/>
              </a:rPr>
            </a:br>
            <a:r>
              <a:rPr lang="el-GR" sz="6000" dirty="0">
                <a:solidFill>
                  <a:srgbClr val="C00000"/>
                </a:solidFill>
              </a:rPr>
              <a:t>Κ</a:t>
            </a:r>
            <a:r>
              <a:rPr lang="el-GR" sz="2400" dirty="0"/>
              <a:t>άθε φορά που θέλουμε να μιλήσουμε για μία μεγάλη φιλία μεταξύ δύο μεγάλων ανδρών, λέμε "Δάμων και Φιντίας". </a:t>
            </a:r>
            <a:r>
              <a:rPr lang="el-GR" sz="2400" dirty="0" smtClean="0"/>
              <a:t> </a:t>
            </a:r>
          </a:p>
          <a:p>
            <a:pPr lvl="0" eaLnBrk="0" hangingPunct="0">
              <a:spcBef>
                <a:spcPts val="600"/>
              </a:spcBef>
              <a:spcAft>
                <a:spcPts val="0"/>
              </a:spcAft>
            </a:pPr>
            <a:r>
              <a:rPr lang="el-GR" sz="2400" dirty="0" smtClean="0"/>
              <a:t>Η </a:t>
            </a:r>
            <a:r>
              <a:rPr lang="el-GR" sz="2400" dirty="0"/>
              <a:t>φιλία τους έμεινε αιώνιο παράδειγμα και μέτρο </a:t>
            </a:r>
            <a:r>
              <a:rPr lang="el-GR" sz="2400" dirty="0" smtClean="0"/>
              <a:t>συγκρίσεως  των </a:t>
            </a:r>
            <a:r>
              <a:rPr lang="el-GR" sz="2400" dirty="0"/>
              <a:t>πραγματικών συναισθημάτων </a:t>
            </a:r>
            <a:r>
              <a:rPr lang="el-GR" sz="2400" dirty="0" smtClean="0"/>
              <a:t>απέναντί μας</a:t>
            </a:r>
            <a:r>
              <a:rPr lang="el-GR" sz="4400" dirty="0"/>
              <a:t>.</a:t>
            </a:r>
            <a:r>
              <a:rPr kumimoji="0" lang="el-GR" sz="4400" b="0" i="0" u="none" strike="noStrike" kern="0" cap="none" spc="0" normalizeH="0" baseline="0" noProof="0" dirty="0" smtClean="0">
                <a:ln>
                  <a:noFill/>
                </a:ln>
                <a:solidFill>
                  <a:schemeClr val="tx2"/>
                </a:solidFill>
                <a:effectLst/>
                <a:uLnTx/>
                <a:uFillTx/>
                <a:latin typeface="+mj-lt"/>
                <a:ea typeface="+mj-ea"/>
                <a:cs typeface="+mj-cs"/>
              </a:rPr>
              <a:t/>
            </a:r>
            <a:br>
              <a:rPr kumimoji="0" lang="el-GR" sz="4400" b="0" i="0" u="none" strike="noStrike" kern="0" cap="none" spc="0" normalizeH="0" baseline="0" noProof="0" dirty="0" smtClean="0">
                <a:ln>
                  <a:noFill/>
                </a:ln>
                <a:solidFill>
                  <a:schemeClr val="tx2"/>
                </a:solidFill>
                <a:effectLst/>
                <a:uLnTx/>
                <a:uFillTx/>
                <a:latin typeface="+mj-lt"/>
                <a:ea typeface="+mj-ea"/>
                <a:cs typeface="+mj-cs"/>
              </a:rPr>
            </a:br>
            <a:endParaRPr kumimoji="0" lang="el-GR" sz="4400" b="0"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transition advClick="0" advTm="9000">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I:\ERGASIA\ΕΡΓΑΣΙΕΣ\ΦΙΛΙΑ\images1.jpeg"/>
          <p:cNvPicPr>
            <a:picLocks noChangeAspect="1" noChangeArrowheads="1"/>
          </p:cNvPicPr>
          <p:nvPr/>
        </p:nvPicPr>
        <p:blipFill>
          <a:blip r:embed="rId2" cstate="email"/>
          <a:srcRect/>
          <a:stretch>
            <a:fillRect/>
          </a:stretch>
        </p:blipFill>
        <p:spPr bwMode="auto">
          <a:xfrm>
            <a:off x="428596" y="428604"/>
            <a:ext cx="4705719" cy="3259146"/>
          </a:xfrm>
          <a:prstGeom prst="rect">
            <a:avLst/>
          </a:prstGeom>
          <a:noFill/>
        </p:spPr>
      </p:pic>
      <p:pic>
        <p:nvPicPr>
          <p:cNvPr id="17411" name="Picture 3" descr="I:\ERGASIA\ΕΡΓΑΣΙΕΣ\ΦΙΛΙΑ\images2.jpeg"/>
          <p:cNvPicPr>
            <a:picLocks noChangeAspect="1" noChangeArrowheads="1"/>
          </p:cNvPicPr>
          <p:nvPr/>
        </p:nvPicPr>
        <p:blipFill>
          <a:blip r:embed="rId3" cstate="email"/>
          <a:srcRect/>
          <a:stretch>
            <a:fillRect/>
          </a:stretch>
        </p:blipFill>
        <p:spPr bwMode="auto">
          <a:xfrm rot="20600869">
            <a:off x="4000496" y="3429000"/>
            <a:ext cx="4064989" cy="2779735"/>
          </a:xfrm>
          <a:prstGeom prst="rect">
            <a:avLst/>
          </a:prstGeom>
          <a:noFill/>
        </p:spPr>
      </p:pic>
    </p:spTree>
  </p:cSld>
  <p:clrMapOvr>
    <a:masterClrMapping/>
  </p:clrMapOvr>
  <p:transition advClick="0" advTm="6000">
    <p:wheel spokes="3"/>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6 - Εικόνα" descr="images3.jpeg"/>
          <p:cNvPicPr>
            <a:picLocks noChangeAspect="1"/>
          </p:cNvPicPr>
          <p:nvPr/>
        </p:nvPicPr>
        <p:blipFill>
          <a:blip r:embed="rId2" cstate="email"/>
          <a:stretch>
            <a:fillRect/>
          </a:stretch>
        </p:blipFill>
        <p:spPr>
          <a:xfrm>
            <a:off x="714347" y="539484"/>
            <a:ext cx="7863335" cy="5889911"/>
          </a:xfrm>
          <a:prstGeom prst="rect">
            <a:avLst/>
          </a:prstGeom>
        </p:spPr>
      </p:pic>
    </p:spTree>
  </p:cSld>
  <p:clrMapOvr>
    <a:masterClrMapping/>
  </p:clrMapOvr>
  <p:transition advClick="0" advTm="5000">
    <p:pull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 Εικόνα" descr="images.jpeg"/>
          <p:cNvPicPr>
            <a:picLocks noChangeAspect="1"/>
          </p:cNvPicPr>
          <p:nvPr/>
        </p:nvPicPr>
        <p:blipFill>
          <a:blip r:embed="rId2" cstate="email"/>
          <a:stretch>
            <a:fillRect/>
          </a:stretch>
        </p:blipFill>
        <p:spPr>
          <a:xfrm>
            <a:off x="844618" y="423378"/>
            <a:ext cx="7156406" cy="5934580"/>
          </a:xfrm>
          <a:prstGeom prst="rect">
            <a:avLst/>
          </a:prstGeom>
        </p:spPr>
      </p:pic>
    </p:spTree>
  </p:cSld>
  <p:clrMapOvr>
    <a:masterClrMapping/>
  </p:clrMapOvr>
  <p:transition advClick="0" advTm="4000">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2571745"/>
            <a:ext cx="8229600" cy="1500198"/>
          </a:xfrm>
        </p:spPr>
        <p:txBody>
          <a:bodyPr/>
          <a:lstStyle/>
          <a:p>
            <a:pPr algn="ctr">
              <a:buNone/>
            </a:pPr>
            <a:r>
              <a:rPr lang="el-GR" sz="9600" b="1" dirty="0" smtClean="0">
                <a:solidFill>
                  <a:srgbClr val="C00000"/>
                </a:solidFill>
                <a:latin typeface="BP Olga" pitchFamily="2" charset="0"/>
              </a:rPr>
              <a:t>Φ </a:t>
            </a:r>
            <a:r>
              <a:rPr lang="el-GR" sz="9600" b="1" dirty="0" smtClean="0">
                <a:solidFill>
                  <a:srgbClr val="006666"/>
                </a:solidFill>
                <a:latin typeface="BP Olga" pitchFamily="2" charset="0"/>
              </a:rPr>
              <a:t>ι </a:t>
            </a:r>
            <a:r>
              <a:rPr lang="el-GR" sz="9600" b="1" dirty="0" smtClean="0">
                <a:solidFill>
                  <a:srgbClr val="00B0F0"/>
                </a:solidFill>
                <a:latin typeface="BP Olga" pitchFamily="2" charset="0"/>
              </a:rPr>
              <a:t>λ </a:t>
            </a:r>
            <a:r>
              <a:rPr lang="el-GR" sz="9600" b="1" dirty="0" smtClean="0">
                <a:solidFill>
                  <a:srgbClr val="333333"/>
                </a:solidFill>
                <a:latin typeface="BP Olga" pitchFamily="2" charset="0"/>
              </a:rPr>
              <a:t>ί </a:t>
            </a:r>
            <a:r>
              <a:rPr lang="el-GR" sz="9600" b="1" dirty="0" smtClean="0">
                <a:solidFill>
                  <a:srgbClr val="0070C0"/>
                </a:solidFill>
                <a:latin typeface="BP Olga" pitchFamily="2" charset="0"/>
              </a:rPr>
              <a:t>α</a:t>
            </a:r>
            <a:endParaRPr lang="el-GR" sz="9600" b="1" dirty="0">
              <a:solidFill>
                <a:srgbClr val="0070C0"/>
              </a:solidFill>
              <a:latin typeface="BP Olga" pitchFamily="2" charset="0"/>
            </a:endParaRPr>
          </a:p>
        </p:txBody>
      </p:sp>
    </p:spTree>
  </p:cSld>
  <p:clrMapOvr>
    <a:masterClrMapping/>
  </p:clrMapOvr>
  <p:transition advClick="0" advTm="4000">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3">
                                            <p:txEl>
                                              <p:pRg st="0" end="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0">
          <a:blip r:embed="rId3" cstate="email"/>
          <a:srcRect/>
          <a:stretch>
            <a:fillRect/>
          </a:stretch>
        </a:blipFill>
        <a:effectLst/>
      </p:bgPr>
    </p:bg>
    <p:spTree>
      <p:nvGrpSpPr>
        <p:cNvPr id="1" name=""/>
        <p:cNvGrpSpPr/>
        <p:nvPr/>
      </p:nvGrpSpPr>
      <p:grpSpPr>
        <a:xfrm>
          <a:off x="0" y="0"/>
          <a:ext cx="0" cy="0"/>
          <a:chOff x="0" y="0"/>
          <a:chExt cx="0" cy="0"/>
        </a:xfrm>
      </p:grpSpPr>
      <p:sp>
        <p:nvSpPr>
          <p:cNvPr id="2158" name="Rectangle 110"/>
          <p:cNvSpPr>
            <a:spLocks noGrp="1" noChangeArrowheads="1"/>
          </p:cNvSpPr>
          <p:nvPr>
            <p:ph type="ctrTitle"/>
          </p:nvPr>
        </p:nvSpPr>
        <p:spPr>
          <a:xfrm>
            <a:off x="2428860" y="571480"/>
            <a:ext cx="6429420" cy="1500198"/>
          </a:xfrm>
          <a:noFill/>
          <a:ln/>
        </p:spPr>
        <p:txBody>
          <a:bodyPr/>
          <a:lstStyle/>
          <a:p>
            <a:pPr algn="r"/>
            <a:r>
              <a:rPr lang="el-GR" sz="3600" b="1" dirty="0" smtClean="0">
                <a:solidFill>
                  <a:srgbClr val="FF0000"/>
                </a:solidFill>
              </a:rPr>
              <a:t>Εργασία για την φιλία</a:t>
            </a:r>
            <a:br>
              <a:rPr lang="el-GR" sz="3600" b="1" dirty="0" smtClean="0">
                <a:solidFill>
                  <a:srgbClr val="FF0000"/>
                </a:solidFill>
              </a:rPr>
            </a:br>
            <a:r>
              <a:rPr lang="el-GR" sz="3600" b="1" dirty="0" smtClean="0">
                <a:solidFill>
                  <a:srgbClr val="FF0000"/>
                </a:solidFill>
              </a:rPr>
              <a:t>από τους μαθητές :  </a:t>
            </a:r>
            <a:endParaRPr lang="es-ES" sz="3600" b="1" dirty="0">
              <a:solidFill>
                <a:srgbClr val="FF0000"/>
              </a:solidFill>
            </a:endParaRPr>
          </a:p>
        </p:txBody>
      </p:sp>
      <p:sp>
        <p:nvSpPr>
          <p:cNvPr id="4" name="Rectangle 110"/>
          <p:cNvSpPr txBox="1">
            <a:spLocks noChangeArrowheads="1"/>
          </p:cNvSpPr>
          <p:nvPr/>
        </p:nvSpPr>
        <p:spPr bwMode="auto">
          <a:xfrm>
            <a:off x="2714580" y="2285992"/>
            <a:ext cx="6429420" cy="12144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l-GR" sz="3600" b="1" i="0" u="none" strike="noStrike" kern="0" cap="none" spc="0" normalizeH="0" baseline="0" noProof="0" dirty="0" smtClean="0">
                <a:ln>
                  <a:noFill/>
                </a:ln>
                <a:solidFill>
                  <a:srgbClr val="C00000"/>
                </a:solidFill>
                <a:effectLst/>
                <a:uLnTx/>
                <a:uFillTx/>
                <a:latin typeface="CF KouroudisGraffiti-Light" pitchFamily="2" charset="-95"/>
                <a:ea typeface="+mj-ea"/>
                <a:cs typeface="+mj-cs"/>
              </a:rPr>
              <a:t>ΠΑΝΑΓΙΩΤΗΣ</a:t>
            </a:r>
            <a:r>
              <a:rPr kumimoji="0" lang="el-GR" sz="3600" b="1" i="0" u="none" strike="noStrike" kern="0" cap="none" spc="0" normalizeH="0" noProof="0" dirty="0" smtClean="0">
                <a:ln>
                  <a:noFill/>
                </a:ln>
                <a:solidFill>
                  <a:srgbClr val="C00000"/>
                </a:solidFill>
                <a:effectLst/>
                <a:uLnTx/>
                <a:uFillTx/>
                <a:latin typeface="CF KouroudisGraffiti-Light" pitchFamily="2" charset="-95"/>
                <a:ea typeface="+mj-ea"/>
                <a:cs typeface="+mj-cs"/>
              </a:rPr>
              <a:t>   ΑΛΕΞΗΣ</a:t>
            </a:r>
            <a:endParaRPr kumimoji="0" lang="es-ES" sz="3600" b="1" i="0" u="none" strike="noStrike" kern="0" cap="none" spc="0" normalizeH="0" baseline="0" noProof="0" dirty="0" smtClean="0">
              <a:ln>
                <a:noFill/>
              </a:ln>
              <a:solidFill>
                <a:srgbClr val="C00000"/>
              </a:solidFill>
              <a:effectLst/>
              <a:uLnTx/>
              <a:uFillTx/>
              <a:latin typeface="CF KouroudisGraffiti-Light" pitchFamily="2" charset="-95"/>
              <a:ea typeface="+mj-ea"/>
              <a:cs typeface="+mj-cs"/>
            </a:endParaRPr>
          </a:p>
        </p:txBody>
      </p:sp>
      <p:sp>
        <p:nvSpPr>
          <p:cNvPr id="5" name="Rectangle 110"/>
          <p:cNvSpPr txBox="1">
            <a:spLocks noChangeArrowheads="1"/>
          </p:cNvSpPr>
          <p:nvPr/>
        </p:nvSpPr>
        <p:spPr bwMode="auto">
          <a:xfrm>
            <a:off x="2771800" y="3571876"/>
            <a:ext cx="6372200" cy="121444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l-GR" sz="3600" b="1" i="0" u="none" strike="noStrike" kern="0" cap="none" spc="0" normalizeH="0" baseline="0" noProof="0" dirty="0" smtClean="0">
                <a:ln>
                  <a:noFill/>
                </a:ln>
                <a:solidFill>
                  <a:srgbClr val="006666"/>
                </a:solidFill>
                <a:effectLst/>
                <a:uLnTx/>
                <a:uFillTx/>
                <a:latin typeface="CF KouroudisGraffiti-Light" pitchFamily="2" charset="-95"/>
                <a:ea typeface="+mj-ea"/>
                <a:cs typeface="+mj-cs"/>
              </a:rPr>
              <a:t>ΔΗΜΗΤΡΗΣ </a:t>
            </a:r>
            <a:r>
              <a:rPr kumimoji="0" lang="en-US" sz="3600" b="1" i="0" u="none" strike="noStrike" kern="0" cap="none" spc="0" normalizeH="0" baseline="0" noProof="0" dirty="0" smtClean="0">
                <a:ln>
                  <a:noFill/>
                </a:ln>
                <a:solidFill>
                  <a:srgbClr val="006666"/>
                </a:solidFill>
                <a:effectLst/>
                <a:uLnTx/>
                <a:uFillTx/>
                <a:latin typeface="CF KouroudisGraffiti-Light" pitchFamily="2" charset="-95"/>
                <a:ea typeface="+mj-ea"/>
                <a:cs typeface="+mj-cs"/>
              </a:rPr>
              <a:t>  </a:t>
            </a:r>
            <a:r>
              <a:rPr kumimoji="0" lang="el-GR" sz="3600" b="1" i="0" u="none" strike="noStrike" kern="0" cap="none" spc="0" normalizeH="0" baseline="0" noProof="0" dirty="0" smtClean="0">
                <a:ln>
                  <a:noFill/>
                </a:ln>
                <a:solidFill>
                  <a:srgbClr val="006666"/>
                </a:solidFill>
                <a:effectLst/>
                <a:uLnTx/>
                <a:uFillTx/>
                <a:latin typeface="CF KouroudisGraffiti-Light" pitchFamily="2" charset="-95"/>
                <a:ea typeface="+mj-ea"/>
                <a:cs typeface="+mj-cs"/>
              </a:rPr>
              <a:t>ΚΑΛΙΟΥΠΗΣ</a:t>
            </a:r>
            <a:endParaRPr kumimoji="0" lang="es-ES" sz="3600" b="1" i="0" u="none" strike="noStrike" kern="0" cap="none" spc="0" normalizeH="0" baseline="0" noProof="0" dirty="0" smtClean="0">
              <a:ln>
                <a:noFill/>
              </a:ln>
              <a:solidFill>
                <a:srgbClr val="006666"/>
              </a:solidFill>
              <a:effectLst/>
              <a:uLnTx/>
              <a:uFillTx/>
              <a:latin typeface="CF KouroudisGraffiti-Light" pitchFamily="2" charset="-95"/>
              <a:ea typeface="+mj-ea"/>
              <a:cs typeface="+mj-cs"/>
            </a:endParaRPr>
          </a:p>
        </p:txBody>
      </p:sp>
      <p:sp>
        <p:nvSpPr>
          <p:cNvPr id="6" name="Rectangle 110"/>
          <p:cNvSpPr txBox="1">
            <a:spLocks noChangeArrowheads="1"/>
          </p:cNvSpPr>
          <p:nvPr/>
        </p:nvSpPr>
        <p:spPr bwMode="auto">
          <a:xfrm>
            <a:off x="4139952" y="4786322"/>
            <a:ext cx="5004048" cy="145099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lgn="r">
              <a:defRPr/>
            </a:pPr>
            <a:r>
              <a:rPr lang="el-GR" sz="3600" b="1" kern="0" dirty="0" smtClean="0">
                <a:solidFill>
                  <a:srgbClr val="422C16"/>
                </a:solidFill>
                <a:latin typeface="CF KouroudisGraffiti-Light" pitchFamily="2" charset="-95"/>
              </a:rPr>
              <a:t>ΔΗΜΗΤΡΗΣ</a:t>
            </a:r>
            <a:r>
              <a:rPr lang="en-US" sz="3600" b="1" kern="0" dirty="0" smtClean="0">
                <a:solidFill>
                  <a:srgbClr val="422C16"/>
                </a:solidFill>
                <a:latin typeface="CF KouroudisGraffiti-Light" pitchFamily="2" charset="-95"/>
              </a:rPr>
              <a:t>  </a:t>
            </a:r>
            <a:r>
              <a:rPr lang="el-GR" sz="3600" b="1" kern="0" dirty="0" smtClean="0">
                <a:solidFill>
                  <a:srgbClr val="422C16"/>
                </a:solidFill>
                <a:latin typeface="CF KouroudisGraffiti-Light" pitchFamily="2" charset="-95"/>
              </a:rPr>
              <a:t> ΒΛΑΧΟΣ</a:t>
            </a:r>
            <a:endParaRPr lang="es-ES" sz="3600" b="1" kern="0" dirty="0" smtClean="0">
              <a:solidFill>
                <a:srgbClr val="422C16"/>
              </a:solidFill>
              <a:latin typeface="CF KouroudisGraffiti-Light" pitchFamily="2" charset="-95"/>
            </a:endParaRPr>
          </a:p>
        </p:txBody>
      </p:sp>
      <p:pic>
        <p:nvPicPr>
          <p:cNvPr id="7" name="OneRepublic - If I Lose Myself.mp3">
            <a:hlinkClick r:id="" action="ppaction://media"/>
          </p:cNvPr>
          <p:cNvPicPr>
            <a:picLocks noRot="1" noChangeAspect="1"/>
          </p:cNvPicPr>
          <p:nvPr>
            <a:audioFile r:link="rId1"/>
          </p:nvPr>
        </p:nvPicPr>
        <p:blipFill>
          <a:blip r:embed="rId4" cstate="email"/>
          <a:stretch>
            <a:fillRect/>
          </a:stretch>
        </p:blipFill>
        <p:spPr>
          <a:xfrm>
            <a:off x="2857488" y="3286124"/>
            <a:ext cx="304800" cy="304800"/>
          </a:xfrm>
          <a:prstGeom prst="rect">
            <a:avLst/>
          </a:prstGeom>
        </p:spPr>
      </p:pic>
    </p:spTree>
  </p:cSld>
  <p:clrMapOvr>
    <a:masterClrMapping/>
  </p:clrMapOvr>
  <p:transition advClick="0" advTm="5000">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box(in)">
                                      <p:cBhvr>
                                        <p:cTn id="12" dur="5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5" presetClass="entr" presetSubtype="10" fill="hold" nodeType="clickEffect">
                                  <p:stCondLst>
                                    <p:cond delay="0"/>
                                  </p:stCondLst>
                                  <p:childTnLst>
                                    <p:set>
                                      <p:cBhvr>
                                        <p:cTn id="16" dur="1" fill="hold">
                                          <p:stCondLst>
                                            <p:cond delay="0"/>
                                          </p:stCondLst>
                                        </p:cTn>
                                        <p:tgtEl>
                                          <p:spTgt spid="6">
                                            <p:txEl>
                                              <p:pRg st="0" end="0"/>
                                            </p:txEl>
                                          </p:spTgt>
                                        </p:tgtEl>
                                        <p:attrNameLst>
                                          <p:attrName>style.visibility</p:attrName>
                                        </p:attrNameLst>
                                      </p:cBhvr>
                                      <p:to>
                                        <p:strVal val="visible"/>
                                      </p:to>
                                    </p:set>
                                    <p:animEffect transition="in" filter="checkerboard(across)">
                                      <p:cBhvr>
                                        <p:cTn id="17" dur="500"/>
                                        <p:tgtEl>
                                          <p:spTgt spid="6">
                                            <p:txEl>
                                              <p:pRg st="0" end="0"/>
                                            </p:txEl>
                                          </p:spTgt>
                                        </p:tgtEl>
                                      </p:cBhvr>
                                    </p:animEffect>
                                  </p:childTnLst>
                                </p:cTn>
                              </p:par>
                            </p:childTnLst>
                          </p:cTn>
                        </p:par>
                        <p:par>
                          <p:cTn id="18" fill="hold">
                            <p:stCondLst>
                              <p:cond delay="500"/>
                            </p:stCondLst>
                            <p:childTnLst>
                              <p:par>
                                <p:cTn id="19" presetID="1" presetClass="mediacall" presetSubtype="0" fill="hold" nodeType="afterEffect">
                                  <p:stCondLst>
                                    <p:cond delay="0"/>
                                  </p:stCondLst>
                                  <p:childTnLst>
                                    <p:cmd type="call" cmd="playFrom(0.0)">
                                      <p:cBhvr>
                                        <p:cTn id="20" dur="261844"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1"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28596" y="500042"/>
            <a:ext cx="8229600" cy="5572164"/>
          </a:xfrm>
        </p:spPr>
        <p:txBody>
          <a:bodyPr/>
          <a:lstStyle/>
          <a:p>
            <a:pPr algn="just">
              <a:buNone/>
            </a:pPr>
            <a:r>
              <a:rPr lang="el-GR" sz="6000" b="1" dirty="0" smtClean="0">
                <a:solidFill>
                  <a:srgbClr val="C00000"/>
                </a:solidFill>
                <a:latin typeface="+mn-lt"/>
                <a:ea typeface="+mn-ea"/>
                <a:cs typeface="+mn-cs"/>
              </a:rPr>
              <a:t>  </a:t>
            </a:r>
          </a:p>
          <a:p>
            <a:pPr algn="just">
              <a:buNone/>
            </a:pPr>
            <a:r>
              <a:rPr lang="el-GR" sz="6000" b="1" dirty="0" smtClean="0">
                <a:solidFill>
                  <a:srgbClr val="C00000"/>
                </a:solidFill>
              </a:rPr>
              <a:t>  </a:t>
            </a:r>
            <a:r>
              <a:rPr lang="el-GR" sz="6000" b="1" dirty="0" smtClean="0">
                <a:solidFill>
                  <a:srgbClr val="C00000"/>
                </a:solidFill>
                <a:latin typeface="+mn-lt"/>
                <a:ea typeface="+mn-ea"/>
                <a:cs typeface="+mn-cs"/>
              </a:rPr>
              <a:t>Φ</a:t>
            </a:r>
            <a:r>
              <a:rPr lang="el-GR" b="1" dirty="0" smtClean="0">
                <a:solidFill>
                  <a:schemeClr val="tx1"/>
                </a:solidFill>
                <a:latin typeface="+mn-lt"/>
                <a:ea typeface="+mn-ea"/>
                <a:cs typeface="+mn-cs"/>
              </a:rPr>
              <a:t>ιλία</a:t>
            </a:r>
            <a:r>
              <a:rPr lang="el-GR" dirty="0" smtClean="0">
                <a:solidFill>
                  <a:schemeClr val="tx1"/>
                </a:solidFill>
                <a:latin typeface="+mn-lt"/>
                <a:ea typeface="+mn-ea"/>
                <a:cs typeface="+mn-cs"/>
              </a:rPr>
              <a:t> ονομάζεται η σχέση μεταξύ δύο ή περισσότερων ανθρώπων, με κύριο χαρακτηριστικό την αμοιβαία πλατωνική αγάπη, αφοσίωση και κατανόηση, χωρίς κατ' ανάγκη να υπάρχει συμφέρον, κίνητρο ή ανώτερος στόχος.</a:t>
            </a:r>
          </a:p>
          <a:p>
            <a:pPr eaLnBrk="1" hangingPunct="1"/>
            <a:endParaRPr lang="en-US" dirty="0" smtClean="0"/>
          </a:p>
        </p:txBody>
      </p:sp>
    </p:spTree>
  </p:cSld>
  <p:clrMapOvr>
    <a:masterClrMapping/>
  </p:clrMapOvr>
  <p:transition advClick="0" advTm="5000">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28596" y="1549416"/>
            <a:ext cx="8229600" cy="4094162"/>
          </a:xfrm>
        </p:spPr>
        <p:txBody>
          <a:bodyPr/>
          <a:lstStyle/>
          <a:p>
            <a:pPr algn="just" eaLnBrk="1" hangingPunct="1">
              <a:buNone/>
            </a:pPr>
            <a:r>
              <a:rPr lang="el-GR" dirty="0" smtClean="0">
                <a:solidFill>
                  <a:schemeClr val="tx1"/>
                </a:solidFill>
                <a:latin typeface="+mn-lt"/>
                <a:ea typeface="+mn-ea"/>
                <a:cs typeface="+mn-cs"/>
              </a:rPr>
              <a:t>      </a:t>
            </a:r>
            <a:r>
              <a:rPr lang="el-GR" sz="4800" dirty="0" smtClean="0">
                <a:solidFill>
                  <a:srgbClr val="C00000"/>
                </a:solidFill>
                <a:latin typeface="+mn-lt"/>
                <a:ea typeface="+mn-ea"/>
                <a:cs typeface="+mn-cs"/>
              </a:rPr>
              <a:t> </a:t>
            </a:r>
            <a:r>
              <a:rPr lang="el-GR" sz="6000" dirty="0" smtClean="0">
                <a:solidFill>
                  <a:srgbClr val="C00000"/>
                </a:solidFill>
                <a:latin typeface="+mn-lt"/>
                <a:ea typeface="+mn-ea"/>
                <a:cs typeface="+mn-cs"/>
              </a:rPr>
              <a:t>Η</a:t>
            </a:r>
            <a:r>
              <a:rPr lang="el-GR" sz="4800" dirty="0" smtClean="0">
                <a:solidFill>
                  <a:srgbClr val="C00000"/>
                </a:solidFill>
                <a:latin typeface="+mn-lt"/>
                <a:ea typeface="+mn-ea"/>
                <a:cs typeface="+mn-cs"/>
              </a:rPr>
              <a:t> </a:t>
            </a:r>
            <a:r>
              <a:rPr lang="el-GR" dirty="0" smtClean="0">
                <a:solidFill>
                  <a:schemeClr val="tx1"/>
                </a:solidFill>
                <a:latin typeface="+mn-lt"/>
                <a:ea typeface="+mn-ea"/>
                <a:cs typeface="+mn-cs"/>
              </a:rPr>
              <a:t>φιλία βοηθάει σημαντικά στην κοινωνικοποίηση των παιδιών και στην ανάπτυξη υγειών σχέσεων στους ενήλικες. Παίζει ρόλο στην ανάπτυξη του ατόμου, της προσωπικότητας, της σωματικής και ψυχικής υγείας.</a:t>
            </a:r>
          </a:p>
          <a:p>
            <a:pPr eaLnBrk="1" hangingPunct="1"/>
            <a:endParaRPr lang="en-US" dirty="0" smtClean="0"/>
          </a:p>
        </p:txBody>
      </p:sp>
    </p:spTree>
  </p:cSld>
  <p:clrMapOvr>
    <a:masterClrMapping/>
  </p:clrMapOvr>
  <p:transition advClick="0" advTm="7000">
    <p:wheel spokes="2"/>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28596" y="1071546"/>
            <a:ext cx="8229600" cy="4572032"/>
          </a:xfrm>
        </p:spPr>
        <p:txBody>
          <a:bodyPr/>
          <a:lstStyle/>
          <a:p>
            <a:pPr algn="just" eaLnBrk="1" hangingPunct="1">
              <a:buNone/>
            </a:pPr>
            <a:r>
              <a:rPr lang="el-GR" sz="6000" dirty="0" smtClean="0">
                <a:solidFill>
                  <a:srgbClr val="C00000"/>
                </a:solidFill>
                <a:latin typeface="+mn-lt"/>
                <a:ea typeface="+mn-ea"/>
                <a:cs typeface="+mn-cs"/>
              </a:rPr>
              <a:t>  Οι</a:t>
            </a:r>
            <a:r>
              <a:rPr lang="el-GR" dirty="0" smtClean="0">
                <a:solidFill>
                  <a:schemeClr val="tx1"/>
                </a:solidFill>
                <a:latin typeface="+mn-lt"/>
                <a:ea typeface="+mn-ea"/>
                <a:cs typeface="+mn-cs"/>
              </a:rPr>
              <a:t> φιλίες είναι γεγονός ότι αποτελούν ένα σημαντικό και αναπόσπαστο μέρος της ζωής μας. Είναι όμως γεγονός ότι η φιλία δεν είναι μια εύκολη ή απλή υπόθεση. Για πολλούς ανθρώπους το να κάνουν ή να διατηρούν φίλους είναι δύσκολο. Το να έχει κάποιος αληθινούς φίλους, είναι μεγάλη υπόθεση. </a:t>
            </a:r>
            <a:endParaRPr lang="en-US" dirty="0" smtClean="0"/>
          </a:p>
        </p:txBody>
      </p:sp>
    </p:spTree>
  </p:cSld>
  <p:clrMapOvr>
    <a:masterClrMapping/>
  </p:clrMapOvr>
  <p:transition advClick="0" advTm="10000">
    <p:wheel spokes="8"/>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428596" y="549284"/>
            <a:ext cx="8229600" cy="5522922"/>
          </a:xfrm>
        </p:spPr>
        <p:txBody>
          <a:bodyPr/>
          <a:lstStyle/>
          <a:p>
            <a:pPr algn="just" eaLnBrk="1" hangingPunct="1">
              <a:buNone/>
            </a:pPr>
            <a:r>
              <a:rPr lang="el-GR" dirty="0" smtClean="0">
                <a:solidFill>
                  <a:schemeClr val="tx1"/>
                </a:solidFill>
                <a:latin typeface="+mn-lt"/>
                <a:ea typeface="+mn-ea"/>
                <a:cs typeface="+mn-cs"/>
              </a:rPr>
              <a:t>       </a:t>
            </a:r>
            <a:r>
              <a:rPr lang="el-GR" sz="6000" dirty="0" smtClean="0">
                <a:solidFill>
                  <a:srgbClr val="C00000"/>
                </a:solidFill>
                <a:latin typeface="+mn-lt"/>
                <a:ea typeface="+mn-ea"/>
                <a:cs typeface="+mn-cs"/>
              </a:rPr>
              <a:t>Π</a:t>
            </a:r>
            <a:r>
              <a:rPr lang="el-GR" dirty="0" smtClean="0">
                <a:solidFill>
                  <a:schemeClr val="tx1"/>
                </a:solidFill>
                <a:latin typeface="+mn-lt"/>
                <a:ea typeface="+mn-ea"/>
                <a:cs typeface="+mn-cs"/>
              </a:rPr>
              <a:t>ότε όμως είναι μια φιλία αληθινή, προορισμένη να αντέξει στις τρικυμίες του χρόνου, και πότε είναι απλά και μόνο μια "παρέα", που σήμερα είναι και αύριο δε θα είναι; Το βασικό που πρέπει κάποιος να κοιτάξει για να διαχωρίσει αυτές τις δύο καταστάσεις, είναι τα κίνητρα. Σε μια αληθινή φιλία, βρίσκομαι μαζί με τον άλλο άνθρωπο για να μοιραστούμε την ίδια τη ζωή, τις χαρές και τις λύπες της. </a:t>
            </a:r>
            <a:endParaRPr lang="en-US" dirty="0" smtClean="0"/>
          </a:p>
        </p:txBody>
      </p:sp>
    </p:spTree>
  </p:cSld>
  <p:clrMapOvr>
    <a:masterClrMapping/>
  </p:clrMapOvr>
  <p:transition advClick="0" advTm="10000">
    <p:strips dir="l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428604"/>
            <a:ext cx="8229600" cy="5857916"/>
          </a:xfrm>
        </p:spPr>
        <p:txBody>
          <a:bodyPr/>
          <a:lstStyle/>
          <a:p>
            <a:pPr algn="just">
              <a:buNone/>
            </a:pPr>
            <a:r>
              <a:rPr lang="el-GR" sz="6000" dirty="0" smtClean="0">
                <a:solidFill>
                  <a:srgbClr val="C00000"/>
                </a:solidFill>
                <a:latin typeface="+mn-lt"/>
                <a:ea typeface="+mn-ea"/>
                <a:cs typeface="+mn-cs"/>
              </a:rPr>
              <a:t>     Ο</a:t>
            </a:r>
            <a:r>
              <a:rPr lang="el-GR" dirty="0" smtClean="0">
                <a:solidFill>
                  <a:schemeClr val="tx1"/>
                </a:solidFill>
                <a:latin typeface="+mn-lt"/>
                <a:ea typeface="+mn-ea"/>
                <a:cs typeface="+mn-cs"/>
              </a:rPr>
              <a:t> αληθινός φίλος είναι </a:t>
            </a:r>
            <a:r>
              <a:rPr lang="el-GR" dirty="0" err="1" smtClean="0">
                <a:solidFill>
                  <a:schemeClr val="tx1"/>
                </a:solidFill>
                <a:latin typeface="+mn-lt"/>
                <a:ea typeface="+mn-ea"/>
                <a:cs typeface="+mn-cs"/>
              </a:rPr>
              <a:t>συνοδοι</a:t>
            </a:r>
            <a:r>
              <a:rPr lang="el-GR" dirty="0" smtClean="0">
                <a:solidFill>
                  <a:schemeClr val="tx1"/>
                </a:solidFill>
                <a:latin typeface="+mn-lt"/>
                <a:ea typeface="+mn-ea"/>
                <a:cs typeface="+mn-cs"/>
              </a:rPr>
              <a:t>-πόρος μου, όχι μόνο στις εύκολες και ευχάριστες στιγμές, αλλά επίσης στις αναπόφευκτες περιόδους θλίψης και δυσκολίας. Σε μια γνήσια φιλία υπάρχει ο αμοιβαίος σεβασμός, ώστε να υπάρχει ώρα και χώρος για να εκφραστούν όλοι. Είναι όμως παράλληλα έτοιμος να σεβαστεί τις επιλογές μας, έστω και αν διαφωνεί, χωρίς να φύγει από το πλευρό μας. </a:t>
            </a:r>
            <a:endParaRPr lang="el-GR" dirty="0"/>
          </a:p>
        </p:txBody>
      </p:sp>
    </p:spTree>
  </p:cSld>
  <p:clrMapOvr>
    <a:masterClrMapping/>
  </p:clrMapOvr>
  <p:transition advClick="0" advTm="16000">
    <p:diamon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500042"/>
            <a:ext cx="8229600" cy="5715040"/>
          </a:xfrm>
        </p:spPr>
        <p:txBody>
          <a:bodyPr/>
          <a:lstStyle/>
          <a:p>
            <a:pPr algn="just">
              <a:buNone/>
            </a:pPr>
            <a:r>
              <a:rPr lang="el-GR" sz="6000" dirty="0" smtClean="0">
                <a:solidFill>
                  <a:srgbClr val="C00000"/>
                </a:solidFill>
                <a:latin typeface="+mn-lt"/>
                <a:ea typeface="+mn-ea"/>
                <a:cs typeface="+mn-cs"/>
              </a:rPr>
              <a:t>     Α</a:t>
            </a:r>
            <a:r>
              <a:rPr lang="el-GR" dirty="0" smtClean="0">
                <a:solidFill>
                  <a:schemeClr val="tx1"/>
                </a:solidFill>
                <a:latin typeface="+mn-lt"/>
                <a:ea typeface="+mn-ea"/>
                <a:cs typeface="+mn-cs"/>
              </a:rPr>
              <a:t>ντιθέτως όταν μιλάμε για "σκέτη παρέα" τα κίνητρα είναι διαφορετικά. Εδώ δε συναντιόμαστε για να μοιραστούμε τη ζωή στην ολότητά της, αλλά μόνο για να ευχαριστηθούμε κάποια συγκεκριμένα πράγματα, πρόσκαιρα πράγματα, που τυγχάνει να μας αρέσουν και των δύο. Σε τέτοιες σχέσεις γνωρίζουμε κατά βάθος ότι υπάρχουν όρια στο τι μπορούμε να μοιραστούμε με τον άλλο. </a:t>
            </a:r>
            <a:endParaRPr lang="el-GR" dirty="0"/>
          </a:p>
        </p:txBody>
      </p:sp>
    </p:spTree>
  </p:cSld>
  <p:clrMapOvr>
    <a:masterClrMapping/>
  </p:clrMapOvr>
  <p:transition advClick="0" advTm="10000">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071546"/>
            <a:ext cx="8229600" cy="5072098"/>
          </a:xfrm>
        </p:spPr>
        <p:txBody>
          <a:bodyPr/>
          <a:lstStyle/>
          <a:p>
            <a:pPr algn="just">
              <a:buNone/>
            </a:pPr>
            <a:r>
              <a:rPr lang="el-GR" sz="6000" dirty="0" smtClean="0">
                <a:solidFill>
                  <a:srgbClr val="C00000"/>
                </a:solidFill>
                <a:latin typeface="+mn-lt"/>
                <a:ea typeface="+mn-ea"/>
                <a:cs typeface="+mn-cs"/>
              </a:rPr>
              <a:t>    Ό</a:t>
            </a:r>
            <a:r>
              <a:rPr lang="el-GR" dirty="0" smtClean="0">
                <a:solidFill>
                  <a:schemeClr val="tx1"/>
                </a:solidFill>
                <a:latin typeface="+mn-lt"/>
                <a:ea typeface="+mn-ea"/>
                <a:cs typeface="+mn-cs"/>
              </a:rPr>
              <a:t>ταν πια ο ένας από τους δύο βαρεθεί ή αν προκύψει εν τω μεταξύ κάποια διαφωνία, η "φιλία" αυτή εξανεμίζεται. Καθένας είναι ελεύθερος να επιλέξει το φίλο του και αυτό να το κάνει με πολύ προσοχή γιατί σήμερα σπανίζουν οι αληθινοί φίλοι.</a:t>
            </a:r>
          </a:p>
          <a:p>
            <a:endParaRPr lang="el-GR" dirty="0"/>
          </a:p>
        </p:txBody>
      </p:sp>
    </p:spTree>
  </p:cSld>
  <p:clrMapOvr>
    <a:masterClrMapping/>
  </p:clrMapOvr>
  <p:transition advClick="0" advTm="8000">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142984"/>
            <a:ext cx="8229600" cy="4525963"/>
          </a:xfrm>
        </p:spPr>
        <p:txBody>
          <a:bodyPr/>
          <a:lstStyle/>
          <a:p>
            <a:pPr>
              <a:buNone/>
            </a:pPr>
            <a:r>
              <a:rPr lang="el-GR" sz="6000" dirty="0" smtClean="0">
                <a:solidFill>
                  <a:srgbClr val="C00000"/>
                </a:solidFill>
              </a:rPr>
              <a:t>    </a:t>
            </a:r>
            <a:r>
              <a:rPr lang="el-GR" sz="6000" dirty="0" smtClean="0">
                <a:solidFill>
                  <a:srgbClr val="C00000"/>
                </a:solidFill>
                <a:latin typeface="+mn-lt"/>
                <a:ea typeface="+mn-ea"/>
                <a:cs typeface="+mn-cs"/>
              </a:rPr>
              <a:t>Ο  </a:t>
            </a:r>
            <a:r>
              <a:rPr lang="el-GR" dirty="0" smtClean="0"/>
              <a:t>εγωισμός είναι το δηλητήριο της φιλίας ….</a:t>
            </a:r>
          </a:p>
          <a:p>
            <a:pPr>
              <a:buNone/>
            </a:pPr>
            <a:endParaRPr lang="el-GR" dirty="0" smtClean="0">
              <a:solidFill>
                <a:schemeClr val="tx1"/>
              </a:solidFill>
              <a:latin typeface="+mn-lt"/>
              <a:ea typeface="+mn-ea"/>
              <a:cs typeface="+mn-cs"/>
            </a:endParaRPr>
          </a:p>
          <a:p>
            <a:pPr>
              <a:buNone/>
            </a:pPr>
            <a:r>
              <a:rPr lang="el-GR" dirty="0" smtClean="0">
                <a:solidFill>
                  <a:schemeClr val="tx1"/>
                </a:solidFill>
                <a:latin typeface="+mn-lt"/>
                <a:ea typeface="+mn-ea"/>
                <a:cs typeface="+mn-cs"/>
              </a:rPr>
              <a:t> 		</a:t>
            </a:r>
            <a:r>
              <a:rPr lang="el-GR" sz="6000" dirty="0" smtClean="0">
                <a:solidFill>
                  <a:srgbClr val="C00000"/>
                </a:solidFill>
                <a:latin typeface="+mn-lt"/>
                <a:ea typeface="+mn-ea"/>
                <a:cs typeface="+mn-cs"/>
              </a:rPr>
              <a:t>Η  </a:t>
            </a:r>
            <a:r>
              <a:rPr lang="el-GR" dirty="0" smtClean="0"/>
              <a:t>φιλία μοιάζει με τα παλιά βιβλία, που ο χρόνος έρχεται και τους προσδίδει πολύ μεγαλύτερη αξία…..</a:t>
            </a:r>
            <a:endParaRPr lang="el-GR" dirty="0"/>
          </a:p>
        </p:txBody>
      </p:sp>
    </p:spTree>
  </p:cSld>
  <p:clrMapOvr>
    <a:masterClrMapping/>
  </p:clrMapOvr>
  <p:transition advClick="0" advTm="5000">
    <p:randomBar dir="vert"/>
  </p:transition>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15070</TotalTime>
  <Words>417</Words>
  <Application>Microsoft Office PowerPoint</Application>
  <PresentationFormat>Προβολή στην οθόνη (4:3)</PresentationFormat>
  <Paragraphs>20</Paragraphs>
  <Slides>16</Slides>
  <Notes>0</Notes>
  <HiddenSlides>0</HiddenSlides>
  <MMClips>1</MMClips>
  <ScaleCrop>false</ScaleCrop>
  <HeadingPairs>
    <vt:vector size="4" baseType="variant">
      <vt:variant>
        <vt:lpstr>Θέμα</vt:lpstr>
      </vt:variant>
      <vt:variant>
        <vt:i4>2</vt:i4>
      </vt:variant>
      <vt:variant>
        <vt:lpstr>Τίτλοι διαφανειών</vt:lpstr>
      </vt:variant>
      <vt:variant>
        <vt:i4>16</vt:i4>
      </vt:variant>
    </vt:vector>
  </HeadingPairs>
  <TitlesOfParts>
    <vt:vector size="18" baseType="lpstr">
      <vt:lpstr>Diseño predeterminado</vt:lpstr>
      <vt:lpstr>1_Diseño predeterminado</vt:lpstr>
      <vt:lpstr> Η     Φ ι λ ί α </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  ΔΑΜΩΝ ΚΑΙ ΦΕΙΔΙΑΣ </vt:lpstr>
      <vt:lpstr>Διαφάνεια 12</vt:lpstr>
      <vt:lpstr>Διαφάνεια 13</vt:lpstr>
      <vt:lpstr>Διαφάνεια 14</vt:lpstr>
      <vt:lpstr>Διαφάνεια 15</vt:lpstr>
      <vt:lpstr>Εργασία για την φιλία από τους μαθητές :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Mariajose</dc:creator>
  <cp:lastModifiedBy>kostas</cp:lastModifiedBy>
  <cp:revision>758</cp:revision>
  <dcterms:created xsi:type="dcterms:W3CDTF">2010-05-23T14:28:12Z</dcterms:created>
  <dcterms:modified xsi:type="dcterms:W3CDTF">2014-03-25T17:21:03Z</dcterms:modified>
</cp:coreProperties>
</file>