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83" r:id="rId2"/>
    <p:sldId id="256" r:id="rId3"/>
    <p:sldId id="281" r:id="rId4"/>
    <p:sldId id="277" r:id="rId5"/>
    <p:sldId id="275" r:id="rId6"/>
    <p:sldId id="278" r:id="rId7"/>
    <p:sldId id="279" r:id="rId8"/>
    <p:sldId id="280" r:id="rId9"/>
    <p:sldId id="274" r:id="rId10"/>
    <p:sldId id="269" r:id="rId11"/>
    <p:sldId id="270" r:id="rId12"/>
    <p:sldId id="268" r:id="rId13"/>
    <p:sldId id="273" r:id="rId14"/>
    <p:sldId id="267" r:id="rId15"/>
    <p:sldId id="257" r:id="rId16"/>
    <p:sldId id="258" r:id="rId17"/>
    <p:sldId id="259" r:id="rId18"/>
    <p:sldId id="260" r:id="rId19"/>
    <p:sldId id="261" r:id="rId20"/>
    <p:sldId id="263" r:id="rId21"/>
    <p:sldId id="264" r:id="rId22"/>
    <p:sldId id="262" r:id="rId23"/>
    <p:sldId id="284" r:id="rId24"/>
    <p:sldId id="285" r:id="rId25"/>
    <p:sldId id="286" r:id="rId26"/>
    <p:sldId id="287" r:id="rId27"/>
  </p:sldIdLst>
  <p:sldSz cx="9144000" cy="6858000" type="screen4x3"/>
  <p:notesSz cx="6858000" cy="9144000"/>
  <p:defaultTextStyle>
    <a:defPPr>
      <a:defRPr lang="el-G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CCFF"/>
    <a:srgbClr val="FFCCCC"/>
    <a:srgbClr val="CCCC00"/>
    <a:srgbClr val="CCFFCC"/>
    <a:srgbClr val="FF3300"/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2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3CC87-2549-4B8B-97CD-E3B76E94106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4BA7A-25CC-41BC-BF2F-A21BD3E9B1E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46E69-6626-4FF9-8E88-F555C02DB42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FBD0F-1497-46FE-8BA9-B517DB7B291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50D79-FA6E-4FBE-8823-3F632FE7DE8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1EF46-2C2F-4D98-8446-188E66128B6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D4A6F-AA66-4C33-A448-AAFB15BCE5B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ECC56-001F-476D-9BD5-F4CFCEAB457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B270D-ED10-4188-A200-3DF1CCE369F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357E-58AF-45D3-86C8-CFE7C3FA100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E91DA-3C82-436E-B7C3-F022ED09556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A201C-2315-46E6-907D-C680EA531B1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59CE6F6-F4F6-4509-A34D-FB40C861F0C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gr/url?sa=i&amp;rct=j&amp;q=&amp;esrc=s&amp;frm=1&amp;source=images&amp;cd=&amp;cad=rja&amp;uact=8&amp;docid=bPVuGGRBBA9joM&amp;tbnid=m2Y1mh_MDGy8XM:&amp;ved=0CAUQjRw&amp;url=http%3A%2F%2Fwww.mama365.gr%2F8297%2Fgiati-oi-protoi-paidikoi-filoi-einai-toso-shmant.html&amp;ei=JJgdU5y1EIWUtQad6oGwCg&amp;bvm=bv.62578216,d.bGQ&amp;psig=AFQjCNGeHubSH1YFYJniopMloYGjewQVXg&amp;ust=1394534790908322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gr/url?sa=i&amp;rct=j&amp;q=&amp;esrc=s&amp;frm=1&amp;source=images&amp;cd=&amp;cad=rja&amp;uact=8&amp;docid=ydMdSYTvqqj73M&amp;tbnid=xoLgLZVp_-NNJM:&amp;ved=0CAUQjRw&amp;url=http%3A%2F%2Fdespovas86.wordpress.com%2F2009%2F06%2F05%2F%25CF%2580%25CE%25BF%25CF%2584%25CE%25B5-%25CE%25BC%25CE%25B9%25CE%25B1-%25CF%2586%25CE%25B9%25CE%25BB%25CE%25B9%25CE%25B1-%25CE%25B5%25CE%25B9%25CE%25BD%25CE%25B1%25CE%25B9-%25CE%25B1%25CE%25BB%25CE%25B7%25CE%25B8%25CE%25B9%25CE%25BD%25CE%25B7%2F&amp;ei=JpwdU6LdCcfasga8qIDIBQ&amp;psig=AFQjCNG-ul1UAjlwZyxek5i5tIcCj87GBw&amp;ust=139453522804931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ogle.gr/url?sa=i&amp;rct=j&amp;q=&amp;esrc=s&amp;frm=1&amp;source=images&amp;cd=&amp;cad=rja&amp;uact=8&amp;docid=LQnXUwdGKtrWxM&amp;tbnid=tM9lkVXEYMHlWM:&amp;ved=0CAUQjRw&amp;url=http%3A%2F%2F2stav-glossa.blogspot.com%2F2013%2F01%2F3.html&amp;ei=NJodU63QJcWOtAbPy4GICg&amp;psig=AFQjCNG-ul1UAjlwZyxek5i5tIcCj87GBw&amp;ust=139453522804931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304800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2</a:t>
            </a:r>
            <a:r>
              <a:rPr lang="el-GR" sz="3200" b="1" spc="50" baseline="300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ο</a:t>
            </a:r>
            <a:r>
              <a:rPr lang="el-GR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 Γυμνάσιο Σπάρτης</a:t>
            </a:r>
          </a:p>
        </p:txBody>
      </p:sp>
      <p:sp>
        <p:nvSpPr>
          <p:cNvPr id="3" name="2 - TextBox"/>
          <p:cNvSpPr txBox="1"/>
          <p:nvPr/>
        </p:nvSpPr>
        <p:spPr>
          <a:xfrm>
            <a:off x="0" y="990600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Σχολικό έτος 2013-14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0" y="2819400"/>
            <a:ext cx="91440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ΦΙΛΊΑ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4343400"/>
            <a:ext cx="9144000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Μια εργασία των μαθητών του Β3 </a:t>
            </a:r>
          </a:p>
          <a:p>
            <a:pPr>
              <a:defRPr/>
            </a:pPr>
            <a:r>
              <a:rPr lang="el-GR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στο πλαίσιο του μαθήματος της Νεοελληνικής Γλώσσας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0" y="5638800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Φιλόλογος: Φάνη Σαχάμη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encrypted-tbn3.gstatic.com/images?q=tbn:ANd9GcTpOnQtFe6Jzl3ZjQOcEhv8QW8VtdIO3gXDikCSoVPJlw4cw4y-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304800"/>
            <a:ext cx="784860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990600" y="5257800"/>
            <a:ext cx="7315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3200" dirty="0">
                <a:solidFill>
                  <a:schemeClr val="accent3">
                    <a:lumMod val="50000"/>
                  </a:schemeClr>
                </a:solidFill>
              </a:rPr>
              <a:t>Η ΦΥΣΗ ΚΙΝΔΥΝΕΥΕΙ ΧΩΡΙΣ ΦΙΛΙΑ </a:t>
            </a:r>
          </a:p>
        </p:txBody>
      </p:sp>
      <p:sp>
        <p:nvSpPr>
          <p:cNvPr id="11268" name="5 - TextBox"/>
          <p:cNvSpPr txBox="1">
            <a:spLocks noChangeArrowheads="1"/>
          </p:cNvSpPr>
          <p:nvPr/>
        </p:nvSpPr>
        <p:spPr bwMode="auto">
          <a:xfrm>
            <a:off x="2476500" y="6324600"/>
            <a:ext cx="3086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Θοδωρής Σάκκαρης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4.bp.blogspot.com/-pqCJlf3JI7Y/T5R4XjNMsGI/AAAAAAAAA54/Vs3-T9aW20k/s1600/gaitanakidsfs.33883401_st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81200" y="168275"/>
            <a:ext cx="49530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2 - TextBox"/>
          <p:cNvSpPr txBox="1">
            <a:spLocks noChangeArrowheads="1"/>
          </p:cNvSpPr>
          <p:nvPr/>
        </p:nvSpPr>
        <p:spPr bwMode="auto">
          <a:xfrm>
            <a:off x="1981200" y="4724400"/>
            <a:ext cx="5029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>
                <a:solidFill>
                  <a:srgbClr val="FF0000"/>
                </a:solidFill>
              </a:rPr>
              <a:t>Η πραγματική φιλία </a:t>
            </a:r>
          </a:p>
          <a:p>
            <a:pPr algn="just"/>
            <a:r>
              <a:rPr lang="el-GR">
                <a:solidFill>
                  <a:srgbClr val="FF0000"/>
                </a:solidFill>
              </a:rPr>
              <a:t>Λάμπει σαν παιδικό χαμόγελο</a:t>
            </a:r>
          </a:p>
          <a:p>
            <a:pPr algn="just"/>
            <a:r>
              <a:rPr lang="el-GR">
                <a:solidFill>
                  <a:srgbClr val="FF0000"/>
                </a:solidFill>
              </a:rPr>
              <a:t>Μοιράζεται κρυφό δάκρυ</a:t>
            </a:r>
          </a:p>
          <a:p>
            <a:pPr algn="just"/>
            <a:r>
              <a:rPr lang="el-GR">
                <a:solidFill>
                  <a:srgbClr val="FF0000"/>
                </a:solidFill>
              </a:rPr>
              <a:t>Επικοινωνεί με ένα νεύμα </a:t>
            </a:r>
          </a:p>
          <a:p>
            <a:pPr algn="just"/>
            <a:r>
              <a:rPr lang="el-GR">
                <a:solidFill>
                  <a:srgbClr val="FF0000"/>
                </a:solidFill>
              </a:rPr>
              <a:t>Παρηγορεί με μια αγκαλιά</a:t>
            </a:r>
            <a:r>
              <a:rPr lang="el-GR"/>
              <a:t>.</a:t>
            </a:r>
          </a:p>
        </p:txBody>
      </p:sp>
      <p:sp>
        <p:nvSpPr>
          <p:cNvPr id="12292" name="3 - TextBox"/>
          <p:cNvSpPr txBox="1">
            <a:spLocks noChangeArrowheads="1"/>
          </p:cNvSpPr>
          <p:nvPr/>
        </p:nvSpPr>
        <p:spPr bwMode="auto">
          <a:xfrm>
            <a:off x="2286000" y="6248400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solidFill>
                  <a:srgbClr val="00B0F0"/>
                </a:solidFill>
              </a:rPr>
              <a:t>Πέτρος Ολένικ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lh6.ggpht.com/_L-8WLlPyypo/TTCI5Vg48eI/AAAAAAAACtQ/FENtnsDTYvU/s600/20110114frien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3 - TextBox"/>
          <p:cNvSpPr txBox="1">
            <a:spLocks noChangeArrowheads="1"/>
          </p:cNvSpPr>
          <p:nvPr/>
        </p:nvSpPr>
        <p:spPr bwMode="auto">
          <a:xfrm>
            <a:off x="5181600" y="5715000"/>
            <a:ext cx="327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>
                <a:solidFill>
                  <a:srgbClr val="FF0000"/>
                </a:solidFill>
              </a:rPr>
              <a:t>Σαμπάνη</a:t>
            </a:r>
            <a:r>
              <a:rPr lang="el-GR" sz="2400"/>
              <a:t> </a:t>
            </a:r>
            <a:r>
              <a:rPr lang="el-GR" sz="2400">
                <a:solidFill>
                  <a:srgbClr val="FF0000"/>
                </a:solidFill>
              </a:rPr>
              <a:t>Λόνα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encrypted-tbn2.gstatic.com/images?q=tbn:ANd9GcSOQ6uibd2jcuESNSpL45mtQwatJpbp1wPzm8Pz7rfYlqiUm_QE0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2 - TextBox"/>
          <p:cNvSpPr txBox="1">
            <a:spLocks noChangeArrowheads="1"/>
          </p:cNvSpPr>
          <p:nvPr/>
        </p:nvSpPr>
        <p:spPr bwMode="auto">
          <a:xfrm>
            <a:off x="0" y="464820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3200">
                <a:solidFill>
                  <a:srgbClr val="FF0000"/>
                </a:solidFill>
              </a:rPr>
              <a:t>       Το καλύτερο πράγμα στον κόσμο είναι </a:t>
            </a:r>
          </a:p>
          <a:p>
            <a:r>
              <a:rPr lang="el-GR" sz="3200">
                <a:solidFill>
                  <a:srgbClr val="FF0000"/>
                </a:solidFill>
              </a:rPr>
              <a:t>η  αληθινή φιλία</a:t>
            </a:r>
          </a:p>
        </p:txBody>
      </p:sp>
      <p:sp>
        <p:nvSpPr>
          <p:cNvPr id="14340" name="3 - TextBox"/>
          <p:cNvSpPr txBox="1">
            <a:spLocks noChangeArrowheads="1"/>
          </p:cNvSpPr>
          <p:nvPr/>
        </p:nvSpPr>
        <p:spPr bwMode="auto">
          <a:xfrm>
            <a:off x="0" y="594360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Χρήστος Πάνος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1 - Εικόνα" descr="https://encrypted-tbn1.gstatic.com/images?q=tbn:ANd9GcS59JHPhuzsBXimmwxP-nkvsm3RA5Y11PPod3PG0xAoHAbRMv8opQ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2275" y="476250"/>
            <a:ext cx="640873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533400" y="4648200"/>
            <a:ext cx="8153400" cy="14160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l-GR" i="1" dirty="0"/>
              <a:t>«Ο φίλος σου είναι ο άνθρωπος που ξέρει τα πάντα για σένα και παρόλα αυτά του αρέσεις»</a:t>
            </a:r>
          </a:p>
          <a:p>
            <a:pPr algn="l">
              <a:defRPr/>
            </a:pPr>
            <a:r>
              <a:rPr lang="en-US" i="1" dirty="0"/>
              <a:t>                                            </a:t>
            </a:r>
            <a:r>
              <a:rPr lang="el-GR" i="1" dirty="0"/>
              <a:t>      </a:t>
            </a:r>
            <a:r>
              <a:rPr lang="en-US" i="1" dirty="0"/>
              <a:t> </a:t>
            </a:r>
            <a:r>
              <a:rPr lang="en-US" sz="1600" i="1" dirty="0"/>
              <a:t>Elbert Hubbard</a:t>
            </a:r>
            <a:r>
              <a:rPr lang="el-GR" sz="1600" i="1" dirty="0"/>
              <a:t> </a:t>
            </a:r>
          </a:p>
          <a:p>
            <a:pPr algn="l">
              <a:defRPr/>
            </a:pPr>
            <a:endParaRPr lang="el-GR" sz="1600" i="1" dirty="0"/>
          </a:p>
          <a:p>
            <a:pPr algn="l">
              <a:defRPr/>
            </a:pPr>
            <a:r>
              <a:rPr lang="el-GR" sz="1600" dirty="0"/>
              <a:t>Αφροδίτη – Μαρία Σπανού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Θέση εικόνας 2"/>
          <p:cNvSpPr>
            <a:spLocks noGrp="1" noTextEdit="1"/>
          </p:cNvSpPr>
          <p:nvPr>
            <p:ph type="pic" idx="1"/>
          </p:nvPr>
        </p:nvSpPr>
        <p:spPr>
          <a:xfrm>
            <a:off x="1839913" y="676275"/>
            <a:ext cx="5486400" cy="4114800"/>
          </a:xfrm>
        </p:spPr>
      </p:sp>
      <p:sp>
        <p:nvSpPr>
          <p:cNvPr id="5123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</a:rPr>
              <a:t>Η αληθινή φιλία αρχίζει από μικρή ηλικία.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1700" dirty="0" smtClean="0"/>
              <a:t>Κωνσταντίνος Νικολόπουλος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63725" y="647700"/>
            <a:ext cx="5497513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411" name="Θέση εικόνας 2"/>
          <p:cNvSpPr>
            <a:spLocks noGrp="1" noTextEdit="1"/>
          </p:cNvSpPr>
          <p:nvPr>
            <p:ph type="pic" idx="1"/>
          </p:nvPr>
        </p:nvSpPr>
        <p:spPr/>
      </p:sp>
      <p:sp>
        <p:nvSpPr>
          <p:cNvPr id="6148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9600" y="5562600"/>
            <a:ext cx="8077200" cy="609600"/>
          </a:xfrm>
        </p:spPr>
        <p:txBody>
          <a:bodyPr rtlCol="0">
            <a:normAutofit fontScale="2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112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Σκύλος, ο καλύτερος φίλος του ανθρώπου.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9600" dirty="0" smtClean="0"/>
              <a:t>Θοδωρής Πλατάνας </a:t>
            </a:r>
          </a:p>
        </p:txBody>
      </p:sp>
      <p:sp>
        <p:nvSpPr>
          <p:cNvPr id="17413" name="Θέση εικόνας 2"/>
          <p:cNvSpPr txBox="1">
            <a:spLocks/>
          </p:cNvSpPr>
          <p:nvPr/>
        </p:nvSpPr>
        <p:spPr bwMode="auto">
          <a:xfrm>
            <a:off x="1828800" y="6096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2400"/>
            <a:ext cx="914400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Θέση εικόνας 2"/>
          <p:cNvSpPr>
            <a:spLocks noGrp="1" noTextEdit="1"/>
          </p:cNvSpPr>
          <p:nvPr>
            <p:ph type="pic" idx="1"/>
          </p:nvPr>
        </p:nvSpPr>
        <p:spPr/>
      </p:sp>
      <p:sp>
        <p:nvSpPr>
          <p:cNvPr id="7171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9144000" cy="804862"/>
          </a:xfrm>
        </p:spPr>
        <p:txBody>
          <a:bodyPr rtlCol="0"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2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Φιλία για μένα είναι να συνεννοείστε με τα μάτια..~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1900" dirty="0" smtClean="0"/>
              <a:t>Σούπου Σοφία 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95400" y="381000"/>
            <a:ext cx="6629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Θέση εικόνας 2"/>
          <p:cNvSpPr>
            <a:spLocks noGrp="1" noTextEdit="1"/>
          </p:cNvSpPr>
          <p:nvPr>
            <p:ph type="pic" idx="1"/>
          </p:nvPr>
        </p:nvSpPr>
        <p:spPr/>
      </p:sp>
      <p:sp>
        <p:nvSpPr>
          <p:cNvPr id="8195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fontScale="2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8000" dirty="0" smtClean="0">
                <a:solidFill>
                  <a:srgbClr val="00B050"/>
                </a:solidFill>
                <a:latin typeface="Comic Sans MS" pitchFamily="66" charset="0"/>
              </a:rPr>
              <a:t>Η φιλία δεν βρίσκεται μόνο στους ανθρώπους αλλά και στα  ζώα.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6200" dirty="0" smtClean="0"/>
              <a:t>Σπύρος Φλώρος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2600" y="609600"/>
            <a:ext cx="5562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0" y="5029200"/>
            <a:ext cx="9144000" cy="16764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</a:rPr>
              <a:t>Η φιλία μπορεί να σου φέρει βουνά, αλλά σε εσένα είναι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</a:rPr>
              <a:t>η απόφαση αν θα τα κάνεις πεδιάδα.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1800" dirty="0" smtClean="0"/>
              <a:t>Τάσος Πανόπουλος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633413"/>
            <a:ext cx="6829425" cy="40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4038600" cy="4525963"/>
          </a:xfrm>
          <a:ln>
            <a:solidFill>
              <a:schemeClr val="accent2"/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altLang="el-GR" sz="2400" i="1" smtClean="0">
              <a:latin typeface="Monotype Corsiva" pitchFamily="66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altLang="el-GR" sz="2400" i="1" smtClean="0">
              <a:latin typeface="Monotype Corsiva" pitchFamily="66" charset="0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sz="16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Φίλος είναι αυτός που σ’ αγαπά 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sz="16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που νοιάζεται για σένα,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sz="16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είναι αυτός που σ’ εμπιστεύεται ειλικρινά 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sz="16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μοιράζεται με σένα.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sz="16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Και όταν οι άλλοι φεύγουνε 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sz="16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αυτός είναι κοντά σου ,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sz="16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λυπάται με τη λύπη σου 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sz="16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και χαίρεται στη χαρά σου.</a:t>
            </a:r>
          </a:p>
        </p:txBody>
      </p:sp>
      <p:sp>
        <p:nvSpPr>
          <p:cNvPr id="3075" name="Rectangle 11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l-GR" altLang="el-GR" sz="2800" smtClean="0"/>
          </a:p>
        </p:txBody>
      </p:sp>
      <p:pic>
        <p:nvPicPr>
          <p:cNvPr id="3076" name="Picture 30" descr="208327-QoTX-Bhmgw"/>
          <p:cNvPicPr>
            <a:picLocks noChangeAspect="1" noChangeArrowheads="1"/>
          </p:cNvPicPr>
          <p:nvPr/>
        </p:nvPicPr>
        <p:blipFill>
          <a:blip r:embed="rId2" cstate="email">
            <a:lum bright="6000" contrast="6000"/>
          </a:blip>
          <a:srcRect/>
          <a:stretch>
            <a:fillRect/>
          </a:stretch>
        </p:blipFill>
        <p:spPr bwMode="auto">
          <a:xfrm>
            <a:off x="4648200" y="1600200"/>
            <a:ext cx="419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7" descr="ANd9GcRnFuvwUVWv1L3sGU3p2CdjSEEC0GP-Y1-kqRgZWO_zZ9NkLUGkew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86200" y="1524000"/>
            <a:ext cx="1143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39" descr="ANd9GcRnFuvwUVWv1L3sGU3p2CdjSEEC0GP-Y1-kqRgZWO_zZ9NkLUGkew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5334000"/>
            <a:ext cx="1143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WordArt 42"/>
          <p:cNvSpPr>
            <a:spLocks noChangeArrowheads="1" noChangeShapeType="1" noTextEdit="1"/>
          </p:cNvSpPr>
          <p:nvPr/>
        </p:nvSpPr>
        <p:spPr bwMode="auto">
          <a:xfrm>
            <a:off x="1981200" y="533400"/>
            <a:ext cx="5257800" cy="1371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r>
              <a:rPr lang="el-GR" sz="3600" b="1" kern="10" normalizeH="1">
                <a:ln w="19050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CC99FF"/>
                </a:solidFill>
                <a:latin typeface="Georgia"/>
              </a:rPr>
              <a:t>Φ Ι Λ Ι Α</a:t>
            </a:r>
          </a:p>
        </p:txBody>
      </p:sp>
      <p:sp>
        <p:nvSpPr>
          <p:cNvPr id="3080" name="WordArt 44"/>
          <p:cNvSpPr>
            <a:spLocks noChangeArrowheads="1" noChangeShapeType="1" noTextEdit="1"/>
          </p:cNvSpPr>
          <p:nvPr/>
        </p:nvSpPr>
        <p:spPr bwMode="auto">
          <a:xfrm>
            <a:off x="1447800" y="5943600"/>
            <a:ext cx="1981200" cy="15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2400" kern="10">
                <a:ln w="9525">
                  <a:solidFill>
                    <a:srgbClr val="666699"/>
                  </a:solidFill>
                  <a:round/>
                  <a:headEnd/>
                  <a:tailEnd/>
                </a:ln>
                <a:solidFill>
                  <a:srgbClr val="333333">
                    <a:alpha val="67842"/>
                  </a:srgbClr>
                </a:solidFill>
                <a:latin typeface="Times New Roman"/>
                <a:cs typeface="Times New Roman"/>
              </a:rPr>
              <a:t>ΜΑΡΙΑΝΝΑ ΦΟΥΝΤΑ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Θέση εικόνας 2"/>
          <p:cNvSpPr>
            <a:spLocks noGrp="1" noTextEdit="1"/>
          </p:cNvSpPr>
          <p:nvPr>
            <p:ph type="pic" idx="1"/>
          </p:nvPr>
        </p:nvSpPr>
        <p:spPr>
          <a:xfrm>
            <a:off x="1981200" y="457200"/>
            <a:ext cx="5486400" cy="4114800"/>
          </a:xfrm>
        </p:spPr>
      </p:sp>
      <p:sp>
        <p:nvSpPr>
          <p:cNvPr id="12291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0" y="5715000"/>
            <a:ext cx="9144000" cy="728663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</a:rPr>
              <a:t>Η εικόνα τα λέει όλα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1800" dirty="0" smtClean="0"/>
              <a:t>Ιωάννα Τολλάκου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457200"/>
            <a:ext cx="7467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Θέση εικόνας 2"/>
          <p:cNvSpPr>
            <a:spLocks noGrp="1" noTextEdit="1"/>
          </p:cNvSpPr>
          <p:nvPr>
            <p:ph type="pic" idx="1"/>
          </p:nvPr>
        </p:nvSpPr>
        <p:spPr/>
      </p:sp>
      <p:sp>
        <p:nvSpPr>
          <p:cNvPr id="22531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0" y="5486400"/>
            <a:ext cx="9144000" cy="804863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3200" dirty="0" smtClean="0">
                <a:solidFill>
                  <a:srgbClr val="00B050"/>
                </a:solidFill>
              </a:rPr>
              <a:t>Η αγάπη είναι και στα ζώα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dirty="0" smtClean="0"/>
              <a:t>Κώστας Πλαγάκης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5334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Θέση εικόνας 2"/>
          <p:cNvSpPr>
            <a:spLocks noGrp="1" noTextEdit="1"/>
          </p:cNvSpPr>
          <p:nvPr>
            <p:ph type="pic" idx="1"/>
          </p:nvPr>
        </p:nvSpPr>
        <p:spPr/>
      </p:sp>
      <p:sp>
        <p:nvSpPr>
          <p:cNvPr id="14339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1600" dirty="0" smtClean="0">
                <a:solidFill>
                  <a:schemeClr val="accent3">
                    <a:lumMod val="50000"/>
                  </a:schemeClr>
                </a:solidFill>
              </a:rPr>
              <a:t>Ο πραγματικός φίλος θα σε δει να κλαις και δεν θα σε παρηγορήσει. Απλά θα σου δώσει μια σφαλιάρα και θα σου πει: «μην κλαις ρε χαζούλι… η ζωή είναι ωραία!!!» Τάρα Πέγκυ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8800" y="609600"/>
            <a:ext cx="54864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52400"/>
            <a:ext cx="876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2 - TextBox"/>
          <p:cNvSpPr txBox="1">
            <a:spLocks noChangeArrowheads="1"/>
          </p:cNvSpPr>
          <p:nvPr/>
        </p:nvSpPr>
        <p:spPr bwMode="auto">
          <a:xfrm>
            <a:off x="0" y="56388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3600"/>
              <a:t>Η φιλία δεν έχει ηλικία </a:t>
            </a:r>
          </a:p>
        </p:txBody>
      </p:sp>
      <p:sp>
        <p:nvSpPr>
          <p:cNvPr id="24580" name="3 - TextBox"/>
          <p:cNvSpPr txBox="1">
            <a:spLocks noChangeArrowheads="1"/>
          </p:cNvSpPr>
          <p:nvPr/>
        </p:nvSpPr>
        <p:spPr bwMode="auto">
          <a:xfrm>
            <a:off x="7086600" y="64770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24581" name="4 - TextBox"/>
          <p:cNvSpPr txBox="1">
            <a:spLocks noChangeArrowheads="1"/>
          </p:cNvSpPr>
          <p:nvPr/>
        </p:nvSpPr>
        <p:spPr bwMode="auto">
          <a:xfrm>
            <a:off x="6400800" y="632460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/>
              <a:t>Κώστας Νοχός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200" y="304800"/>
            <a:ext cx="5791200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3 - TextBox"/>
          <p:cNvSpPr txBox="1">
            <a:spLocks noChangeArrowheads="1"/>
          </p:cNvSpPr>
          <p:nvPr/>
        </p:nvSpPr>
        <p:spPr bwMode="auto">
          <a:xfrm>
            <a:off x="609600" y="4953000"/>
            <a:ext cx="8001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4400"/>
              <a:t>Η φιλία είναι  ιερό πράγμα</a:t>
            </a:r>
          </a:p>
        </p:txBody>
      </p:sp>
      <p:sp>
        <p:nvSpPr>
          <p:cNvPr id="25604" name="6 - TextBox"/>
          <p:cNvSpPr txBox="1">
            <a:spLocks noChangeArrowheads="1"/>
          </p:cNvSpPr>
          <p:nvPr/>
        </p:nvSpPr>
        <p:spPr bwMode="auto">
          <a:xfrm>
            <a:off x="5715000" y="6172200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/>
              <a:t>Τάσος Ζούμπουλας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95400" y="533400"/>
            <a:ext cx="64770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3 - TextBox"/>
          <p:cNvSpPr txBox="1">
            <a:spLocks noChangeArrowheads="1"/>
          </p:cNvSpPr>
          <p:nvPr/>
        </p:nvSpPr>
        <p:spPr bwMode="auto">
          <a:xfrm>
            <a:off x="1371600" y="5715000"/>
            <a:ext cx="617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Άννα  Τσεμπελή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>
                <a:alpha val="53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encrypted-tbn0.gstatic.com/images?q=tbn:ANd9GcSCcvp1rGlF0ArFq5JM62XDBA9Edm0LQYj91clfo4qSQu2W4iim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200" y="457200"/>
            <a:ext cx="597058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2 - TextBox"/>
          <p:cNvSpPr txBox="1">
            <a:spLocks noChangeArrowheads="1"/>
          </p:cNvSpPr>
          <p:nvPr/>
        </p:nvSpPr>
        <p:spPr bwMode="auto">
          <a:xfrm>
            <a:off x="457200" y="4876800"/>
            <a:ext cx="815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Φίλοι κολλητοί για μια ζωή !!!  </a:t>
            </a:r>
          </a:p>
        </p:txBody>
      </p:sp>
      <p:sp>
        <p:nvSpPr>
          <p:cNvPr id="27652" name="3 - TextBox"/>
          <p:cNvSpPr txBox="1">
            <a:spLocks noChangeArrowheads="1"/>
          </p:cNvSpPr>
          <p:nvPr/>
        </p:nvSpPr>
        <p:spPr bwMode="auto">
          <a:xfrm>
            <a:off x="6172200" y="61722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Ευγενία Σταθάκου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erierga.gr/wp-content/uploads/2014/01/animalunusual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2 - TextBox"/>
          <p:cNvSpPr txBox="1">
            <a:spLocks noChangeArrowheads="1"/>
          </p:cNvSpPr>
          <p:nvPr/>
        </p:nvSpPr>
        <p:spPr bwMode="auto">
          <a:xfrm>
            <a:off x="4495800" y="228600"/>
            <a:ext cx="3657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solidFill>
                  <a:srgbClr val="002060"/>
                </a:solidFill>
              </a:rPr>
              <a:t>Η ΦΙΛΙΑ ΕΙΝΑΙ  ΤΟ ΚΑΛΥΤΕΡΟ ΠΡΑΓΜΑ ΣΤΟΝ ΚΟΣΜΟ</a:t>
            </a:r>
          </a:p>
          <a:p>
            <a:r>
              <a:rPr lang="el-GR">
                <a:solidFill>
                  <a:srgbClr val="002060"/>
                </a:solidFill>
              </a:rPr>
              <a:t>Παντελής Παππάς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1.gstatic.com/images?q=tbn:ANd9GcSLbv1S-Ea9nOM9lhL_MjjvENLt3z1t7oLQV-jZ6roTg_BZQpCWi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914400" y="5638800"/>
            <a:ext cx="7696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dirty="0">
                <a:solidFill>
                  <a:schemeClr val="accent3">
                    <a:lumMod val="50000"/>
                  </a:schemeClr>
                </a:solidFill>
              </a:rPr>
              <a:t>Ο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l-GR" dirty="0">
                <a:solidFill>
                  <a:schemeClr val="accent3">
                    <a:lumMod val="50000"/>
                  </a:schemeClr>
                </a:solidFill>
              </a:rPr>
              <a:t> ΕΡΩΤΑΣ ΕΙΝΑΙ ΤΥΦΛΟΣ, Η ΦΙΛΙΑ ΠΡΟΣΠΑΘΕΙ ΝΑ ΜΗΝ ΒΛΕΠΕΙ</a:t>
            </a:r>
          </a:p>
          <a:p>
            <a:pPr>
              <a:defRPr/>
            </a:pPr>
            <a:r>
              <a:rPr lang="el-GR" dirty="0">
                <a:solidFill>
                  <a:schemeClr val="accent3">
                    <a:lumMod val="50000"/>
                  </a:schemeClr>
                </a:solidFill>
              </a:rPr>
              <a:t>Αποστόλης Πάιου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Εικόνες\Albert-Edelfelt-xx-Boys-Playing-at-the-Beach-xx-Private-Collectio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2 - TextBox"/>
          <p:cNvSpPr txBox="1">
            <a:spLocks noChangeArrowheads="1"/>
          </p:cNvSpPr>
          <p:nvPr/>
        </p:nvSpPr>
        <p:spPr bwMode="auto">
          <a:xfrm>
            <a:off x="685800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6148" name="3 - TextBox"/>
          <p:cNvSpPr txBox="1">
            <a:spLocks noChangeArrowheads="1"/>
          </p:cNvSpPr>
          <p:nvPr/>
        </p:nvSpPr>
        <p:spPr bwMode="auto">
          <a:xfrm>
            <a:off x="0" y="0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l-GR" sz="2400">
                <a:solidFill>
                  <a:srgbClr val="993300"/>
                </a:solidFill>
                <a:latin typeface="Comic Sans MS" pitchFamily="66" charset="0"/>
              </a:rPr>
              <a:t>Οι φίλοι παίζουν τα καλύτερα παιχνίδια</a:t>
            </a:r>
          </a:p>
          <a:p>
            <a:pPr algn="r"/>
            <a:r>
              <a:rPr lang="el-GR">
                <a:solidFill>
                  <a:srgbClr val="993300"/>
                </a:solidFill>
                <a:latin typeface="Comic Sans MS" pitchFamily="66" charset="0"/>
              </a:rPr>
              <a:t>Φ. Σαχάμη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data:image/jpeg;base64,/9j/4AAQSkZJRgABAQAAAQABAAD/2wCEAAkGBxQSEhUUExQUFRUUFRcXFRcUFxQUFhcVGBQXFhgXFRcYHCggGBwlHBQVITEhJSkrLi4uFx8zODMsNygtLisBCgoKDg0OGhAQGiwcHBwsLCwsLCwsLCwsLCwsLCwsLCwsLCwsLCwsLCwsLCwsLCwsLCwsLCwsLDcsLCwsLCwsLP/AABEIAMIBAwMBIgACEQEDEQH/xAAZAAACAwEAAAAAAAAAAAAAAAACAwABBAX/xAA+EAABAwMCBAQDBQcDAwUAAAABAAIRAxIhMUEEUWFxIoGRoRMysQVCUnLRFCMzkqLB8GJzsoKz8WPCw9Lh/8QAFwEBAQEBAAAAAAAAAAAAAAAAAAECA//EABkRAQEBAQEBAAAAAAAAAAAAAAARATFBIf/aAAwDAQACEQMRAD8AzNYmBqIUyjbM4nyUim8Nwc/MD20Wip4BDcddz57IwIEmJjuslSpP6LcaC6od0ouVEoEZo1AhKsKBhKEoJULkEIVueglASiJcoXIYVFRKuVAFGFQhA0ITqqahfqgaFRelAqShTBVRCqktCY+nA1UB39UJKVKkqFMvRApIKNrkWmSmAoWv5o7xGiRUJyoQSrInpKhqEaFIYFjQjqNGIG2UovR3qRQFRGGqIlwZqymtdidx7hImFXxYXTAdaqUq9OD2kY1Go6dFncYVWoColkqIg1cIWpgQAVCE0hAUQuEJThG6GrkqBMqiUUISoyEptM4QgI20jE7YmCDE6SEFHCW7VaK9JzdeZGxyNRjdJZTLp6CSToBIH1IQAFaKrSLYncSIMgjofI+iEFBAiLpUDJRMpEmO+uBgSc9AihhUUytSLY0IOhGnUd0ACgFGFRUaoGNKgKpUUUy5XKWCiRVqwqVhBJVoVakFvckkonuSytoOm6CrJSlbnyqURKiCVJQGCjY9BRplxgZK0DhDDjpZEhwtMEE/291RC5QBQcM7w6eJpcMgYDi3M6ZH0V1OGeMlpj2wJOeyCPppSbT4ao8S1jnDoCcaKhwlQkgMdI1EQQOZB2QIKotTG8M8gkNcQ3UgSB3IwgFMxMGBvBj1UZauEEW4aQT47gDAByM6CIyj4RrG1yCR8MkjBmWP8Ij+YHyWKmJInSRMcukqn0zpGkz5HOUK1Npix7CZdBfjTwEgjzaXnyCCrQANRoHyTBk7PDY9/ZZYWiq4MvGfGxsdJ+HU/si0/i+HAYyDIZhzhnxF75gchb5yOaOnSYxjjc6HEAG2DDmGLhOBl25mAVy6VUtMtJB6GEbOJcCTMzrdDp7g6oVpp8KLrDdfGgiBifFO30WmhSM2zNjL7SMQ9o8I3k3NHmue7jXmZe7xTOdZMlCK5zn5gAZzgEEf8R6KUrqscxtjS1zSXF0OIcR4YES3BO09DyShSbJubZ42w12sWvxna62VzAiQrc/h/wB2SWBrgQQAclkOuJE87fdZAlpjWqFEFIUARFFUAiKlsf55oi3RFCqVkICVAaiXcVSCKObCFWFpAqI7UEqiQrhOp0rnFoI3gkGCBueQjMpNQQYkHqJj3CI08LdBsIDpz4g02xsSRidfJauGcLK17pJa2bSHxm0ZmDlw0K5K0UXgMeN3BoHYPDj/AMQqtaq3Esc0wC0imGAGMgVGuBnmQTONkFOo0BpnIa5pbB1dcJB00I64WKVJUqVtPEtjAdcWwRi0eG0nmcbbSlUHCHAmLgMwTvMY549Eqk2cbnTvy80BKJW+k9oteX/IPkgzcOW0E5Jnc4Kvh+KLAHCq4Q2LBcCSJjTFs555OFzi5WxpdgAnsJSla21g5sudlri4zJLpDQAD/wBO/NKFf92W7lw7Qcu92s9Eo0+ZA85+koYH4vQT9YRK2VuJDw/la0gaeIFrSfO55SftH5/+in/2mJUN5u/lH/2TeNhzpDh8tMb7U2tO0ahCsqia2gTyjnMx3jKJ1YAEM31cdT0HIf50UFUSBBLbs6SRtoI7+yOrSkkNGQYgT2nJOZx5hIZVIEAkTyJCEPjRCtzaLHOMfdEkThwa2X2nnIMdD0Q8K1pLpgYkTcWj0MzkALICjp1C0yCQehIKLWunw4loIJvcQIxAmJgzzmJUZw/hDp+aY10bNzu0D68kj9pdBEnJJnfIg564Wh5cLiZiGlhGmCA2D2JCjQn0mltzbsEDxRBmeQxGOeqstYGkkPkG05ABOeh5aLKeJd+ImRGTOOSs1S6LnExpJJhA99CHls6SSY2AkmOylelAaQSWumCRBkGCIk9PVLFc3F25mes4P1UfXcZE4MY2xpjZFAUJKhKkqCQqVyooBCY1kgxqNt0sFM4auWPa8atIMHQ9D0Oi3iGO4aC8OcBYYJgkXchHKDnohZwviIeYALgSMnwxMDzB7IKfERILQ6SD4p1E8j1RftLpkwclxkal2DMc1oGxgDgASWvAz8pgnzyCO2ENGgHuESG3NbmCfFOcDoVXEcU58TGNCBEDZojELXwZ8QcIh1xI5OZTcfTM/wDhBk/Z8NMjxgu3w0EiT/KfRBXo2kZBBEgiYI03AOoI8kZ4wmJAgAtgeHwnVoPrrOSeaXVq3RoABAHIZOuupJ80TYFQhXaYnbSevXkqURULRUZeLxqMP77P89+o6pdNk5JgDU/2HMqPqTgYHLn1J3KIEQNrj/T+pUqVScTjkMD0GFUqiVEDCkJtAAuaHaXCe05VcQy1zm/hcR6GP7IhcKnKKkFArW6qxzQCHB27sGfp7yskKIprqB1aQ4dNR3GoSUTXRkYPRa6JZU8Loa86P2J5PH9wodY5Vyn1OFLDD4aRtqfQf3hXYC0QCSQTgCInUmJ2RqF0mAySSAIGBJk+Y5FMqgtxMtORrB2mNjsmW2gR95pcZyIAOIPUO9lAAQyRHzGB+Ecp6hyKQWmJ5qlvbw4PwzbAddiTBtE4nIkJTKQc26NJuAMTBaARy+cehRYztVytjOGAe3HhkF4P3WwCZ8ifRKNIfDv5mzX70kk/y2jzQIUWiymA4G5zm8iGt1jkTg9p6KvgCWtBkvAM7Au0aR336qLGdRECOXuooE3KFyU0rRS4YuLI++D5QTM+QnzW2QhRVRaXYHvgeZOAmv4dzSWkGQ4NI18RmBjXQqiqNZzTLTEiDgER2K0U/i1DcDJgjLmiARBABOBEpX7M6RjJEiCCCN8jGxTqNF15kZcyoREEGabjgjB125oMhwotDeCdJDgQQJGhkk2gTprI8jyQN4dxcWhpJBggZ0MbIgaVUt0jqDkEciN074Af4mafeByWDc/6m9fXrmewjXf9Y+oKYTDersn8oOPcH0CAatScDAGn6nqgCpWFGdRMoU7nBo3MJabQfa4HkR6boLbVDT4QCBpcAZ6mVo+0q5FaoD4h8R2HZEXHHTygrLUplpg7ehGxHQhaftds8RVjeo6PN2FRn4ikA4RNjgHDcgHUdSCHDyQmpkwPDOAeXX9U3ix8rRmxgDu9xcfQvt8lnawkwNSYHdEFxNO1xA0wR2IBHsUpzY1WviqZIpHW5keYe5segCQ2m55wHOPQEnlt5KKSorc2DG+4P91FB0Hv+JRk/PSgTzYdJ7FYPiGIkxynHot32IZqFm1Rj2/0kj3aFzyEaG2ofREapJkkzzSgtLAHANAzaSTvcJdrygAKKbwHEEVGyTBeJk8zBKuhUILxdDrYEmMh7TAO2hWJS5FzRFygcqcRiPPuoCga/iHEQXOI5EkhHwVQB7SdGmf5cgewWaVbSinWqJYerUWMgct9OuG02OIkh9QAaSLWTJ8yucFpf/Bb0qP92s/QroxhjeJbaW2mJJBDgDkAEHEEYGy2/ZnFy8yJOHAf7dJ4AJ9MrjhbPsk/vqY5vA9TH90o1M4prWWCSCH5IAIuDRgSfwc91o4HihczBHwmVIBzIte+Seck+y5DVu4c2Uy/8Qe3ztAA/rJ8kpmtVHimBrgLiGwZIE/xSY15OHuljjKRkm/NT4hENg9CZ0EnbM7LGxwFN3MuYI6AOJ94SEpW3iqzDGLjBk5bBL3HSeoPmk8T80cgB6ABIlO4o+InnB9RP+dlGdLUVSrBRFq1QKkohrK5AggOGwcJjsdR5FbPtjiCKrwAG6SQPEZaD82o12hc2VdSoXGSZPMpSncIJFQf+njyex30BQ8O60OdvBDfzERPkCT3hIlUUpXU4Uy2hkSyvaRvDixwxykOWWnRc6mQBJFQBw8iGzyE3Z6rLcnMMjr3Rqtv23BFJ7TItLXEb1GnxSeuCuXKO9wBaDDTEjYxoUJbjVCtn2KP37O5PoCVmcWnRpk83gj0tCdwQhtR/wCFto/M/wAP/G8+SxhRXReA5waLiAbTnwXEQLBGBM65KD7PYLmTq91o7EFvuSPQrM/iXuiXuMZEkmDzHVLDtM6adN8KLXR+zKbSG3R/EjO4LDjTmFPgBoYCyTUJG8tyAA2DG89ZWBlQjQkfr/hW2txVRoplriJpDTo57fLARrNJHD3FrRqWnTMu8UAd4AWhtNhLg23wN+ZxcGmJudI3JIA6RusLa7hBBItMt6HXCqlWt2BG4OiFaqPDB0Zn+ITG4Y0OxPPsh4imIa4AgOBxM5DiDB8h6pLuJcSCMQZFotg40jsEyvxb3iHm6DIJ1GIIB2GBjoi/CFFFEQljFZKvhyJk6ASfp9SFr4doc83h1oa54BOYb4gOxiJ6rTBbmNDQYJkfNOj/AMJEY/TKVRqFrg4YLSCO4MrUKcUydnN15v8AiCAOzQT5nmE3h8E2uawltM3GBALAXEdZjTKKxImgQcxy65XUaxj6jrQ20tLmgua2WgF5aTPhk42gTyQUQx1R2mGCSy1okAXFt2ANcx5ZQjmSqldalRDWQ6y19MFslpJqEhwPMADB2juhp/DbBe1ocKbjAIgvafBcBiTuNxBOpSJHPpVS3IAnY6kduR66pjBe0D7zZt6t1I7jJHc9EglEwb6Rv+nVRBNWljwG7JV7X/N4Xfi1B/MBoeo9N1VXh3NEkS3Zwy31GPLVVBVHyMJQKEFQqJqEqiVCqQSVCVFTkFEq2FMoUbldWkRyRVfFVTJgCSdENOkXabanQDudkdbwAR94fN+IaG3kMEc+caIpnF1wGtptghpJc4ZDnnUjoAIHmd1nY9LCMMUFucglF8NW5h5QirGmEderIYPwtj+tx/ukgwieVFCShVlUirRzKAKwguVFaiikskGQSDzBhHnf3UARhq25gRBE1iuqNEUfC1Q0kndjx5uY5o9yEsIVCUQ2tUujGgA7xge0JZRUWkzGTGBvqNOqbVYbBI8QJu0utgWkjXW7Pbogzyjc6dsD/PXCcaIIEDNQ4HK0GQO5IjyVFoNIutIhwEyYIIdqDuIGRHzIFME7p1J7mHwktPMFW2i2yYM2uOu4IGkdQVoaQBaBJ+GKlx2NgeWjpafVCL+KD89NhmcgfDOn+nHqCs5FM7vb3AePUR9FdLiCSZiAx23+kge5CzOqSlRo/ZmnSqzzvb9WwoeBds6me1Wn9C5ZJT/s7+LT/wBxn/IIGN4B/wCH+pn6qncE7ewfmqUx/wC5YwqJSjb8FrdarB+UOefoB7oXVaY0D3nm82j+Vuf6lkRMCUMfVc6AdBoAAAOwCY0+EtdzlvR2h8iNew5IaL9QBJjA69B7+S2P4iq61jj4iHXDEkRIu3nXHZFxgICZQY0nJhHToA/CY7wl850gOIDC7zBPYhFVqy21jXwROCbYmcgakDEk7KK0OogZub6hYarpOsozAYHwCXECDkS3L9efg/mITeIpNYRAlrQCY3+JLmyfyW+aVomvQA0OJxzhZiFscGG0wWh0g5nIiHZGmdOhyqqcOJc37zJk7Et+YeWSD06qDGApC6fDUGC4Ppl0Nm6XADE7bHQHqFmexoaHakki0zAiDOOjm+6EIbnCeOHxOyTVYBEHBEj1g+4I8lTXHmiigc1EMq1KDgYVgoQgLlpzaeGZJ+qVxTpd2QsrEIHFKKUlVKkqC1SqVSI11T4XfmYW9rXRHlHok/HdM3OnSZMxylAahIAkwNBsJ1hUqbpjapE9QR66o6XEEEnUlpbnkW2/RJhRQaeG+Wp+T/5KaUQmcKfDV/2x/wB2n/8AqSCqIm0paQ8RLSCOUgyPolXLU4wwAWRBJJsLpOwByNBoOsxoGW33UIjBWx8EEgglzKbGgfNcAy7G2WEdbsbro8e8B5xIADpp6ue8y94dGGgtLewGl0oscmtTBd4Yi1pxpJYLveUp2Fv4WmCXvqTFOHWEm58yA3rJLZPKSlVOFkNMtueRLfvS7k0CGj9eUIRgJUldEcG34gbDrX1SxlpiBeGhxkGddMaLn1GQSDsSPQwoQJM6og8xEmDtOPRRrUbaM6IABTRWcDIcQYAkGMAQB6AIHUSCo6mRsirJJMmSeuVooVfEXE6tqTO5LHD6lZJVhFMdWcRbJgaCTHogARNCt7EUdWLWDcNIPe9x+hCVCoSjLUA2q0diii0BKEonKrVXIEqirKsBAJUVuKgCCoVwqlSUEKOmwnQSgWim0uaAIwSTkDlBye/ugW6k4agjuCFKdMuIAySYA6rRxXEktDS6SB4jMg6wJ0dAjPQclo4SkG1iSMNqta383xW4/kDvUcwixzmtVQttHh4pueQTa4NHXWZ3gQB3cFt47g2MvdHyXQJMOisaYBMzHhccQiTXGDUbKUz0BPkBK28TwzadzouAe1oDpGrLzJEZGnkcJTqLW5NxaT4QCGuIgOkmCBhw21lFgeBEPB3EkfmDSW+8I+IdApgatpx2l73D2cFK1Cx7oJhhaQcXZgtjrGfJVxFDxgNeXF8ZcC35oInJnVUKa7KdV4lwEC2fxAC6NIDtsJXwZcQHNIAlzsho2mYkjIGmZUr8OWAZBDvlLZg84BAPTIQXR45zTJhxBLmzOHEySII3APkk16gc4uAtnJAMiTrHIdE48AbS6+mY+YXAFpzjOum0pf7M4A40EkSLonW3WP8AzoofSgVC7KgCOnTk5UF/Mo2oRiVTVTxCKlRwOyFQKwUUVNMEhC10JjHSqYjRJKp6aBGUNYIoQVFAFFlWdyKmQo9A0quRpYklNdUMJRQRRSFRQUrVKiiLRIQEUoqLXwFQuq0gST+8YBJJgXjRYyipVC0hwwWkEHkQZCDV+1G4kkmeZmRMxnbdSvxjiZnnyiC8vjr4nE5WKVaUdR/GOdQJJk/FaHE5u/dkAuBmT4dVlHGuzcGulxd4hudYjsMaYCQ2oQC2cGCR1Ex9T6oZSrWqpx7nfMGu0kkQTAgTaRoCR27BKbxBuuOcQRpi22BGmNEmVUpRpbWaLhDrSB94TgzrbpPROHFNIaLSCwktN06wfECM5G0LCETXxoqU2pVBBAaGzqQXEnpnZOp1rqtx3untaQR6LG5RryNORHqIP1UVGlFKXKsORBF6CUbngoIRRAqwhhWQirLkYrQlwpCDS7iZEQiBBwsoQylK0uqxoos5KiyXTDohpqKKuZjUoqKLR6pRRRNFFRRRFCURUUUEKEKKKItQqlFdVESpRERW5RRFNpaIHqKIqnaIVFE1NUVFSiKY1GoojQCraoogsIiooiZ0tytRRTeHiyrUUVxp/9k=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1" name="AutoShape 4" descr="data:image/jpeg;base64,/9j/4AAQSkZJRgABAQAAAQABAAD/2wCEAAkGBxQSEhUUExQUFRUUFRcXFRcUFxQUFhcVGBQXFhgXFRcYHCggGBwlHBQVITEhJSkrLi4uFx8zODMsNygtLisBCgoKDg0OGhAQGiwcHBwsLCwsLCwsLCwsLCwsLCwsLCwsLCwsLCwsLCwsLCwsLCwsLCwsLCwsLDcsLCwsLCwsLP/AABEIAMIBAwMBIgACEQEDEQH/xAAZAAACAwEAAAAAAAAAAAAAAAACAwABBAX/xAA+EAABAwMCBAQDBQcDAwUAAAABAAIRAxIhMUEEUWFxIoGRoRMysQVCUnLRFCMzkqLB8GJzsoKz8WPCw9Lh/8QAFwEBAQEBAAAAAAAAAAAAAAAAAAECA//EABkRAQEBAQEBAAAAAAAAAAAAAAARATFBIf/aAAwDAQACEQMRAD8AzNYmBqIUyjbM4nyUim8Nwc/MD20Wip4BDcddz57IwIEmJjuslSpP6LcaC6od0ouVEoEZo1AhKsKBhKEoJULkEIVueglASiJcoXIYVFRKuVAFGFQhA0ITqqahfqgaFRelAqShTBVRCqktCY+nA1UB39UJKVKkqFMvRApIKNrkWmSmAoWv5o7xGiRUJyoQSrInpKhqEaFIYFjQjqNGIG2UovR3qRQFRGGqIlwZqymtdidx7hImFXxYXTAdaqUq9OD2kY1Go6dFncYVWoColkqIg1cIWpgQAVCE0hAUQuEJThG6GrkqBMqiUUISoyEptM4QgI20jE7YmCDE6SEFHCW7VaK9JzdeZGxyNRjdJZTLp6CSToBIH1IQAFaKrSLYncSIMgjofI+iEFBAiLpUDJRMpEmO+uBgSc9AihhUUytSLY0IOhGnUd0ACgFGFRUaoGNKgKpUUUy5XKWCiRVqwqVhBJVoVakFvckkonuSytoOm6CrJSlbnyqURKiCVJQGCjY9BRplxgZK0DhDDjpZEhwtMEE/291RC5QBQcM7w6eJpcMgYDi3M6ZH0V1OGeMlpj2wJOeyCPppSbT4ao8S1jnDoCcaKhwlQkgMdI1EQQOZB2QIKotTG8M8gkNcQ3UgSB3IwgFMxMGBvBj1UZauEEW4aQT47gDAByM6CIyj4RrG1yCR8MkjBmWP8Ij+YHyWKmJInSRMcukqn0zpGkz5HOUK1Npix7CZdBfjTwEgjzaXnyCCrQANRoHyTBk7PDY9/ZZYWiq4MvGfGxsdJ+HU/si0/i+HAYyDIZhzhnxF75gchb5yOaOnSYxjjc6HEAG2DDmGLhOBl25mAVy6VUtMtJB6GEbOJcCTMzrdDp7g6oVpp8KLrDdfGgiBifFO30WmhSM2zNjL7SMQ9o8I3k3NHmue7jXmZe7xTOdZMlCK5zn5gAZzgEEf8R6KUrqscxtjS1zSXF0OIcR4YES3BO09DyShSbJubZ42w12sWvxna62VzAiQrc/h/wB2SWBrgQQAclkOuJE87fdZAlpjWqFEFIUARFFUAiKlsf55oi3RFCqVkICVAaiXcVSCKObCFWFpAqI7UEqiQrhOp0rnFoI3gkGCBueQjMpNQQYkHqJj3CI08LdBsIDpz4g02xsSRidfJauGcLK17pJa2bSHxm0ZmDlw0K5K0UXgMeN3BoHYPDj/AMQqtaq3Esc0wC0imGAGMgVGuBnmQTONkFOo0BpnIa5pbB1dcJB00I64WKVJUqVtPEtjAdcWwRi0eG0nmcbbSlUHCHAmLgMwTvMY549Eqk2cbnTvy80BKJW+k9oteX/IPkgzcOW0E5Jnc4Kvh+KLAHCq4Q2LBcCSJjTFs555OFzi5WxpdgAnsJSla21g5sudlri4zJLpDQAD/wBO/NKFf92W7lw7Qcu92s9Eo0+ZA85+koYH4vQT9YRK2VuJDw/la0gaeIFrSfO55SftH5/+in/2mJUN5u/lH/2TeNhzpDh8tMb7U2tO0ahCsqia2gTyjnMx3jKJ1YAEM31cdT0HIf50UFUSBBLbs6SRtoI7+yOrSkkNGQYgT2nJOZx5hIZVIEAkTyJCEPjRCtzaLHOMfdEkThwa2X2nnIMdD0Q8K1pLpgYkTcWj0MzkALICjp1C0yCQehIKLWunw4loIJvcQIxAmJgzzmJUZw/hDp+aY10bNzu0D68kj9pdBEnJJnfIg564Wh5cLiZiGlhGmCA2D2JCjQn0mltzbsEDxRBmeQxGOeqstYGkkPkG05ABOeh5aLKeJd+ImRGTOOSs1S6LnExpJJhA99CHls6SSY2AkmOylelAaQSWumCRBkGCIk9PVLFc3F25mes4P1UfXcZE4MY2xpjZFAUJKhKkqCQqVyooBCY1kgxqNt0sFM4auWPa8atIMHQ9D0Oi3iGO4aC8OcBYYJgkXchHKDnohZwviIeYALgSMnwxMDzB7IKfERILQ6SD4p1E8j1RftLpkwclxkal2DMc1oGxgDgASWvAz8pgnzyCO2ENGgHuESG3NbmCfFOcDoVXEcU58TGNCBEDZojELXwZ8QcIh1xI5OZTcfTM/wDhBk/Z8NMjxgu3w0EiT/KfRBXo2kZBBEgiYI03AOoI8kZ4wmJAgAtgeHwnVoPrrOSeaXVq3RoABAHIZOuupJ80TYFQhXaYnbSevXkqURULRUZeLxqMP77P89+o6pdNk5JgDU/2HMqPqTgYHLn1J3KIEQNrj/T+pUqVScTjkMD0GFUqiVEDCkJtAAuaHaXCe05VcQy1zm/hcR6GP7IhcKnKKkFArW6qxzQCHB27sGfp7yskKIprqB1aQ4dNR3GoSUTXRkYPRa6JZU8Loa86P2J5PH9wodY5Vyn1OFLDD4aRtqfQf3hXYC0QCSQTgCInUmJ2RqF0mAySSAIGBJk+Y5FMqgtxMtORrB2mNjsmW2gR95pcZyIAOIPUO9lAAQyRHzGB+Ecp6hyKQWmJ5qlvbw4PwzbAddiTBtE4nIkJTKQc26NJuAMTBaARy+cehRYztVytjOGAe3HhkF4P3WwCZ8ifRKNIfDv5mzX70kk/y2jzQIUWiymA4G5zm8iGt1jkTg9p6KvgCWtBkvAM7Au0aR336qLGdRECOXuooE3KFyU0rRS4YuLI++D5QTM+QnzW2QhRVRaXYHvgeZOAmv4dzSWkGQ4NI18RmBjXQqiqNZzTLTEiDgER2K0U/i1DcDJgjLmiARBABOBEpX7M6RjJEiCCCN8jGxTqNF15kZcyoREEGabjgjB125oMhwotDeCdJDgQQJGhkk2gTprI8jyQN4dxcWhpJBggZ0MbIgaVUt0jqDkEciN074Af4mafeByWDc/6m9fXrmewjXf9Y+oKYTDersn8oOPcH0CAatScDAGn6nqgCpWFGdRMoU7nBo3MJabQfa4HkR6boLbVDT4QCBpcAZ6mVo+0q5FaoD4h8R2HZEXHHTygrLUplpg7ehGxHQhaftds8RVjeo6PN2FRn4ikA4RNjgHDcgHUdSCHDyQmpkwPDOAeXX9U3ix8rRmxgDu9xcfQvt8lnawkwNSYHdEFxNO1xA0wR2IBHsUpzY1WviqZIpHW5keYe5segCQ2m55wHOPQEnlt5KKSorc2DG+4P91FB0Hv+JRk/PSgTzYdJ7FYPiGIkxynHot32IZqFm1Rj2/0kj3aFzyEaG2ofREapJkkzzSgtLAHANAzaSTvcJdrygAKKbwHEEVGyTBeJk8zBKuhUILxdDrYEmMh7TAO2hWJS5FzRFygcqcRiPPuoCga/iHEQXOI5EkhHwVQB7SdGmf5cgewWaVbSinWqJYerUWMgct9OuG02OIkh9QAaSLWTJ8yucFpf/Bb0qP92s/QroxhjeJbaW2mJJBDgDkAEHEEYGy2/ZnFy8yJOHAf7dJ4AJ9MrjhbPsk/vqY5vA9TH90o1M4prWWCSCH5IAIuDRgSfwc91o4HihczBHwmVIBzIte+Seck+y5DVu4c2Uy/8Qe3ztAA/rJ8kpmtVHimBrgLiGwZIE/xSY15OHuljjKRkm/NT4hENg9CZ0EnbM7LGxwFN3MuYI6AOJ94SEpW3iqzDGLjBk5bBL3HSeoPmk8T80cgB6ABIlO4o+InnB9RP+dlGdLUVSrBRFq1QKkohrK5AggOGwcJjsdR5FbPtjiCKrwAG6SQPEZaD82o12hc2VdSoXGSZPMpSncIJFQf+njyex30BQ8O60OdvBDfzERPkCT3hIlUUpXU4Uy2hkSyvaRvDixwxykOWWnRc6mQBJFQBw8iGzyE3Z6rLcnMMjr3Rqtv23BFJ7TItLXEb1GnxSeuCuXKO9wBaDDTEjYxoUJbjVCtn2KP37O5PoCVmcWnRpk83gj0tCdwQhtR/wCFto/M/wAP/G8+SxhRXReA5waLiAbTnwXEQLBGBM65KD7PYLmTq91o7EFvuSPQrM/iXuiXuMZEkmDzHVLDtM6adN8KLXR+zKbSG3R/EjO4LDjTmFPgBoYCyTUJG8tyAA2DG89ZWBlQjQkfr/hW2txVRoplriJpDTo57fLARrNJHD3FrRqWnTMu8UAd4AWhtNhLg23wN+ZxcGmJudI3JIA6RusLa7hBBItMt6HXCqlWt2BG4OiFaqPDB0Zn+ITG4Y0OxPPsh4imIa4AgOBxM5DiDB8h6pLuJcSCMQZFotg40jsEyvxb3iHm6DIJ1GIIB2GBjoi/CFFFEQljFZKvhyJk6ASfp9SFr4doc83h1oa54BOYb4gOxiJ6rTBbmNDQYJkfNOj/AMJEY/TKVRqFrg4YLSCO4MrUKcUydnN15v8AiCAOzQT5nmE3h8E2uawltM3GBALAXEdZjTKKxImgQcxy65XUaxj6jrQ20tLmgua2WgF5aTPhk42gTyQUQx1R2mGCSy1okAXFt2ANcx5ZQjmSqldalRDWQ6y19MFslpJqEhwPMADB2juhp/DbBe1ocKbjAIgvafBcBiTuNxBOpSJHPpVS3IAnY6kduR66pjBe0D7zZt6t1I7jJHc9EglEwb6Rv+nVRBNWljwG7JV7X/N4Xfi1B/MBoeo9N1VXh3NEkS3Zwy31GPLVVBVHyMJQKEFQqJqEqiVCqQSVCVFTkFEq2FMoUbldWkRyRVfFVTJgCSdENOkXabanQDudkdbwAR94fN+IaG3kMEc+caIpnF1wGtptghpJc4ZDnnUjoAIHmd1nY9LCMMUFucglF8NW5h5QirGmEderIYPwtj+tx/ukgwieVFCShVlUirRzKAKwguVFaiikskGQSDzBhHnf3UARhq25gRBE1iuqNEUfC1Q0kndjx5uY5o9yEsIVCUQ2tUujGgA7xge0JZRUWkzGTGBvqNOqbVYbBI8QJu0utgWkjXW7Pbogzyjc6dsD/PXCcaIIEDNQ4HK0GQO5IjyVFoNIutIhwEyYIIdqDuIGRHzIFME7p1J7mHwktPMFW2i2yYM2uOu4IGkdQVoaQBaBJ+GKlx2NgeWjpafVCL+KD89NhmcgfDOn+nHqCs5FM7vb3AePUR9FdLiCSZiAx23+kge5CzOqSlRo/ZmnSqzzvb9WwoeBds6me1Wn9C5ZJT/s7+LT/wBxn/IIGN4B/wCH+pn6qncE7ewfmqUx/wC5YwqJSjb8FrdarB+UOefoB7oXVaY0D3nm82j+Vuf6lkRMCUMfVc6AdBoAAAOwCY0+EtdzlvR2h8iNew5IaL9QBJjA69B7+S2P4iq61jj4iHXDEkRIu3nXHZFxgICZQY0nJhHToA/CY7wl850gOIDC7zBPYhFVqy21jXwROCbYmcgakDEk7KK0OogZub6hYarpOsozAYHwCXECDkS3L9efg/mITeIpNYRAlrQCY3+JLmyfyW+aVomvQA0OJxzhZiFscGG0wWh0g5nIiHZGmdOhyqqcOJc37zJk7Et+YeWSD06qDGApC6fDUGC4Ppl0Nm6XADE7bHQHqFmexoaHakki0zAiDOOjm+6EIbnCeOHxOyTVYBEHBEj1g+4I8lTXHmiigc1EMq1KDgYVgoQgLlpzaeGZJ+qVxTpd2QsrEIHFKKUlVKkqC1SqVSI11T4XfmYW9rXRHlHok/HdM3OnSZMxylAahIAkwNBsJ1hUqbpjapE9QR66o6XEEEnUlpbnkW2/RJhRQaeG+Wp+T/5KaUQmcKfDV/2x/wB2n/8AqSCqIm0paQ8RLSCOUgyPolXLU4wwAWRBJJsLpOwByNBoOsxoGW33UIjBWx8EEgglzKbGgfNcAy7G2WEdbsbro8e8B5xIADpp6ue8y94dGGgtLewGl0oscmtTBd4Yi1pxpJYLveUp2Fv4WmCXvqTFOHWEm58yA3rJLZPKSlVOFkNMtueRLfvS7k0CGj9eUIRgJUldEcG34gbDrX1SxlpiBeGhxkGddMaLn1GQSDsSPQwoQJM6og8xEmDtOPRRrUbaM6IABTRWcDIcQYAkGMAQB6AIHUSCo6mRsirJJMmSeuVooVfEXE6tqTO5LHD6lZJVhFMdWcRbJgaCTHogARNCt7EUdWLWDcNIPe9x+hCVCoSjLUA2q0diii0BKEonKrVXIEqirKsBAJUVuKgCCoVwqlSUEKOmwnQSgWim0uaAIwSTkDlBye/ugW6k4agjuCFKdMuIAySYA6rRxXEktDS6SB4jMg6wJ0dAjPQclo4SkG1iSMNqta383xW4/kDvUcwixzmtVQttHh4pueQTa4NHXWZ3gQB3cFt47g2MvdHyXQJMOisaYBMzHhccQiTXGDUbKUz0BPkBK28TwzadzouAe1oDpGrLzJEZGnkcJTqLW5NxaT4QCGuIgOkmCBhw21lFgeBEPB3EkfmDSW+8I+IdApgatpx2l73D2cFK1Cx7oJhhaQcXZgtjrGfJVxFDxgNeXF8ZcC35oInJnVUKa7KdV4lwEC2fxAC6NIDtsJXwZcQHNIAlzsho2mYkjIGmZUr8OWAZBDvlLZg84BAPTIQXR45zTJhxBLmzOHEySII3APkk16gc4uAtnJAMiTrHIdE48AbS6+mY+YXAFpzjOum0pf7M4A40EkSLonW3WP8AzoofSgVC7KgCOnTk5UF/Mo2oRiVTVTxCKlRwOyFQKwUUVNMEhC10JjHSqYjRJKp6aBGUNYIoQVFAFFlWdyKmQo9A0quRpYklNdUMJRQRRSFRQUrVKiiLRIQEUoqLXwFQuq0gST+8YBJJgXjRYyipVC0hwwWkEHkQZCDV+1G4kkmeZmRMxnbdSvxjiZnnyiC8vjr4nE5WKVaUdR/GOdQJJk/FaHE5u/dkAuBmT4dVlHGuzcGulxd4hudYjsMaYCQ2oQC2cGCR1Ex9T6oZSrWqpx7nfMGu0kkQTAgTaRoCR27BKbxBuuOcQRpi22BGmNEmVUpRpbWaLhDrSB94TgzrbpPROHFNIaLSCwktN06wfECM5G0LCETXxoqU2pVBBAaGzqQXEnpnZOp1rqtx3untaQR6LG5RryNORHqIP1UVGlFKXKsORBF6CUbngoIRRAqwhhWQirLkYrQlwpCDS7iZEQiBBwsoQylK0uqxoos5KiyXTDohpqKKuZjUoqKLR6pRRRNFFRRRFCURUUUEKEKKKItQqlFdVESpRERW5RRFNpaIHqKIqnaIVFE1NUVFSiKY1GoojQCraoogsIiooiZ0tytRRTeHiyrUUVxp/9k=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2" name="AutoShape 6" descr="data:image/jpeg;base64,/9j/4AAQSkZJRgABAQAAAQABAAD/2wCEAAkGBxQSEhUUExQUFRUUFRcXFRcUFxQUFhcVGBQXFhgXFRcYHCggGBwlHBQVITEhJSkrLi4uFx8zODMsNygtLisBCgoKDg0OGhAQGiwcHBwsLCwsLCwsLCwsLCwsLCwsLCwsLCwsLCwsLCwsLCwsLCwsLCwsLCwsLDcsLCwsLCwsLP/AABEIAMIBAwMBIgACEQEDEQH/xAAZAAACAwEAAAAAAAAAAAAAAAACAwABBAX/xAA+EAABAwMCBAQDBQcDAwUAAAABAAIRAxIhMUEEUWFxIoGRoRMysQVCUnLRFCMzkqLB8GJzsoKz8WPCw9Lh/8QAFwEBAQEBAAAAAAAAAAAAAAAAAAECA//EABkRAQEBAQEBAAAAAAAAAAAAAAARATFBIf/aAAwDAQACEQMRAD8AzNYmBqIUyjbM4nyUim8Nwc/MD20Wip4BDcddz57IwIEmJjuslSpP6LcaC6od0ouVEoEZo1AhKsKBhKEoJULkEIVueglASiJcoXIYVFRKuVAFGFQhA0ITqqahfqgaFRelAqShTBVRCqktCY+nA1UB39UJKVKkqFMvRApIKNrkWmSmAoWv5o7xGiRUJyoQSrInpKhqEaFIYFjQjqNGIG2UovR3qRQFRGGqIlwZqymtdidx7hImFXxYXTAdaqUq9OD2kY1Go6dFncYVWoColkqIg1cIWpgQAVCE0hAUQuEJThG6GrkqBMqiUUISoyEptM4QgI20jE7YmCDE6SEFHCW7VaK9JzdeZGxyNRjdJZTLp6CSToBIH1IQAFaKrSLYncSIMgjofI+iEFBAiLpUDJRMpEmO+uBgSc9AihhUUytSLY0IOhGnUd0ACgFGFRUaoGNKgKpUUUy5XKWCiRVqwqVhBJVoVakFvckkonuSytoOm6CrJSlbnyqURKiCVJQGCjY9BRplxgZK0DhDDjpZEhwtMEE/291RC5QBQcM7w6eJpcMgYDi3M6ZH0V1OGeMlpj2wJOeyCPppSbT4ao8S1jnDoCcaKhwlQkgMdI1EQQOZB2QIKotTG8M8gkNcQ3UgSB3IwgFMxMGBvBj1UZauEEW4aQT47gDAByM6CIyj4RrG1yCR8MkjBmWP8Ij+YHyWKmJInSRMcukqn0zpGkz5HOUK1Npix7CZdBfjTwEgjzaXnyCCrQANRoHyTBk7PDY9/ZZYWiq4MvGfGxsdJ+HU/si0/i+HAYyDIZhzhnxF75gchb5yOaOnSYxjjc6HEAG2DDmGLhOBl25mAVy6VUtMtJB6GEbOJcCTMzrdDp7g6oVpp8KLrDdfGgiBifFO30WmhSM2zNjL7SMQ9o8I3k3NHmue7jXmZe7xTOdZMlCK5zn5gAZzgEEf8R6KUrqscxtjS1zSXF0OIcR4YES3BO09DyShSbJubZ42w12sWvxna62VzAiQrc/h/wB2SWBrgQQAclkOuJE87fdZAlpjWqFEFIUARFFUAiKlsf55oi3RFCqVkICVAaiXcVSCKObCFWFpAqI7UEqiQrhOp0rnFoI3gkGCBueQjMpNQQYkHqJj3CI08LdBsIDpz4g02xsSRidfJauGcLK17pJa2bSHxm0ZmDlw0K5K0UXgMeN3BoHYPDj/AMQqtaq3Esc0wC0imGAGMgVGuBnmQTONkFOo0BpnIa5pbB1dcJB00I64WKVJUqVtPEtjAdcWwRi0eG0nmcbbSlUHCHAmLgMwTvMY549Eqk2cbnTvy80BKJW+k9oteX/IPkgzcOW0E5Jnc4Kvh+KLAHCq4Q2LBcCSJjTFs555OFzi5WxpdgAnsJSla21g5sudlri4zJLpDQAD/wBO/NKFf92W7lw7Qcu92s9Eo0+ZA85+koYH4vQT9YRK2VuJDw/la0gaeIFrSfO55SftH5/+in/2mJUN5u/lH/2TeNhzpDh8tMb7U2tO0ahCsqia2gTyjnMx3jKJ1YAEM31cdT0HIf50UFUSBBLbs6SRtoI7+yOrSkkNGQYgT2nJOZx5hIZVIEAkTyJCEPjRCtzaLHOMfdEkThwa2X2nnIMdD0Q8K1pLpgYkTcWj0MzkALICjp1C0yCQehIKLWunw4loIJvcQIxAmJgzzmJUZw/hDp+aY10bNzu0D68kj9pdBEnJJnfIg564Wh5cLiZiGlhGmCA2D2JCjQn0mltzbsEDxRBmeQxGOeqstYGkkPkG05ABOeh5aLKeJd+ImRGTOOSs1S6LnExpJJhA99CHls6SSY2AkmOylelAaQSWumCRBkGCIk9PVLFc3F25mes4P1UfXcZE4MY2xpjZFAUJKhKkqCQqVyooBCY1kgxqNt0sFM4auWPa8atIMHQ9D0Oi3iGO4aC8OcBYYJgkXchHKDnohZwviIeYALgSMnwxMDzB7IKfERILQ6SD4p1E8j1RftLpkwclxkal2DMc1oGxgDgASWvAz8pgnzyCO2ENGgHuESG3NbmCfFOcDoVXEcU58TGNCBEDZojELXwZ8QcIh1xI5OZTcfTM/wDhBk/Z8NMjxgu3w0EiT/KfRBXo2kZBBEgiYI03AOoI8kZ4wmJAgAtgeHwnVoPrrOSeaXVq3RoABAHIZOuupJ80TYFQhXaYnbSevXkqURULRUZeLxqMP77P89+o6pdNk5JgDU/2HMqPqTgYHLn1J3KIEQNrj/T+pUqVScTjkMD0GFUqiVEDCkJtAAuaHaXCe05VcQy1zm/hcR6GP7IhcKnKKkFArW6qxzQCHB27sGfp7yskKIprqB1aQ4dNR3GoSUTXRkYPRa6JZU8Loa86P2J5PH9wodY5Vyn1OFLDD4aRtqfQf3hXYC0QCSQTgCInUmJ2RqF0mAySSAIGBJk+Y5FMqgtxMtORrB2mNjsmW2gR95pcZyIAOIPUO9lAAQyRHzGB+Ecp6hyKQWmJ5qlvbw4PwzbAddiTBtE4nIkJTKQc26NJuAMTBaARy+cehRYztVytjOGAe3HhkF4P3WwCZ8ifRKNIfDv5mzX70kk/y2jzQIUWiymA4G5zm8iGt1jkTg9p6KvgCWtBkvAM7Au0aR336qLGdRECOXuooE3KFyU0rRS4YuLI++D5QTM+QnzW2QhRVRaXYHvgeZOAmv4dzSWkGQ4NI18RmBjXQqiqNZzTLTEiDgER2K0U/i1DcDJgjLmiARBABOBEpX7M6RjJEiCCCN8jGxTqNF15kZcyoREEGabjgjB125oMhwotDeCdJDgQQJGhkk2gTprI8jyQN4dxcWhpJBggZ0MbIgaVUt0jqDkEciN074Af4mafeByWDc/6m9fXrmewjXf9Y+oKYTDersn8oOPcH0CAatScDAGn6nqgCpWFGdRMoU7nBo3MJabQfa4HkR6boLbVDT4QCBpcAZ6mVo+0q5FaoD4h8R2HZEXHHTygrLUplpg7ehGxHQhaftds8RVjeo6PN2FRn4ikA4RNjgHDcgHUdSCHDyQmpkwPDOAeXX9U3ix8rRmxgDu9xcfQvt8lnawkwNSYHdEFxNO1xA0wR2IBHsUpzY1WviqZIpHW5keYe5segCQ2m55wHOPQEnlt5KKSorc2DG+4P91FB0Hv+JRk/PSgTzYdJ7FYPiGIkxynHot32IZqFm1Rj2/0kj3aFzyEaG2ofREapJkkzzSgtLAHANAzaSTvcJdrygAKKbwHEEVGyTBeJk8zBKuhUILxdDrYEmMh7TAO2hWJS5FzRFygcqcRiPPuoCga/iHEQXOI5EkhHwVQB7SdGmf5cgewWaVbSinWqJYerUWMgct9OuG02OIkh9QAaSLWTJ8yucFpf/Bb0qP92s/QroxhjeJbaW2mJJBDgDkAEHEEYGy2/ZnFy8yJOHAf7dJ4AJ9MrjhbPsk/vqY5vA9TH90o1M4prWWCSCH5IAIuDRgSfwc91o4HihczBHwmVIBzIte+Seck+y5DVu4c2Uy/8Qe3ztAA/rJ8kpmtVHimBrgLiGwZIE/xSY15OHuljjKRkm/NT4hENg9CZ0EnbM7LGxwFN3MuYI6AOJ94SEpW3iqzDGLjBk5bBL3HSeoPmk8T80cgB6ABIlO4o+InnB9RP+dlGdLUVSrBRFq1QKkohrK5AggOGwcJjsdR5FbPtjiCKrwAG6SQPEZaD82o12hc2VdSoXGSZPMpSncIJFQf+njyex30BQ8O60OdvBDfzERPkCT3hIlUUpXU4Uy2hkSyvaRvDixwxykOWWnRc6mQBJFQBw8iGzyE3Z6rLcnMMjr3Rqtv23BFJ7TItLXEb1GnxSeuCuXKO9wBaDDTEjYxoUJbjVCtn2KP37O5PoCVmcWnRpk83gj0tCdwQhtR/wCFto/M/wAP/G8+SxhRXReA5waLiAbTnwXEQLBGBM65KD7PYLmTq91o7EFvuSPQrM/iXuiXuMZEkmDzHVLDtM6adN8KLXR+zKbSG3R/EjO4LDjTmFPgBoYCyTUJG8tyAA2DG89ZWBlQjQkfr/hW2txVRoplriJpDTo57fLARrNJHD3FrRqWnTMu8UAd4AWhtNhLg23wN+ZxcGmJudI3JIA6RusLa7hBBItMt6HXCqlWt2BG4OiFaqPDB0Zn+ITG4Y0OxPPsh4imIa4AgOBxM5DiDB8h6pLuJcSCMQZFotg40jsEyvxb3iHm6DIJ1GIIB2GBjoi/CFFFEQljFZKvhyJk6ASfp9SFr4doc83h1oa54BOYb4gOxiJ6rTBbmNDQYJkfNOj/AMJEY/TKVRqFrg4YLSCO4MrUKcUydnN15v8AiCAOzQT5nmE3h8E2uawltM3GBALAXEdZjTKKxImgQcxy65XUaxj6jrQ20tLmgua2WgF5aTPhk42gTyQUQx1R2mGCSy1okAXFt2ANcx5ZQjmSqldalRDWQ6y19MFslpJqEhwPMADB2juhp/DbBe1ocKbjAIgvafBcBiTuNxBOpSJHPpVS3IAnY6kduR66pjBe0D7zZt6t1I7jJHc9EglEwb6Rv+nVRBNWljwG7JV7X/N4Xfi1B/MBoeo9N1VXh3NEkS3Zwy31GPLVVBVHyMJQKEFQqJqEqiVCqQSVCVFTkFEq2FMoUbldWkRyRVfFVTJgCSdENOkXabanQDudkdbwAR94fN+IaG3kMEc+caIpnF1wGtptghpJc4ZDnnUjoAIHmd1nY9LCMMUFucglF8NW5h5QirGmEderIYPwtj+tx/ukgwieVFCShVlUirRzKAKwguVFaiikskGQSDzBhHnf3UARhq25gRBE1iuqNEUfC1Q0kndjx5uY5o9yEsIVCUQ2tUujGgA7xge0JZRUWkzGTGBvqNOqbVYbBI8QJu0utgWkjXW7Pbogzyjc6dsD/PXCcaIIEDNQ4HK0GQO5IjyVFoNIutIhwEyYIIdqDuIGRHzIFME7p1J7mHwktPMFW2i2yYM2uOu4IGkdQVoaQBaBJ+GKlx2NgeWjpafVCL+KD89NhmcgfDOn+nHqCs5FM7vb3AePUR9FdLiCSZiAx23+kge5CzOqSlRo/ZmnSqzzvb9WwoeBds6me1Wn9C5ZJT/s7+LT/wBxn/IIGN4B/wCH+pn6qncE7ewfmqUx/wC5YwqJSjb8FrdarB+UOefoB7oXVaY0D3nm82j+Vuf6lkRMCUMfVc6AdBoAAAOwCY0+EtdzlvR2h8iNew5IaL9QBJjA69B7+S2P4iq61jj4iHXDEkRIu3nXHZFxgICZQY0nJhHToA/CY7wl850gOIDC7zBPYhFVqy21jXwROCbYmcgakDEk7KK0OogZub6hYarpOsozAYHwCXECDkS3L9efg/mITeIpNYRAlrQCY3+JLmyfyW+aVomvQA0OJxzhZiFscGG0wWh0g5nIiHZGmdOhyqqcOJc37zJk7Et+YeWSD06qDGApC6fDUGC4Ppl0Nm6XADE7bHQHqFmexoaHakki0zAiDOOjm+6EIbnCeOHxOyTVYBEHBEj1g+4I8lTXHmiigc1EMq1KDgYVgoQgLlpzaeGZJ+qVxTpd2QsrEIHFKKUlVKkqC1SqVSI11T4XfmYW9rXRHlHok/HdM3OnSZMxylAahIAkwNBsJ1hUqbpjapE9QR66o6XEEEnUlpbnkW2/RJhRQaeG+Wp+T/5KaUQmcKfDV/2x/wB2n/8AqSCqIm0paQ8RLSCOUgyPolXLU4wwAWRBJJsLpOwByNBoOsxoGW33UIjBWx8EEgglzKbGgfNcAy7G2WEdbsbro8e8B5xIADpp6ue8y94dGGgtLewGl0oscmtTBd4Yi1pxpJYLveUp2Fv4WmCXvqTFOHWEm58yA3rJLZPKSlVOFkNMtueRLfvS7k0CGj9eUIRgJUldEcG34gbDrX1SxlpiBeGhxkGddMaLn1GQSDsSPQwoQJM6og8xEmDtOPRRrUbaM6IABTRWcDIcQYAkGMAQB6AIHUSCo6mRsirJJMmSeuVooVfEXE6tqTO5LHD6lZJVhFMdWcRbJgaCTHogARNCt7EUdWLWDcNIPe9x+hCVCoSjLUA2q0diii0BKEonKrVXIEqirKsBAJUVuKgCCoVwqlSUEKOmwnQSgWim0uaAIwSTkDlBye/ugW6k4agjuCFKdMuIAySYA6rRxXEktDS6SB4jMg6wJ0dAjPQclo4SkG1iSMNqta383xW4/kDvUcwixzmtVQttHh4pueQTa4NHXWZ3gQB3cFt47g2MvdHyXQJMOisaYBMzHhccQiTXGDUbKUz0BPkBK28TwzadzouAe1oDpGrLzJEZGnkcJTqLW5NxaT4QCGuIgOkmCBhw21lFgeBEPB3EkfmDSW+8I+IdApgatpx2l73D2cFK1Cx7oJhhaQcXZgtjrGfJVxFDxgNeXF8ZcC35oInJnVUKa7KdV4lwEC2fxAC6NIDtsJXwZcQHNIAlzsho2mYkjIGmZUr8OWAZBDvlLZg84BAPTIQXR45zTJhxBLmzOHEySII3APkk16gc4uAtnJAMiTrHIdE48AbS6+mY+YXAFpzjOum0pf7M4A40EkSLonW3WP8AzoofSgVC7KgCOnTk5UF/Mo2oRiVTVTxCKlRwOyFQKwUUVNMEhC10JjHSqYjRJKp6aBGUNYIoQVFAFFlWdyKmQo9A0quRpYklNdUMJRQRRSFRQUrVKiiLRIQEUoqLXwFQuq0gST+8YBJJgXjRYyipVC0hwwWkEHkQZCDV+1G4kkmeZmRMxnbdSvxjiZnnyiC8vjr4nE5WKVaUdR/GOdQJJk/FaHE5u/dkAuBmT4dVlHGuzcGulxd4hudYjsMaYCQ2oQC2cGCR1Ex9T6oZSrWqpx7nfMGu0kkQTAgTaRoCR27BKbxBuuOcQRpi22BGmNEmVUpRpbWaLhDrSB94TgzrbpPROHFNIaLSCwktN06wfECM5G0LCETXxoqU2pVBBAaGzqQXEnpnZOp1rqtx3untaQR6LG5RryNORHqIP1UVGlFKXKsORBF6CUbngoIRRAqwhhWQirLkYrQlwpCDS7iZEQiBBwsoQylK0uqxoos5KiyXTDohpqKKuZjUoqKLR6pRRRNFFRRRFCURUUUEKEKKKItQqlFdVESpRERW5RRFNpaIHqKIqnaIVFE1NUVFSiKY1GoojQCraoogsIiooiZ0tytRRTeHiyrUUVxp/9k=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73" name="AutoShape 8" descr="data:image/jpeg;base64,/9j/4AAQSkZJRgABAQAAAQABAAD/2wCEAAkGBxQSEhUUExQUFBUUGBUXFxUVFRcXFRUVFxUXFhgXFBUYHCggGBolHBYUITEhJSkrLi4uFx8zODMsNygtLiwBCgoKDg0OGhAQGiwkHCQsLCwsLCwsLCwsLCwsLCwsLCwsLCwsLCwsLCwsLCwsLCwsLCwsLCwsLCwsLCwsLCwsLP/AABEIAMIBAwMBIgACEQEDEQH/xAAZAAADAQEBAAAAAAAAAAAAAAABAgMABAX/xAA7EAABAwMCBAMFBQYHAQAAAAABAAIRAxIhMUEEUWFxIoGREzKhscEFQlJy0RQjYoKS4TOis8LS8PGy/8QAFwEBAQEBAAAAAAAAAAAAAAAAAAECA//EABkRAQEBAQEBAAAAAAAAAAAAAAARAUEhMf/aAAwDAQACEQMRAD8A5msVA1M2kU7ZnE9lIqvDcHPvA9ler4RDfD8z56qgECTEwuOpUn9FuKDqh3Ui5AlIiHWCUohBQlKUkrFygxCLnpJSEojXLFyWECohkAswrEIioSnVBqV4yi1QLF6kCtKFUFVMKqi0Kj6cDVQPf1SuKlK0qFUvTSogp2uUKpKoHJWv5p/aCNFWmJysQSiRJ5ErGoRoUgVgCeoBiBtlSvT3qRaQhZOG9lkmIc1ZVWuxO/zChMJfbFdMD1qpU71a9pGBkajpzC5nGFVoytKmSsoh0YStVAqEIWIVSEhQThK5WEbpKuSoiUoSmISlRkpVaZxCUBUZSMSMjEwQSJ0kIFOFN2qvXpubrzI1ByNRhSZTLp6CSTsJA+ZCBEU1WkWkTGRIIMgjmD6+iAQAJy6UAxMyiSeWuTgYEn0CKWECqVqRbGQQdCNDGozukAUCp2oLNUDtKIKVYoqlyMqYKYIoohBFBpWQWSBnuUSUzypkrSHpugokqSLnyqGlZJK0oU4KZj0tCmXGBk9p06BdA4Qw4nw2RhwgkEE/QeqDFywCw4Z3h08TbhkDFxbknTI+IRqcM8CS0xnO2BJg74VGfThSVafC1HiWsc4DkJxppyQHB1CSA0yNQcEDmZ0HVBAoFqo3hXkEhriG6kCQI6jCUUnRda63nBj1UZdXBwC0+EiQX3QYAJkZ2tjRNwTWtrEEiwy3BmWv8Ig9Lg7+VcVNskAzkgcvmg6meWkz5GNUK6mMFj2zLgL9ceA2x5tLj5BJUoAGq0DLCYMnMPDI5Rlctq6KrgwvaJ8bGR0myp9IRatxdBtrIMtYA1zhnJfUkgcvDj8w5qjKbGMd4nQ4gA2wYcyReJwMu5zAOy8unVLTLSQeYMJ6fEuBJmZ1mHTvkOwUK6afCi4sN18E4iGw27xdPkumhSM2zNjLrSMEPaPCM6m4Bec7i3mQXu8UyJMGTOUornOfeAB7AgjPkPRC49Zj2NLGlrmklzrSQS2WgCJbgmN9MFSFNviuaGS4Q1xz7r8Ena62T1XmBMoV3VOH/dklrQ4FpAByWQbiRJ3tXIFNUa1QpgtCwCYooAJitbHw+OUxGiKVBEhISoGRUrllBlnNjqlRC2hVgntSgqjQtCtSpXOLQRiYcRggbnkI3Uagg4IPUTHxRHTw11pscA6c+INNsYgkjEzI7Lq4dwsrXuuJDCS03RkgZmDkjQ6LyV0UagDHjd1o8g64/IKrXVW4pjmmAWkMDANiBUaQZ5xM42ndTZUaADJkNe0tjdwcJB0iCOq45WlSpXa7iWxgOuIg5FowGkjEnA0OkqVBwhwJiQMxOhmD3x6BSpNnG5078vNJKJXdSe0WvLzLAIZB94cjpaTk75OEaHFWAOFRwIbFguGYIGRi3fnk9155cmY0u0BPYJSuptYFoLnZa5zoMkvJDQIP8uZ2O6j7b92W7zPkRn4tYpGnzLR5z8pQhv4j5D9SESuutxIeH8oaQP4gWtJjrc8qX2j7/wDLS/0mKcN5u/pH/JU421zpDh7tMZB+7Ta07cwhXKtCq2gTyjmDMdwMpnVgAWtGurj7x6dB0UAoECJbdJ0kjbQRvn4BPVpSSGjIMQJ0mAdTvjXcKDKpAgEieRShyFd7KTHOdGjQXQDhwa2XWnbIPkemU4VrSXXQMTkEgZ5AzOQB/wBK5AU9OoWmQSDzBgotddOgJaCCbyQNrRMTHx7LM4fwtJPvTA5BsyfQY81z/tDoIk5JM7mdc+S6qlwuJmCGljhpggNg9GkhRoX0mltzQ4eJolxBBmc4GIxz1CJawNJIfINuSACc9OmQuX9pdnxEyIMnbWOyxql3vEmMCTMdkK6X0IeWz7syY2GphCvSgNIJLXAwSIMgwREnp6hTFc3F25mcazqs+u4zJwYkbY0x0RSFKSsStKgELJkFAoVGsmY15bnt8FMKnDcQWPa8atIOdD0PRbRR3DwXhzwLDEgEgu5CNsHPRKzhfEQ8wAXAxky3WPWUlLiLcFrXZB8U6+RE9kRxLpkwcucZGpdh091o8UZTaHACS14H8JgmeuZA6JaNAPcIkNua3JkiQcyAPwlCvxTnxdGNCABA2aI0HILr4Q+IOEQ4VHFvJ7Kbz6eL49EHJ+zYZkeNpdv4QCRJ/pKWvRtIyHAiQRMEHvnUEeSY8YSRIEAFsDHhOrQR5+ZPNTq1S7kAIAHICcA67k+aieFWIRtMTtpPXkeSCIELoqMLxeNdH99n+e/UdQp02TkmANT9BzKz6k4GBy+pO5RCiBtcevu/3WqVScE45aDyAwhKBKiFhaFbhgC9odoXNB7TlJWZa4t5Ej0MIhIQcsgUABXW6sxzQCCHbvwZ+WO8rkhZFVdQOrSHDpqO41UUzXRkYK66JZU8Loa/Z+xPJ4+vqoOOUZV6nClhh5DSNtT6D6wjZLBAMxOggCdSYnZGonSYDkkgCBgSZM7SORT1WxiZacjkesbHZVtti2PE0uMiRAGkHqHfBYCbJEYcYGJaM45SQ5FQLTE80F3igD7M2xdebZMG0TuZEiPVTZRuaHRoDLRvBABHIeIehRY5WppXYzhmh7ceGfGCfdbAJnqJPmOakaQ9mHDUmzX7wJJPpYP5kEFl0WsAcIe5zd5tby0gnXtPRD2AlrZkuDTOwLhIbHfdRYggmkcvisoTEbli5SaV0U+HJLAD74J7QXT8Gz5rbJQshRaXGB6kwPMnAVX8O5pLSDIcGkfxGYHXQqgUa7mGWmJwf/Cuin7Wobg6TBGXtBgggiHHAiVL9mdIxkiRBBEDUyDGxVqNF1xkZcyoRGZlhOCMHXZByHCy6G8E6SHAggCNCCS4NAnTWfQpGcO4uLQCSCQQOhhELSqlpkRyIOhHIjdW9gHeJhgauaclg3P8TevkeZ5nsI13/Uj5gqhw0D8WT2BwPWT6IFq1J0wBoPqeqQILBRnRVKFK5wbpJ15cypqtB9rgdgc9t0BZWtdLQMaXAHzM7ro+0a7hWqD3gHv8Lst944jbygrlewtMHb0I2I6EZXR9rNJ4iqACSaj45mXGIVEK9JocNbHWuG5DTqOpBkeSX2uTA8M+6dI5f3VeLGQBmxoBI0mST5BzonoudrCTA1OB3RB4mna4gZGCOxAI+BCm5sGDgrr4umSKR1uYPUPc2PQBQZTc84BcemSoqKyJbBjflyWUHoVH+0oyffpEAnmw6T2K4LzESY5bLu+xDL3M2qMe3/LcPi1eeQjR21CiahJkkzznKmF0th0NA+6STvcAXa8oEKKr9n8QRUaCTBcJzjOCStQqHxiYcWwJMZD2mJ2wCuNa5FzTFy0oOIxHn3/7CwKCr67iILiQNiSQn4KoA9pP3c+gkD1AXMSi0oq1qynesorlDl3srhtOm4iSHVBGxEMmT/MV5wXS/wDwmdH1Pi2n+hXRg44ltttpiSQQ6DmJBxBHhGy7vs3jJeS4ScuA/JSqQJ8xleOF2fZP+NTHNwH9Xh+qZo6mcU1rbBJBvyQAfFZoJP4BvuV0cDxYvYYI9kyoANZaGvfJPOSdl5DV3cObKZd+IVG+doAHo4ny6JTNdVHi2BjgLiG2kEjJPtS6Neo9Cpt4ylqQ/NT2hHhgnkTOgz3k6LjY4Cm4blzPQBx+cKCUrs4mu0xi4wZJkeIvcdJ6g+alxPvEcoHoAPooSrcWfGT+KHf1CfqpUTWQlEFGRRQBWlEVZxBAiA4cnAGOx1HkV2fbHEEVXgQ3OSAA4yMy7VebK1SoXGSSSdylKvwvu1fyfKpTPyBS0HWhzt4LW93CCfIE+ZChKBQr1OFMt4fIltYtInMEsc0xym5ctOi51KAMh/iGmrYaTOgBvztK5ZVqZBHXujVdv25DhTe3LbS0uG9RrjdPfB7FeXKe90FoJAMSNjGhSlvVQrs+xR++Z0uPTDSVzOc04a0ydy+fhAVuDbDaj+TbB+apj/49ofJcYRePRfD3ANuLQbSSfBcRAsEeETMSSUn2ewXMB1eSB2ILfiT/AJSuapxDnRc5xjSXEweind1006dkWvS+zGNIbdA8btdx7PTRb2AaKbSwE1CQdZGYAbB216yvPZUI0JH/AJC7a/E1GimWucJpgYOwLm/IQo1mosoXFrRqWyOrswPOIXQxjHXBtsMA8Trg0gTc7w7kkQOUBcLa7hEEi3TOnZClWt2BHIiRj/1CuqjwwdBmYFQmN7AHYnvyS8TTENcBAcJjJyHEYnbA9VE8S4kGYgyLRbBxpGmgVK/FPeIebsyCckYAMHlgY6IviCy0rKMpMYsUeGImTkASfkPiQuug0F5vBgNc4Ncc4yAeh081tlN7GhoMEyPenR8aEbfpmVKjULSHDBaQQeoyukUwKZOIc0Z/E+8YHZod2nqFfhzDjD20yRTN+hAsBdbvMkYGT6orhTNAgyYIiOuV6jWsfUfaGhpBcAXNEtALi0kHw+KJ0wDySUbHVHaQGiSwtYCQBcW3CADnQSeWUSPMlCV61OkGMh1kPY0ty0k1HQ4E7tAyM4z1S03MbBeGXimSA2IvDoZcBieY6AndIR59KqW6RP4tx25HrqqMF4A+82Y/ibqQOoyfM9FzynYN9I3/AE6qILYXU2oA3ZSva/3vC78WoP5gN+o9N0KvDuaJiW/iBlvqMDscqoao+QpApQViomsSgSsUJQaViUFigBKLDCrQo3LVaRHJFge1QBLjAEk6JadIunkNScAdynreEQ3Rw978Q6chIIjXGeSKpxlcANptyGSS4ffeYkjoAAB2ndc7HqacN9VAXOSSn9ms5hG0IojTCevVkM/hbH+Zx+qiCmqFRSkpUSgiinmUgTBBllkUqoskGQSDzBgp1gE4atOZEwTNYjVEQiqcLVDSZ3a9vmWkD4wpBKsSiK1ql0Y0AHeBA+ACmU1FpMxrsN9duqrWabBI8QJu0m2G2kjXW74dEHPKdzp2wMdv7qxpAhsDLzMbi0GWjvIP9PNBzJp3WEQ4CZMEEHUHcQBI5oJMAO6tSc5hlpLTzB/REUm2TGbSdTqHBunmCugEAFoEkU21LjrJa15aOkE9ZCA+1n36bHamQLDgE/cgbbgrnIpH8bPR4/2o0uIJLiYgNdtzFo+JC5nVJSpro/ZmnSqzzD2/7YWPAO2dTPaqz6kLkldH2d/i0/zs/wDoIGHAP5N/rZ/yRPBO3NMd6tP5SuIFYlB2exaNarP5A5x+QHxSOrUxo1zzzeYH9Df+S5UzAlFH1HOidBoBAA7AYCo0+EtdzlvNp0PkR8hyS0H6gZMYHXoPVdj+IqutY4m4h1wxJESA7+LXHZFxwEBVoNaTkwnZQE02P8JdMnS0OPgu+Jzs4I1qhLbWNfbE4JsAm7QYMaSTtsosdD6TRm5vrlcNR0nWU7iGsD4BLyBByPAZdrz8HqQq8RSaw4FzWhsxifaS9sn8to7hK0jXogaHE4nWFzELscGktwWXSNZAOzhP3c6dDnkKlAeJv3mTn8VuHfUjoFCOMBaF6nD0GtDrqRdAm8lwEx0IEHQHqOy5XsaGh2pJcLTMCIM4PJzQOxQiDc4Vxw+J2UarAIg4IkfL4EEeSDXHmimtCCErKUuKQEQUoSFy05urhWSeg1UeKdLilZWISOKUBaUCVpUBQQKCo66x8LvzMLexa7TyDfRRFZ0zcZ0mTMd0heYAkwNBOBOsBBEUbVInqI8inp8QQXHUuaWyeuFGFlB08N7tX8g/1aakQqcKfDV/IP8AVpf3UQVRgq0paQ8RLSCO4yFK5dTzDABZESSbS646gA5boBjvKDls0G50WhdjoM2kEvbTY1o964BsmNstjrdjdejx7wHmBcAA4ez1c6obnvuiQ2RbjYAYkoseVWY0u8MRDDjSSwXfGVF0Bd/C0wTUfUH+HBsdNzyZAaeebSTylSfwk2eJtzy0FubvHvaBAHITOfQscBKy9FnBtNQNh0VKhayDFrb7QTIM9saLz3tgkHYkeiiQpRDjETjlsi1qdtGdECAqgqkGQ4zAEgxgCI9AErqJB2WfSI2RTEkmTJPMq9Cr4iSdW1JncuY4fMrklEIpzVJESYGgnA7BKAmaEXsRT1SIYB91sHve4/UKUICU9qAWrKliyi1MlK5M5C1VyJKBRKLQgUrIkrAIAjCErAoMU9NhOgnt8PNTXQxpc0ARgmZcByzk6f3QK6g4atcO4IQp0y4gDJOAFfiuIJAaXSQMmZmCYE/egRnourg6QbWJIwKrWN/N7UTHZod6jmEWPNDVoXZw/D/uy8iYc1ozr71xI1jAHcrt47hGMD3QPBJDZMO/fOpgOMzEMJxCJHjBqdlKZ0wCfQT6ru4rhm07iRcA+wB0iBbdkiM5A8jhSdQawy65zSTaAQ1xGDLjBjUDTnyRYnwQhwO4DiPzBjrY6zCpxTsU41awDtLnOHwcFq1Cx7oJhjmwR72ciOsAnyQr0BeGteXF0Zc0t96CCcnmqqTHK1XiXAQLRtcAL40i7WIx2xopexlxAc0hokvyGgSBOkkSQNJzotX4ctAyHB3ulsw7SYBAO8ZCA0ePc3OHEEuaTPhcTJIgjeDnEhRr1A4lwFs5IBxJ1idB0yrO4Hwl19Mx7wuyDnGmdNRhT/ZnAHAwJInxW845aeWdMqJ6kCsXGVgFSkyTlRWHiWbUIxKDEHhBnuB0ASrBEFFw1NUEhK10KjHSquM0ZKD1UCMpaw3QKCigAss1UHI0yFnpGmFXJVzFFVc8qRQZZaECgCKCxRGKZKAjKKK7Ps6oXVqQJJh7AJMwLxgLhKelULSHDBBBB5EaIOmnxbriZJJ5mZEzB6LVeMcTM8/QuL46+IkrjlFKPUfxjnUCSQT7RodIBu/dwC4GQT4dfquUca7Mw6XF3iE+I6n5Y0xooCoQC2cEgkdRMfM+qWVatdNTj3O94NdpJIyYECSImASPPsps4g3XHOII0xbbAjTGijKEqDpbWaLhBtMYuE462/RXHFtIaLYLCS03dj4wRnI2hcACZr40VFalQEEBoaN4JMxtk6KtOtdVLzvfPYtdI7RhcjlmvjTqPUQorNKaVOUQ9EMXJJTufKSEUQmCWESEUS5OK0aKcLQoOl3EyIhMHA4XKEqtK6XViNFlzkrLNFDolYsstOfVWqKyyqdBBZZFEoILIvAKZBZOoJSoLKGmWKCyKKyyyIyLllkxVaWiR6yyoztFNZZQ1isgsmCjQnWWRohRassppnDBErLK9TqbkQsspvxc+CUVllVf/9k=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7174" name="Picture 11" descr="C:\Users\School_2\Desktop\untitle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7 - TextBox"/>
          <p:cNvSpPr txBox="1">
            <a:spLocks noChangeArrowheads="1"/>
          </p:cNvSpPr>
          <p:nvPr/>
        </p:nvSpPr>
        <p:spPr bwMode="auto">
          <a:xfrm>
            <a:off x="533400" y="6096000"/>
            <a:ext cx="7772400" cy="369888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Η ΦΙΛΙΑ ΕΙΝΑΙ ΕΝΑ ΜΑΘΗΜΑ ΖΩΗΣ</a:t>
            </a:r>
          </a:p>
        </p:txBody>
      </p:sp>
      <p:sp>
        <p:nvSpPr>
          <p:cNvPr id="7176" name="8 - TextBox"/>
          <p:cNvSpPr txBox="1">
            <a:spLocks noChangeArrowheads="1"/>
          </p:cNvSpPr>
          <p:nvPr/>
        </p:nvSpPr>
        <p:spPr bwMode="auto">
          <a:xfrm>
            <a:off x="6781800" y="0"/>
            <a:ext cx="236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solidFill>
                  <a:schemeClr val="bg1"/>
                </a:solidFill>
              </a:rPr>
              <a:t>Βαγγέλης Παπαστάθης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fc03.deviantart.com/fs44/i/2009/149/b/1/Bounty_and_Pepson_by_werner66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AutoShape 2" descr="data:image/jpeg;base64,/9j/4AAQSkZJRgABAQAAAQABAAD/2wCEAAkGBxQSEhUUExQUFBUUGBUXFxUVFRcXFRUVFxUXFhgXFBUYHCggGBolHBYUITEhJSkrLi4uFx8zODMsNygtLiwBCgoKDg0OGhAQGiwkHCQsLCwsLCwsLCwsLCwsLCwsLCwsLCwsLCwsLCwsLCwsLCwsLCwsLCwsLCwsLCwsLCwsLP/AABEIAMIBAwMBIgACEQEDEQH/xAAZAAADAQEBAAAAAAAAAAAAAAABAgMABAX/xAA7EAABAwMCBAMFBQYHAQAAAAABAAIRAxIhMUEEUWFxIoGREzKhscEFQlJy0RQjYoKS4TOis8LS8PGy/8QAFwEBAQEBAAAAAAAAAAAAAAAAAAECA//EABkRAQEBAQEBAAAAAAAAAAAAAAARAUEhMf/aAAwDAQACEQMRAD8A5msVA1M2kU7ZnE9lIqvDcHPvA9ler4RDfD8z56qgECTEwuOpUn9FuKDqh3Ui5AlIiHWCUohBQlKUkrFygxCLnpJSEojXLFyWECohkAswrEIioSnVBqV4yi1QLF6kCtKFUFVMKqi0Kj6cDVQPf1SuKlK0qFUvTSogp2uUKpKoHJWv5p/aCNFWmJysQSiRJ5ErGoRoUgVgCeoBiBtlSvT3qRaQhZOG9lkmIc1ZVWuxO/zChMJfbFdMD1qpU71a9pGBkajpzC5nGFVoytKmSsoh0YStVAqEIWIVSEhQThK5WEbpKuSoiUoSmISlRkpVaZxCUBUZSMSMjEwQSJ0kIFOFN2qvXpubrzI1ByNRhSZTLp6CSTsJA+ZCBEU1WkWkTGRIIMgjmD6+iAQAJy6UAxMyiSeWuTgYEn0CKWECqVqRbGQQdCNDGozukAUCp2oLNUDtKIKVYoqlyMqYKYIoohBFBpWQWSBnuUSUzypkrSHpugokqSLnyqGlZJK0oU4KZj0tCmXGBk9p06BdA4Qw4nw2RhwgkEE/QeqDFywCw4Z3h08TbhkDFxbknTI+IRqcM8CS0xnO2BJg74VGfThSVafC1HiWsc4DkJxppyQHB1CSA0yNQcEDmZ0HVBAoFqo3hXkEhriG6kCQI6jCUUnRda63nBj1UZdXBwC0+EiQX3QYAJkZ2tjRNwTWtrEEiwy3BmWv8Ig9Lg7+VcVNskAzkgcvmg6meWkz5GNUK6mMFj2zLgL9ceA2x5tLj5BJUoAGq0DLCYMnMPDI5Rlctq6KrgwvaJ8bGR0myp9IRatxdBtrIMtYA1zhnJfUkgcvDj8w5qjKbGMd4nQ4gA2wYcyReJwMu5zAOy8unVLTLSQeYMJ6fEuBJmZ1mHTvkOwUK6afCi4sN18E4iGw27xdPkumhSM2zNjLrSMEPaPCM6m4Bec7i3mQXu8UyJMGTOUornOfeAB7AgjPkPRC49Zj2NLGlrmklzrSQS2WgCJbgmN9MFSFNviuaGS4Q1xz7r8Ena62T1XmBMoV3VOH/dklrQ4FpAByWQbiRJ3tXIFNUa1QpgtCwCYooAJitbHw+OUxGiKVBEhISoGRUrllBlnNjqlRC2hVgntSgqjQtCtSpXOLQRiYcRggbnkI3Uagg4IPUTHxRHTw11pscA6c+INNsYgkjEzI7Lq4dwsrXuuJDCS03RkgZmDkjQ6LyV0UagDHjd1o8g64/IKrXVW4pjmmAWkMDANiBUaQZ5xM42ndTZUaADJkNe0tjdwcJB0iCOq45WlSpXa7iWxgOuIg5FowGkjEnA0OkqVBwhwJiQMxOhmD3x6BSpNnG5078vNJKJXdSe0WvLzLAIZB94cjpaTk75OEaHFWAOFRwIbFguGYIGRi3fnk9155cmY0u0BPYJSuptYFoLnZa5zoMkvJDQIP8uZ2O6j7b92W7zPkRn4tYpGnzLR5z8pQhv4j5D9SESuutxIeH8oaQP4gWtJjrc8qX2j7/wDLS/0mKcN5u/pH/JU421zpDh7tMZB+7Ta07cwhXKtCq2gTyjmDMdwMpnVgAWtGurj7x6dB0UAoECJbdJ0kjbQRvn4BPVpSSGjIMQJ0mAdTvjXcKDKpAgEieRShyFd7KTHOdGjQXQDhwa2XWnbIPkemU4VrSXXQMTkEgZ5AzOQB/wBK5AU9OoWmQSDzBgotddOgJaCCbyQNrRMTHx7LM4fwtJPvTA5BsyfQY81z/tDoIk5JM7mdc+S6qlwuJmCGljhpggNg9GkhRoX0mltzQ4eJolxBBmc4GIxz1CJawNJIfINuSACc9OmQuX9pdnxEyIMnbWOyxql3vEmMCTMdkK6X0IeWz7syY2GphCvSgNIJLXAwSIMgwREnp6hTFc3F25mcazqs+u4zJwYkbY0x0RSFKSsStKgELJkFAoVGsmY15bnt8FMKnDcQWPa8atIOdD0PRbRR3DwXhzwLDEgEgu5CNsHPRKzhfEQ8wAXAxky3WPWUlLiLcFrXZB8U6+RE9kRxLpkwcucZGpdh091o8UZTaHACS14H8JgmeuZA6JaNAPcIkNua3JkiQcyAPwlCvxTnxdGNCABA2aI0HILr4Q+IOEQ4VHFvJ7Kbz6eL49EHJ+zYZkeNpdv4QCRJ/pKWvRtIyHAiQRMEHvnUEeSY8YSRIEAFsDHhOrQR5+ZPNTq1S7kAIAHICcA67k+aieFWIRtMTtpPXkeSCIELoqMLxeNdH99n+e/UdQp02TkmANT9BzKz6k4GBy+pO5RCiBtcevu/3WqVScE45aDyAwhKBKiFhaFbhgC9odoXNB7TlJWZa4t5Ej0MIhIQcsgUABXW6sxzQCCHbvwZ+WO8rkhZFVdQOrSHDpqO41UUzXRkYK66JZU8Loa/Z+xPJ4+vqoOOUZV6nClhh5DSNtT6D6wjZLBAMxOggCdSYnZGonSYDkkgCBgSZM7SORT1WxiZacjkesbHZVtti2PE0uMiRAGkHqHfBYCbJEYcYGJaM45SQ5FQLTE80F3igD7M2xdebZMG0TuZEiPVTZRuaHRoDLRvBABHIeIehRY5WppXYzhmh7ceGfGCfdbAJnqJPmOakaQ9mHDUmzX7wJJPpYP5kEFl0WsAcIe5zd5tby0gnXtPRD2AlrZkuDTOwLhIbHfdRYggmkcvisoTEbli5SaV0U+HJLAD74J7QXT8Gz5rbJQshRaXGB6kwPMnAVX8O5pLSDIcGkfxGYHXQqgUa7mGWmJwf/Cuin7Wobg6TBGXtBgggiHHAiVL9mdIxkiRBBEDUyDGxVqNF1xkZcyoRGZlhOCMHXZByHCy6G8E6SHAggCNCCS4NAnTWfQpGcO4uLQCSCQQOhhELSqlpkRyIOhHIjdW9gHeJhgauaclg3P8TevkeZ5nsI13/Uj5gqhw0D8WT2BwPWT6IFq1J0wBoPqeqQILBRnRVKFK5wbpJ15cypqtB9rgdgc9t0BZWtdLQMaXAHzM7ro+0a7hWqD3gHv8Lst944jbygrlewtMHb0I2I6EZXR9rNJ4iqACSaj45mXGIVEK9JocNbHWuG5DTqOpBkeSX2uTA8M+6dI5f3VeLGQBmxoBI0mST5BzonoudrCTA1OB3RB4mna4gZGCOxAI+BCm5sGDgrr4umSKR1uYPUPc2PQBQZTc84BcemSoqKyJbBjflyWUHoVH+0oyffpEAnmw6T2K4LzESY5bLu+xDL3M2qMe3/LcPi1eeQjR21CiahJkkzznKmF0th0NA+6STvcAXa8oEKKr9n8QRUaCTBcJzjOCStQqHxiYcWwJMZD2mJ2wCuNa5FzTFy0oOIxHn3/7CwKCr67iILiQNiSQn4KoA9pP3c+gkD1AXMSi0oq1qynesorlDl3srhtOm4iSHVBGxEMmT/MV5wXS/wDwmdH1Pi2n+hXRg44ltttpiSQQ6DmJBxBHhGy7vs3jJeS4ScuA/JSqQJ8xleOF2fZP+NTHNwH9Xh+qZo6mcU1rbBJBvyQAfFZoJP4BvuV0cDxYvYYI9kyoANZaGvfJPOSdl5DV3cObKZd+IVG+doAHo4ny6JTNdVHi2BjgLiG2kEjJPtS6Neo9Cpt4ylqQ/NT2hHhgnkTOgz3k6LjY4Cm4blzPQBx+cKCUrs4mu0xi4wZJkeIvcdJ6g+alxPvEcoHoAPooSrcWfGT+KHf1CfqpUTWQlEFGRRQBWlEVZxBAiA4cnAGOx1HkV2fbHEEVXgQ3OSAA4yMy7VebK1SoXGSSSdylKvwvu1fyfKpTPyBS0HWhzt4LW93CCfIE+ZChKBQr1OFMt4fIltYtInMEsc0xym5ctOi51KAMh/iGmrYaTOgBvztK5ZVqZBHXujVdv25DhTe3LbS0uG9RrjdPfB7FeXKe90FoJAMSNjGhSlvVQrs+xR++Z0uPTDSVzOc04a0ydy+fhAVuDbDaj+TbB+apj/49ofJcYRePRfD3ANuLQbSSfBcRAsEeETMSSUn2ewXMB1eSB2ILfiT/AJSuapxDnRc5xjSXEweind1006dkWvS+zGNIbdA8btdx7PTRb2AaKbSwE1CQdZGYAbB216yvPZUI0JH/AJC7a/E1GimWucJpgYOwLm/IQo1mosoXFrRqWyOrswPOIXQxjHXBtsMA8Trg0gTc7w7kkQOUBcLa7hEEi3TOnZClWt2BHIiRj/1CuqjwwdBmYFQmN7AHYnvyS8TTENcBAcJjJyHEYnbA9VE8S4kGYgyLRbBxpGmgVK/FPeIebsyCckYAMHlgY6IviCy0rKMpMYsUeGImTkASfkPiQuug0F5vBgNc4Ncc4yAeh081tlN7GhoMEyPenR8aEbfpmVKjULSHDBaQQeoyukUwKZOIc0Z/E+8YHZod2nqFfhzDjD20yRTN+hAsBdbvMkYGT6orhTNAgyYIiOuV6jWsfUfaGhpBcAXNEtALi0kHw+KJ0wDySUbHVHaQGiSwtYCQBcW3CADnQSeWUSPMlCV61OkGMh1kPY0ty0k1HQ4E7tAyM4z1S03MbBeGXimSA2IvDoZcBieY6AndIR59KqW6RP4tx25HrqqMF4A+82Y/ibqQOoyfM9FzynYN9I3/AE6qILYXU2oA3ZSva/3vC78WoP5gN+o9N0KvDuaJiW/iBlvqMDscqoao+QpApQViomsSgSsUJQaViUFigBKLDCrQo3LVaRHJFge1QBLjAEk6JadIunkNScAdynreEQ3Rw978Q6chIIjXGeSKpxlcANptyGSS4ffeYkjoAAB2ndc7HqacN9VAXOSSn9ms5hG0IojTCevVkM/hbH+Zx+qiCmqFRSkpUSgiinmUgTBBllkUqoskGQSDzBgp1gE4atOZEwTNYjVEQiqcLVDSZ3a9vmWkD4wpBKsSiK1ql0Y0AHeBA+ACmU1FpMxrsN9duqrWabBI8QJu0m2G2kjXW74dEHPKdzp2wMdv7qxpAhsDLzMbi0GWjvIP9PNBzJp3WEQ4CZMEEHUHcQBI5oJMAO6tSc5hlpLTzB/REUm2TGbSdTqHBunmCugEAFoEkU21LjrJa15aOkE9ZCA+1n36bHamQLDgE/cgbbgrnIpH8bPR4/2o0uIJLiYgNdtzFo+JC5nVJSpro/ZmnSqzzD2/7YWPAO2dTPaqz6kLkldH2d/i0/zs/wDoIGHAP5N/rZ/yRPBO3NMd6tP5SuIFYlB2exaNarP5A5x+QHxSOrUxo1zzzeYH9Df+S5UzAlFH1HOidBoBAA7AYCo0+EtdzlvNp0PkR8hyS0H6gZMYHXoPVdj+IqutY4m4h1wxJESA7+LXHZFxwEBVoNaTkwnZQE02P8JdMnS0OPgu+Jzs4I1qhLbWNfbE4JsAm7QYMaSTtsosdD6TRm5vrlcNR0nWU7iGsD4BLyBByPAZdrz8HqQq8RSaw4FzWhsxifaS9sn8to7hK0jXogaHE4nWFzELscGktwWXSNZAOzhP3c6dDnkKlAeJv3mTn8VuHfUjoFCOMBaF6nD0GtDrqRdAm8lwEx0IEHQHqOy5XsaGh2pJcLTMCIM4PJzQOxQiDc4Vxw+J2UarAIg4IkfL4EEeSDXHmimtCCErKUuKQEQUoSFy05urhWSeg1UeKdLilZWISOKUBaUCVpUBQQKCo66x8LvzMLexa7TyDfRRFZ0zcZ0mTMd0heYAkwNBOBOsBBEUbVInqI8inp8QQXHUuaWyeuFGFlB08N7tX8g/1aakQqcKfDV/IP8AVpf3UQVRgq0paQ8RLSCO4yFK5dTzDABZESSbS646gA5boBjvKDls0G50WhdjoM2kEvbTY1o964BsmNstjrdjdejx7wHmBcAA4ez1c6obnvuiQ2RbjYAYkoseVWY0u8MRDDjSSwXfGVF0Bd/C0wTUfUH+HBsdNzyZAaeebSTylSfwk2eJtzy0FubvHvaBAHITOfQscBKy9FnBtNQNh0VKhayDFrb7QTIM9saLz3tgkHYkeiiQpRDjETjlsi1qdtGdECAqgqkGQ4zAEgxgCI9AErqJB2WfSI2RTEkmTJPMq9Cr4iSdW1JncuY4fMrklEIpzVJESYGgnA7BKAmaEXsRT1SIYB91sHve4/UKUICU9qAWrKliyi1MlK5M5C1VyJKBRKLQgUrIkrAIAjCErAoMU9NhOgnt8PNTXQxpc0ARgmZcByzk6f3QK6g4atcO4IQp0y4gDJOAFfiuIJAaXSQMmZmCYE/egRnourg6QbWJIwKrWN/N7UTHZod6jmEWPNDVoXZw/D/uy8iYc1ozr71xI1jAHcrt47hGMD3QPBJDZMO/fOpgOMzEMJxCJHjBqdlKZ0wCfQT6ru4rhm07iRcA+wB0iBbdkiM5A8jhSdQawy65zSTaAQ1xGDLjBjUDTnyRYnwQhwO4DiPzBjrY6zCpxTsU41awDtLnOHwcFq1Cx7oJhjmwR72ciOsAnyQr0BeGteXF0Zc0t96CCcnmqqTHK1XiXAQLRtcAL40i7WIx2xopexlxAc0hokvyGgSBOkkSQNJzotX4ctAyHB3ulsw7SYBAO8ZCA0ePc3OHEEuaTPhcTJIgjeDnEhRr1A4lwFs5IBxJ1idB0yrO4Hwl19Mx7wuyDnGmdNRhT/ZnAHAwJInxW845aeWdMqJ6kCsXGVgFSkyTlRWHiWbUIxKDEHhBnuB0ASrBEFFw1NUEhK10KjHSquM0ZKD1UCMpaw3QKCigAss1UHI0yFnpGmFXJVzFFVc8qRQZZaECgCKCxRGKZKAjKKK7Ps6oXVqQJJh7AJMwLxgLhKelULSHDBBBB5EaIOmnxbriZJJ5mZEzB6LVeMcTM8/QuL46+IkrjlFKPUfxjnUCSQT7RodIBu/dwC4GQT4dfquUca7Mw6XF3iE+I6n5Y0xooCoQC2cEgkdRMfM+qWVatdNTj3O94NdpJIyYECSImASPPsps4g3XHOII0xbbAjTGijKEqDpbWaLhBtMYuE462/RXHFtIaLYLCS03dj4wRnI2hcACZr40VFalQEEBoaN4JMxtk6KtOtdVLzvfPYtdI7RhcjlmvjTqPUQorNKaVOUQ9EMXJJTufKSEUQmCWESEUS5OK0aKcLQoOl3EyIhMHA4XKEqtK6XViNFlzkrLNFDolYsstOfVWqKyyqdBBZZFEoILIvAKZBZOoJSoLKGmWKCyKKyyyIyLllkxVaWiR6yyoztFNZZQ1isgsmCjQnWWRohRassppnDBErLK9TqbkQsspvxc+CUVllVf/9k=">
            <a:hlinkClick r:id="rId4"/>
          </p:cNvPr>
          <p:cNvSpPr>
            <a:spLocks noChangeAspect="1" noChangeArrowheads="1"/>
          </p:cNvSpPr>
          <p:nvPr/>
        </p:nvSpPr>
        <p:spPr bwMode="auto">
          <a:xfrm flipH="1">
            <a:off x="0" y="-60960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6" name="3 - TextBox"/>
          <p:cNvSpPr txBox="1">
            <a:spLocks noChangeArrowheads="1"/>
          </p:cNvSpPr>
          <p:nvPr/>
        </p:nvSpPr>
        <p:spPr bwMode="auto">
          <a:xfrm>
            <a:off x="5029200" y="685800"/>
            <a:ext cx="342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solidFill>
                  <a:schemeClr val="bg1"/>
                </a:solidFill>
              </a:rPr>
              <a:t>Η ΑΠΟΣΤΑΣΗ ΚΡΑΤΑ ΤΗΝ ΦΙΛΙΑ ΠΑΝΤΑ ΦΡΕΣΚΙΑ</a:t>
            </a:r>
          </a:p>
        </p:txBody>
      </p:sp>
      <p:sp>
        <p:nvSpPr>
          <p:cNvPr id="8197" name="4 - TextBox"/>
          <p:cNvSpPr txBox="1">
            <a:spLocks noChangeArrowheads="1"/>
          </p:cNvSpPr>
          <p:nvPr/>
        </p:nvSpPr>
        <p:spPr bwMode="auto">
          <a:xfrm>
            <a:off x="3733800" y="632460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solidFill>
                  <a:schemeClr val="bg1"/>
                </a:solidFill>
              </a:rPr>
              <a:t>ΧΡΗΣΤΟΣ ΠΑΝΟΣ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funday.gr/wp-content/uploads/2012/10/child-Beaut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00" y="1143000"/>
            <a:ext cx="52387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2 - TextBox"/>
          <p:cNvSpPr txBox="1">
            <a:spLocks noChangeArrowheads="1"/>
          </p:cNvSpPr>
          <p:nvPr/>
        </p:nvSpPr>
        <p:spPr bwMode="auto">
          <a:xfrm>
            <a:off x="1524000" y="5867400"/>
            <a:ext cx="6248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Η φιλία αρχίζει από μικρή ηλικία</a:t>
            </a:r>
          </a:p>
          <a:p>
            <a:r>
              <a:rPr lang="el-GR"/>
              <a:t>Αφροδίτη Πανάγου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Εικόνες\Sally Swatland Best Friends Paintin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2 - TextBox"/>
          <p:cNvSpPr txBox="1">
            <a:spLocks noChangeArrowheads="1"/>
          </p:cNvSpPr>
          <p:nvPr/>
        </p:nvSpPr>
        <p:spPr bwMode="auto">
          <a:xfrm>
            <a:off x="304800" y="4953000"/>
            <a:ext cx="48006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>
                <a:solidFill>
                  <a:schemeClr val="bg1"/>
                </a:solidFill>
                <a:latin typeface="Bradley Hand ITC" pitchFamily="66" charset="0"/>
              </a:rPr>
              <a:t>Ready to listen</a:t>
            </a:r>
          </a:p>
          <a:p>
            <a:pPr algn="l"/>
            <a:r>
              <a:rPr lang="en-US" sz="3200">
                <a:solidFill>
                  <a:schemeClr val="bg1"/>
                </a:solidFill>
                <a:latin typeface="Bradley Hand ITC" pitchFamily="66" charset="0"/>
              </a:rPr>
              <a:t>Gives a pinch of laughter</a:t>
            </a:r>
          </a:p>
          <a:p>
            <a:pPr algn="l"/>
            <a:r>
              <a:rPr lang="en-US" sz="3200">
                <a:solidFill>
                  <a:schemeClr val="bg1"/>
                </a:solidFill>
                <a:latin typeface="Bradley Hand ITC" pitchFamily="66" charset="0"/>
              </a:rPr>
              <a:t>Corrects your mistake</a:t>
            </a:r>
            <a:endParaRPr lang="el-GR" sz="3200">
              <a:solidFill>
                <a:schemeClr val="bg1"/>
              </a:solidFill>
              <a:latin typeface="Bradley Hand ITC" pitchFamily="66" charset="0"/>
            </a:endParaRPr>
          </a:p>
          <a:p>
            <a:pPr algn="l"/>
            <a:r>
              <a:rPr lang="el-GR" sz="2400" i="1">
                <a:solidFill>
                  <a:schemeClr val="bg1"/>
                </a:solidFill>
                <a:latin typeface="Bradley Hand ITC" pitchFamily="66" charset="0"/>
              </a:rPr>
              <a:t>Φ. Σαχάμη</a:t>
            </a:r>
          </a:p>
          <a:p>
            <a:pPr algn="l"/>
            <a:endParaRPr lang="el-GR" sz="3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</TotalTime>
  <Words>359</Words>
  <Application>Microsoft Office PowerPoint</Application>
  <PresentationFormat>Προβολή στην οθόνη (4:3)</PresentationFormat>
  <Paragraphs>77</Paragraphs>
  <Slides>26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35" baseType="lpstr">
      <vt:lpstr>Arial</vt:lpstr>
      <vt:lpstr>Calibri</vt:lpstr>
      <vt:lpstr>Monotype Corsiva</vt:lpstr>
      <vt:lpstr>Georgia</vt:lpstr>
      <vt:lpstr>Comic Sans MS</vt:lpstr>
      <vt:lpstr>Bradley Hand ITC</vt:lpstr>
      <vt:lpstr>Bookman Old Style</vt:lpstr>
      <vt:lpstr>Cambria</vt:lpstr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kostas</cp:lastModifiedBy>
  <cp:revision>55</cp:revision>
  <cp:lastPrinted>1601-01-01T00:00:00Z</cp:lastPrinted>
  <dcterms:created xsi:type="dcterms:W3CDTF">1601-01-01T00:00:00Z</dcterms:created>
  <dcterms:modified xsi:type="dcterms:W3CDTF">2014-04-29T19:57:23Z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