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29/10/2018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29/10/2018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29/10/2018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29/10/2018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29/10/2018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29/10/2018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29/10/2018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29/10/2018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29/10/2018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29/10/2018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29/10/2018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1D1A6-8AE3-49B9-8B68-EDD560CA4BEA}" type="datetimeFigureOut">
              <a:rPr lang="el-GR" smtClean="0"/>
              <a:pPr/>
              <a:t>29/10/2018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85720" y="0"/>
            <a:ext cx="7772400" cy="1214446"/>
          </a:xfrm>
        </p:spPr>
        <p:txBody>
          <a:bodyPr/>
          <a:lstStyle/>
          <a:p>
            <a:r>
              <a:rPr lang="el-GR" altLang="el-G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Το Υλικό του Υπολογιστή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4" name="3 - Εικόνα" descr="ypologisth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275" y="2143116"/>
            <a:ext cx="5038725" cy="3381375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0" y="1214422"/>
            <a:ext cx="50720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400" b="1" dirty="0">
                <a:solidFill>
                  <a:srgbClr val="FF0000"/>
                </a:solidFill>
                <a:latin typeface="Comic Sans MS" pitchFamily="66" charset="0"/>
              </a:rPr>
              <a:t>Υλικό</a:t>
            </a:r>
            <a:r>
              <a:rPr lang="el-GR" sz="4400" dirty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en-US" sz="4400" dirty="0">
                <a:solidFill>
                  <a:srgbClr val="FF0000"/>
                </a:solidFill>
                <a:latin typeface="Comic Sans MS" pitchFamily="66" charset="0"/>
              </a:rPr>
              <a:t>Hardware)</a:t>
            </a:r>
            <a:r>
              <a:rPr lang="el-GR" sz="4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6" name="5 - Εικόνα" descr="yliko h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4346" y="2071678"/>
            <a:ext cx="4160471" cy="4001472"/>
          </a:xfrm>
          <a:prstGeom prst="rect">
            <a:avLst/>
          </a:prstGeom>
        </p:spPr>
      </p:pic>
      <p:sp>
        <p:nvSpPr>
          <p:cNvPr id="7" name="6 - TextBox"/>
          <p:cNvSpPr txBox="1"/>
          <p:nvPr/>
        </p:nvSpPr>
        <p:spPr>
          <a:xfrm>
            <a:off x="5429256" y="1000108"/>
            <a:ext cx="350043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rgbClr val="FF0000"/>
                </a:solidFill>
                <a:latin typeface="+mn-lt"/>
              </a:rPr>
              <a:t>Υλικό</a:t>
            </a:r>
            <a:r>
              <a:rPr lang="el-GR" sz="2000" dirty="0">
                <a:latin typeface="+mn-lt"/>
              </a:rPr>
              <a:t> είναι τα μηχανικά και τα ηλεκτρονικά μέρη του Η/Υ, δηλαδή αυτά που μπορούμε να δούμε και να αγγίξουμε.</a:t>
            </a:r>
          </a:p>
        </p:txBody>
      </p:sp>
      <p:sp>
        <p:nvSpPr>
          <p:cNvPr id="8" name="7 - Ορθογώνιο"/>
          <p:cNvSpPr/>
          <p:nvPr/>
        </p:nvSpPr>
        <p:spPr>
          <a:xfrm rot="20426420">
            <a:off x="2398242" y="845395"/>
            <a:ext cx="304926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εισοδοσ</a:t>
            </a:r>
            <a:endParaRPr lang="el-GR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0" y="642918"/>
            <a:ext cx="345638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ΕΠΕΞΕΡΓΑΣΙΑ</a:t>
            </a:r>
          </a:p>
        </p:txBody>
      </p:sp>
      <p:sp>
        <p:nvSpPr>
          <p:cNvPr id="10" name="9 - Ορθογώνιο"/>
          <p:cNvSpPr/>
          <p:nvPr/>
        </p:nvSpPr>
        <p:spPr>
          <a:xfrm rot="839468">
            <a:off x="2690957" y="857241"/>
            <a:ext cx="304926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εΞοδοσ</a:t>
            </a:r>
            <a:endParaRPr lang="el-GR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" name="10 - Δεξιό βέλος"/>
          <p:cNvSpPr/>
          <p:nvPr/>
        </p:nvSpPr>
        <p:spPr>
          <a:xfrm>
            <a:off x="7572396" y="285728"/>
            <a:ext cx="10795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2" name="11 - Δεξιό βέλος"/>
          <p:cNvSpPr/>
          <p:nvPr/>
        </p:nvSpPr>
        <p:spPr>
          <a:xfrm>
            <a:off x="7715272" y="714356"/>
            <a:ext cx="10795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14" name="Picture 8" descr="C:\Users\Geo\Desktop\Νέος φάκελος\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5500702"/>
            <a:ext cx="1079500" cy="742950"/>
          </a:xfrm>
          <a:prstGeom prst="rect">
            <a:avLst/>
          </a:prstGeom>
          <a:noFill/>
        </p:spPr>
      </p:pic>
      <p:pic>
        <p:nvPicPr>
          <p:cNvPr id="15" name="Picture 9" descr="C:\Users\Geo\Desktop\Νέος φάκελος\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5937250"/>
            <a:ext cx="1133475" cy="920750"/>
          </a:xfrm>
          <a:prstGeom prst="rect">
            <a:avLst/>
          </a:prstGeom>
          <a:noFill/>
        </p:spPr>
      </p:pic>
      <p:pic>
        <p:nvPicPr>
          <p:cNvPr id="16" name="Picture 11" descr="C:\Users\Geo\Desktop\Νέος φάκελος\4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211887"/>
            <a:ext cx="1079500" cy="646113"/>
          </a:xfrm>
          <a:prstGeom prst="rect">
            <a:avLst/>
          </a:prstGeom>
          <a:noFill/>
        </p:spPr>
      </p:pic>
      <p:pic>
        <p:nvPicPr>
          <p:cNvPr id="17" name="Picture 12" descr="C:\Users\Geo\Desktop\Νέος φάκελος\5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7686" y="5662612"/>
            <a:ext cx="1450975" cy="1195388"/>
          </a:xfrm>
          <a:prstGeom prst="rect">
            <a:avLst/>
          </a:prstGeom>
          <a:noFill/>
        </p:spPr>
      </p:pic>
      <p:pic>
        <p:nvPicPr>
          <p:cNvPr id="18" name="Picture 13" descr="C:\Users\Geo\Desktop\Νέος φάκελος\6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8" y="5705475"/>
            <a:ext cx="725488" cy="1152525"/>
          </a:xfrm>
          <a:prstGeom prst="rect">
            <a:avLst/>
          </a:prstGeom>
          <a:noFill/>
        </p:spPr>
      </p:pic>
      <p:pic>
        <p:nvPicPr>
          <p:cNvPr id="19" name="Picture 14" descr="C:\Users\Geo\Desktop\Νέος φάκελος\7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786710" y="5572140"/>
            <a:ext cx="931863" cy="1000125"/>
          </a:xfrm>
          <a:prstGeom prst="rect">
            <a:avLst/>
          </a:prstGeom>
          <a:noFill/>
        </p:spPr>
      </p:pic>
      <p:pic>
        <p:nvPicPr>
          <p:cNvPr id="20" name="Picture 15" descr="C:\Users\Geo\Desktop\Νέος φάκελος\8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72264" y="5429264"/>
            <a:ext cx="1000125" cy="1146175"/>
          </a:xfrm>
          <a:prstGeom prst="rect">
            <a:avLst/>
          </a:prstGeom>
          <a:noFill/>
        </p:spPr>
      </p:pic>
      <p:pic>
        <p:nvPicPr>
          <p:cNvPr id="21" name="Picture 16" descr="C:\Users\Geo\Desktop\Νέος φάκελος\3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571604" y="5803900"/>
            <a:ext cx="1152525" cy="1054100"/>
          </a:xfrm>
          <a:prstGeom prst="rect">
            <a:avLst/>
          </a:prstGeom>
          <a:noFill/>
        </p:spPr>
      </p:pic>
      <p:pic>
        <p:nvPicPr>
          <p:cNvPr id="22" name="Picture 17" descr="C:\Users\Geo\Desktop\Νέος φάκελος\pc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215206" y="1071546"/>
            <a:ext cx="1476375" cy="21336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32</Words>
  <Application>Microsoft Office PowerPoint</Application>
  <PresentationFormat>Προβολή στην οθόνη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Το Υλικό του Υπολογιστή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Υλικό του Υπολογιστή</dc:title>
  <dc:creator>Geo</dc:creator>
  <cp:lastModifiedBy>Geo</cp:lastModifiedBy>
  <cp:revision>8</cp:revision>
  <dcterms:created xsi:type="dcterms:W3CDTF">2018-10-29T20:47:36Z</dcterms:created>
  <dcterms:modified xsi:type="dcterms:W3CDTF">2018-10-29T21:47:50Z</dcterms:modified>
</cp:coreProperties>
</file>