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C965E0-E2C7-4A76-9350-15F3B138E0E7}" type="datetimeFigureOut">
              <a:rPr lang="el-GR" smtClean="0"/>
              <a:t>25/3/2014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9BCDBB-CDCD-4A52-9E15-C52AC60C9AF4}" type="slidenum">
              <a:rPr lang="el-GR" smtClean="0"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λαθη</a:t>
            </a:r>
            <a:r>
              <a:rPr lang="el-GR" dirty="0" smtClean="0"/>
              <a:t> </a:t>
            </a:r>
            <a:r>
              <a:rPr lang="el-GR" dirty="0" err="1" smtClean="0"/>
              <a:t>στισ</a:t>
            </a:r>
            <a:r>
              <a:rPr lang="el-GR" dirty="0" smtClean="0"/>
              <a:t> </a:t>
            </a:r>
            <a:r>
              <a:rPr lang="el-GR" dirty="0" err="1" smtClean="0"/>
              <a:t>παρουσιασεισ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Κάθε διαφάνεια έχει και από ένα λάθος. Εντοπίστε το και καταγράψτε το στο τετράδιό σας.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Ελεύθερος χρόνος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Ποδόσφαιρο</a:t>
            </a:r>
          </a:p>
          <a:p>
            <a:r>
              <a:rPr lang="el-GR" dirty="0" smtClean="0"/>
              <a:t>Μπάσκετ</a:t>
            </a:r>
          </a:p>
          <a:p>
            <a:r>
              <a:rPr lang="el-GR" dirty="0" smtClean="0"/>
              <a:t>Ορειβασία</a:t>
            </a:r>
          </a:p>
          <a:p>
            <a:r>
              <a:rPr lang="el-GR" dirty="0" smtClean="0"/>
              <a:t>Ποδηλασία</a:t>
            </a:r>
          </a:p>
          <a:p>
            <a:r>
              <a:rPr lang="el-GR" dirty="0" smtClean="0"/>
              <a:t>Κολύμβηση</a:t>
            </a:r>
          </a:p>
          <a:p>
            <a:r>
              <a:rPr lang="el-GR" dirty="0" smtClean="0"/>
              <a:t>Εφημερίδες</a:t>
            </a:r>
          </a:p>
          <a:p>
            <a:r>
              <a:rPr lang="en-US" dirty="0" smtClean="0"/>
              <a:t>Internet</a:t>
            </a:r>
          </a:p>
          <a:p>
            <a:r>
              <a:rPr lang="el-GR" dirty="0" smtClean="0"/>
              <a:t>Περιοδικά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Μέτσοβο</a:t>
            </a:r>
            <a:endParaRPr lang="el-GR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5 - Θέση περιεχομένου" descr="mets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356" y="1600200"/>
            <a:ext cx="60372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Ταξίδια</a:t>
            </a:r>
            <a:endParaRPr lang="el-GR" dirty="0"/>
          </a:p>
        </p:txBody>
      </p:sp>
      <p:pic>
        <p:nvPicPr>
          <p:cNvPr id="8" name="7 - Θέση περιεχομένου" descr="leyka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6558" y="1600200"/>
            <a:ext cx="2918884" cy="2189163"/>
          </a:xfrm>
        </p:spPr>
      </p:pic>
      <p:pic>
        <p:nvPicPr>
          <p:cNvPr id="9" name="8 - Θέση περιεχομένου" descr="krit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6558" y="1600200"/>
            <a:ext cx="2918884" cy="2189163"/>
          </a:xfrm>
        </p:spPr>
      </p:pic>
      <p:pic>
        <p:nvPicPr>
          <p:cNvPr id="10" name="9 - Εικόνα" descr="ro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2880320" cy="2160240"/>
          </a:xfrm>
          <a:prstGeom prst="rect">
            <a:avLst/>
          </a:prstGeom>
        </p:spPr>
      </p:pic>
      <p:pic>
        <p:nvPicPr>
          <p:cNvPr id="11" name="10 - Εικόνα" descr="santiri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2880320" cy="208823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Οδυσσέας Ελύτης</a:t>
            </a:r>
            <a:endParaRPr lang="el-GR" dirty="0"/>
          </a:p>
        </p:txBody>
      </p:sp>
      <p:pic>
        <p:nvPicPr>
          <p:cNvPr id="6" name="5 - Θέση περιεχομένου" descr="ΕΛΥΤΗ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65527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Κίνδυνοι του διαδικτύου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Edwardian Script ITC" pitchFamily="66" charset="0"/>
                <a:ea typeface="SimHei" pitchFamily="49" charset="-122"/>
                <a:cs typeface="Arabic Typesetting" pitchFamily="66" charset="-78"/>
              </a:rPr>
              <a:t>Malware</a:t>
            </a:r>
          </a:p>
          <a:p>
            <a:r>
              <a:rPr lang="en-US" sz="6000" dirty="0" smtClean="0">
                <a:latin typeface="Edwardian Script ITC" pitchFamily="66" charset="0"/>
                <a:ea typeface="SimHei" pitchFamily="49" charset="-122"/>
                <a:cs typeface="Arabic Typesetting" pitchFamily="66" charset="-78"/>
              </a:rPr>
              <a:t>Computer Virus</a:t>
            </a:r>
          </a:p>
          <a:p>
            <a:r>
              <a:rPr lang="en-US" sz="6000" dirty="0" smtClean="0">
                <a:latin typeface="Edwardian Script ITC" pitchFamily="66" charset="0"/>
                <a:ea typeface="SimHei" pitchFamily="49" charset="-122"/>
                <a:cs typeface="Arabic Typesetting" pitchFamily="66" charset="-78"/>
              </a:rPr>
              <a:t>Trojan</a:t>
            </a:r>
            <a:endParaRPr lang="el-GR" sz="6000" dirty="0">
              <a:latin typeface="Segoe Print" pitchFamily="2" charset="0"/>
              <a:ea typeface="SimHei" pitchFamily="49" charset="-122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</TotalTime>
  <Words>42</Words>
  <Application>Microsoft Office PowerPoint</Application>
  <PresentationFormat>Προβολή στην οθόνη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Τεχνικό</vt:lpstr>
      <vt:lpstr>Τα λαθη στισ παρουσιασεισ</vt:lpstr>
      <vt:lpstr>Ελεύθερος χρόνος</vt:lpstr>
      <vt:lpstr>Μέτσοβο</vt:lpstr>
      <vt:lpstr>Ταξίδια</vt:lpstr>
      <vt:lpstr>Οδυσσέας Ελύτης</vt:lpstr>
      <vt:lpstr>Κίνδυνοι του διαδικτύου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λαθη στισ παρουσιασεισ</dc:title>
  <dc:creator>Γιώργος</dc:creator>
  <cp:lastModifiedBy>Γιώργος</cp:lastModifiedBy>
  <cp:revision>6</cp:revision>
  <dcterms:created xsi:type="dcterms:W3CDTF">2014-03-25T17:48:32Z</dcterms:created>
  <dcterms:modified xsi:type="dcterms:W3CDTF">2014-03-25T18:28:55Z</dcterms:modified>
</cp:coreProperties>
</file>