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66" r:id="rId3"/>
    <p:sldId id="256" r:id="rId4"/>
    <p:sldId id="262" r:id="rId5"/>
    <p:sldId id="265" r:id="rId6"/>
    <p:sldId id="264" r:id="rId7"/>
    <p:sldId id="258" r:id="rId8"/>
    <p:sldId id="259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 Corporation" initials="" lastIdx="6" clrIdx="0"/>
  <p:cmAuthor id="1" name="Elisabeth Keating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6D7549A-46D6-43AD-B498-5B83A1C5C8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30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3C8823D-8C06-4675-9DDB-4C689FBBCA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56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823D-8C06-4675-9DDB-4C689FBBCA6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390" name="Group 14"/>
          <p:cNvGrpSpPr>
            <a:grpSpLocks/>
          </p:cNvGrpSpPr>
          <p:nvPr userDrawn="1"/>
        </p:nvGrpSpPr>
        <p:grpSpPr bwMode="auto">
          <a:xfrm>
            <a:off x="-3222625" y="304800"/>
            <a:ext cx="12061825" cy="6019800"/>
            <a:chOff x="-2030" y="192"/>
            <a:chExt cx="7598" cy="3792"/>
          </a:xfrm>
        </p:grpSpPr>
        <p:sp>
          <p:nvSpPr>
            <p:cNvPr id="357389" name="AutoShape 13"/>
            <p:cNvSpPr>
              <a:spLocks noChangeArrowheads="1"/>
            </p:cNvSpPr>
            <p:nvPr userDrawn="1"/>
          </p:nvSpPr>
          <p:spPr bwMode="auto">
            <a:xfrm>
              <a:off x="192" y="240"/>
              <a:ext cx="5376" cy="374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88" name="AutoShape 12"/>
            <p:cNvSpPr>
              <a:spLocks noChangeArrowheads="1"/>
            </p:cNvSpPr>
            <p:nvPr userDrawn="1"/>
          </p:nvSpPr>
          <p:spPr bwMode="auto">
            <a:xfrm>
              <a:off x="240" y="288"/>
              <a:ext cx="5280" cy="364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79" name="Line 3"/>
            <p:cNvSpPr>
              <a:spLocks noChangeShapeType="1"/>
            </p:cNvSpPr>
            <p:nvPr userDrawn="1"/>
          </p:nvSpPr>
          <p:spPr bwMode="auto">
            <a:xfrm>
              <a:off x="912" y="1584"/>
              <a:ext cx="436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7380" name="AutoShape 4"/>
            <p:cNvSpPr>
              <a:spLocks noChangeArrowheads="1"/>
            </p:cNvSpPr>
            <p:nvPr userDrawn="1"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charset="0"/>
              </a:endParaRPr>
            </a:p>
          </p:txBody>
        </p:sp>
        <p:sp>
          <p:nvSpPr>
            <p:cNvPr id="357381" name="AutoShape 5"/>
            <p:cNvSpPr>
              <a:spLocks noChangeArrowheads="1"/>
            </p:cNvSpPr>
            <p:nvPr userDrawn="1"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357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015162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7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738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738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738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9AC03D2-76D8-4FF1-B965-957D251FE0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90158-AE7C-499D-BF65-C22504827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BB5C-65F2-4220-ABEE-4B3079DF0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D655A-7866-4791-B606-BB2ACBCA96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FBDC7-F88D-477B-BDFB-3B672387F6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3FF78-9EC2-4AF4-B8FC-58397640E1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694DA-534C-4700-AED8-E955F7339B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68618-8EA6-460A-AB51-AC38CE6B7F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B0AC7-2C7A-453D-B0AF-2D86DEC6E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4AF88-9123-4C2A-A311-CDEAFB7CCF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57A36-3B1A-4D28-8F0F-E17ECDCEE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366" name="Group 14"/>
          <p:cNvGrpSpPr>
            <a:grpSpLocks/>
          </p:cNvGrpSpPr>
          <p:nvPr/>
        </p:nvGrpSpPr>
        <p:grpSpPr bwMode="auto">
          <a:xfrm>
            <a:off x="-3238500" y="0"/>
            <a:ext cx="12306300" cy="6781800"/>
            <a:chOff x="-2040" y="0"/>
            <a:chExt cx="7752" cy="4272"/>
          </a:xfrm>
        </p:grpSpPr>
        <p:grpSp>
          <p:nvGrpSpPr>
            <p:cNvPr id="356365" name="Group 13"/>
            <p:cNvGrpSpPr>
              <a:grpSpLocks/>
            </p:cNvGrpSpPr>
            <p:nvPr userDrawn="1"/>
          </p:nvGrpSpPr>
          <p:grpSpPr bwMode="auto">
            <a:xfrm>
              <a:off x="48" y="96"/>
              <a:ext cx="5664" cy="4176"/>
              <a:chOff x="48" y="96"/>
              <a:chExt cx="5664" cy="4176"/>
            </a:xfrm>
          </p:grpSpPr>
          <p:sp>
            <p:nvSpPr>
              <p:cNvPr id="356363" name="AutoShape 11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5664" cy="4176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6364" name="AutoShape 12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5568" cy="408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635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charset="0"/>
              </a:endParaRPr>
            </a:p>
          </p:txBody>
        </p:sp>
        <p:sp>
          <p:nvSpPr>
            <p:cNvPr id="35635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5635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6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6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6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6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356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1DD1D4-0B4E-41F0-B81D-284364F464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media" Target="http://users.sch.gr/hgiannoutsou/textfiles/06%20-%20Jean%20%20Michel%20Jarre%20-%20Equinoxe%20Part%20IV.mp3" TargetMode="External"/><Relationship Id="rId7" Type="http://schemas.openxmlformats.org/officeDocument/2006/relationships/image" Target="../media/image3.png"/><Relationship Id="rId2" Type="http://schemas.openxmlformats.org/officeDocument/2006/relationships/audio" Target="NULL" TargetMode="External"/><Relationship Id="rId1" Type="http://schemas.openxmlformats.org/officeDocument/2006/relationships/audio" Target="file:///C:\Documents%20and%20Settings\Eleni1\Desktop\Halki%20Project\06%20-%20Jean%20%20Michel%20Jarre%20-%20Equinoxe%20Part%20IV.mp3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ΧΑΛΚΗ - ΔΩΔΕΚΑΝΗΣΑ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2895600"/>
            <a:ext cx="7239000" cy="3176606"/>
          </a:xfrm>
        </p:spPr>
        <p:txBody>
          <a:bodyPr/>
          <a:lstStyle/>
          <a:p>
            <a:r>
              <a:rPr lang="el-GR" sz="2400" dirty="0" smtClean="0"/>
              <a:t>Σχολείο</a:t>
            </a:r>
            <a:r>
              <a:rPr lang="en-US" sz="2400" dirty="0" smtClean="0"/>
              <a:t>:</a:t>
            </a:r>
            <a:r>
              <a:rPr lang="el-GR" sz="2400" dirty="0" smtClean="0"/>
              <a:t> Γυμνάσιο ΛΤ Χάλκης</a:t>
            </a:r>
            <a:endParaRPr lang="en-US" sz="2400" dirty="0"/>
          </a:p>
          <a:p>
            <a:r>
              <a:rPr lang="el-GR" sz="2400" dirty="0" smtClean="0"/>
              <a:t>Ημερ/νία</a:t>
            </a:r>
            <a:r>
              <a:rPr lang="en-US" sz="2400" dirty="0" smtClean="0"/>
              <a:t>:</a:t>
            </a:r>
            <a:r>
              <a:rPr lang="el-GR" sz="2400" dirty="0" smtClean="0"/>
              <a:t> 31/05/2009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endParaRPr lang="en-US" sz="2400" dirty="0"/>
          </a:p>
          <a:p>
            <a:pPr algn="ctr"/>
            <a:endParaRPr lang="en-US" sz="2800" dirty="0"/>
          </a:p>
        </p:txBody>
      </p:sp>
      <p:pic>
        <p:nvPicPr>
          <p:cNvPr id="2050" name="Picture 2" descr="C:\Documents and Settings\Eleni1\Desktop\Halki Project\Images\halki schoo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3786190"/>
            <a:ext cx="4572032" cy="2374903"/>
          </a:xfrm>
          <a:prstGeom prst="rect">
            <a:avLst/>
          </a:prstGeom>
          <a:noFill/>
        </p:spPr>
      </p:pic>
      <p:pic>
        <p:nvPicPr>
          <p:cNvPr id="6" name="06 - Jean  Michel Jarre - Equinoxe Part IV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928662" y="5786454"/>
            <a:ext cx="304800" cy="304800"/>
          </a:xfrm>
          <a:prstGeom prst="rect">
            <a:avLst/>
          </a:prstGeom>
        </p:spPr>
      </p:pic>
      <p:pic>
        <p:nvPicPr>
          <p:cNvPr id="2" name="06 - Jean  Michel Jarre - Equinoxe Part IV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40741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3051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 της Χάλκης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2"/>
            <a:ext cx="7313612" cy="4673622"/>
          </a:xfrm>
        </p:spPr>
        <p:txBody>
          <a:bodyPr/>
          <a:lstStyle/>
          <a:p>
            <a:r>
              <a:rPr lang="el-GR" sz="2400" b="1" dirty="0" smtClean="0"/>
              <a:t>Αρχαία Χρόνια – Μυθολογία</a:t>
            </a:r>
          </a:p>
          <a:p>
            <a:pPr>
              <a:buNone/>
            </a:pPr>
            <a:endParaRPr lang="el-GR" sz="2400" b="1" dirty="0" smtClean="0"/>
          </a:p>
          <a:p>
            <a:r>
              <a:rPr lang="el-GR" sz="1800" b="1" i="1" dirty="0" smtClean="0"/>
              <a:t>Περιορισμένες αναφορές από τους Ιστορικούς, κυρίως γιά την ονοματική προέλευση του νησιού</a:t>
            </a:r>
          </a:p>
          <a:p>
            <a:pPr lvl="1">
              <a:buFont typeface="Wingdings" pitchFamily="2" charset="2"/>
              <a:buChar char="Ø"/>
            </a:pPr>
            <a:endParaRPr lang="el-GR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el-GR" sz="2000" dirty="0" smtClean="0"/>
              <a:t>Το όνομα Χάλκη προέρχεται από τα ορυχεία χαλκού, που πιθανόν υπήρχαν στο νησί</a:t>
            </a:r>
          </a:p>
          <a:p>
            <a:pPr lvl="1">
              <a:buNone/>
            </a:pPr>
            <a:endParaRPr lang="el-GR" sz="2000" dirty="0" smtClean="0"/>
          </a:p>
          <a:p>
            <a:pPr lvl="1">
              <a:buFont typeface="Wingdings" pitchFamily="2" charset="2"/>
              <a:buChar char="Ø"/>
            </a:pPr>
            <a:r>
              <a:rPr lang="el-GR" sz="2000" dirty="0" smtClean="0"/>
              <a:t>Από την φοινικική ονομασία του κογχυλιού ‘καρκί’, που βρισκόταν σε αφθονία στο νησί</a:t>
            </a:r>
          </a:p>
          <a:p>
            <a:pPr lvl="1">
              <a:buNone/>
            </a:pPr>
            <a:endParaRPr lang="el-GR" sz="2000" dirty="0" smtClean="0"/>
          </a:p>
          <a:p>
            <a:pPr lvl="1">
              <a:buFont typeface="Wingdings" pitchFamily="2" charset="2"/>
              <a:buChar char="Ø"/>
            </a:pPr>
            <a:r>
              <a:rPr lang="el-GR" sz="2000" dirty="0" smtClean="0"/>
              <a:t>Από τον Χάλκωνα, που κατά τη μυθολογία ορίστηκε από τον Ηρακλή βασιλιάς της Χάλκης</a:t>
            </a:r>
          </a:p>
          <a:p>
            <a:pPr lvl="1">
              <a:buFont typeface="Wingdings" pitchFamily="2" charset="2"/>
              <a:buChar char="Ø"/>
            </a:pPr>
            <a:endParaRPr lang="el-GR" sz="2000" dirty="0" smtClean="0"/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</p:txBody>
      </p:sp>
      <p:pic>
        <p:nvPicPr>
          <p:cNvPr id="3083" name="Picture 11" descr="C:\Documents and Settings\Eleni1\Local Settings\Temporary Internet Files\Content.IE5\ETYDI58B\MCj04379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57166"/>
            <a:ext cx="1122364" cy="1069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Νεώτερα Χρόνια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2"/>
            <a:ext cx="7313612" cy="46736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>14ος αιώνας</a:t>
            </a:r>
            <a:endParaRPr lang="el-GR" sz="2400" dirty="0" smtClean="0"/>
          </a:p>
          <a:p>
            <a:pPr lvl="1">
              <a:lnSpc>
                <a:spcPct val="80000"/>
              </a:lnSpc>
            </a:pPr>
            <a:r>
              <a:rPr lang="el-GR" sz="2000" dirty="0" smtClean="0"/>
              <a:t>Ιππότες Αγίου Ιωάννη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lvl="1">
              <a:lnSpc>
                <a:spcPct val="80000"/>
              </a:lnSpc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l-GR" sz="2400" b="1" dirty="0" smtClean="0"/>
              <a:t>15ος αιώνας</a:t>
            </a:r>
            <a:endParaRPr lang="el-GR" sz="2400" dirty="0" smtClean="0"/>
          </a:p>
          <a:p>
            <a:pPr lvl="1">
              <a:lnSpc>
                <a:spcPct val="80000"/>
              </a:lnSpc>
            </a:pPr>
            <a:r>
              <a:rPr lang="el-GR" sz="2000" dirty="0" smtClean="0"/>
              <a:t>Τούρκοι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l-GR" sz="2400" b="1" dirty="0" smtClean="0"/>
              <a:t>19ος αιώνας</a:t>
            </a:r>
            <a:endParaRPr lang="el-GR" sz="2400" dirty="0" smtClean="0"/>
          </a:p>
          <a:p>
            <a:pPr lvl="1">
              <a:lnSpc>
                <a:spcPct val="80000"/>
              </a:lnSpc>
            </a:pPr>
            <a:r>
              <a:rPr lang="el-GR" sz="2000" dirty="0" smtClean="0"/>
              <a:t>Νεότουρκοι</a:t>
            </a:r>
          </a:p>
          <a:p>
            <a:pPr lvl="1">
              <a:lnSpc>
                <a:spcPct val="80000"/>
              </a:lnSpc>
              <a:buNone/>
            </a:pPr>
            <a:endParaRPr lang="el-GR" sz="2000" dirty="0" smtClean="0"/>
          </a:p>
          <a:p>
            <a:pPr>
              <a:lnSpc>
                <a:spcPct val="80000"/>
              </a:lnSpc>
            </a:pPr>
            <a:r>
              <a:rPr lang="el-GR" sz="2400" b="1" dirty="0" smtClean="0"/>
              <a:t>1912</a:t>
            </a:r>
            <a:endParaRPr lang="el-GR" sz="2400" dirty="0" smtClean="0"/>
          </a:p>
          <a:p>
            <a:pPr lvl="1">
              <a:lnSpc>
                <a:spcPct val="80000"/>
              </a:lnSpc>
            </a:pPr>
            <a:r>
              <a:rPr lang="el-GR" sz="2000" dirty="0" smtClean="0"/>
              <a:t>Ιταλική κατοχή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lvl="1">
              <a:lnSpc>
                <a:spcPct val="80000"/>
              </a:lnSpc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l-GR" sz="2400" b="1" dirty="0" smtClean="0"/>
              <a:t>28 Οκτωβρίου 1947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/>
              <a:t>Ενσωμάτωση της Δωδεκανήσου στην Ελλάδα</a:t>
            </a:r>
            <a:r>
              <a:rPr lang="el-GR" sz="2000" b="1" dirty="0" smtClean="0"/>
              <a:t> </a:t>
            </a:r>
            <a:endParaRPr lang="el-GR" sz="2000" dirty="0" smtClean="0"/>
          </a:p>
          <a:p>
            <a:pPr lvl="1">
              <a:lnSpc>
                <a:spcPct val="80000"/>
              </a:lnSpc>
              <a:buNone/>
            </a:pPr>
            <a:endParaRPr lang="en-US" sz="2000" dirty="0"/>
          </a:p>
        </p:txBody>
      </p:sp>
      <p:pic>
        <p:nvPicPr>
          <p:cNvPr id="4098" name="Picture 2" descr="C:\Documents and Settings\Eleni1\Local Settings\Temporary Internet Files\Content.IE5\8DQR0PEN\MCj023309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45449"/>
            <a:ext cx="1500198" cy="1099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00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0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0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0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0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00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0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0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00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000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00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00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00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Πολιτισμός – Παράδοση</a:t>
            </a:r>
            <a:r>
              <a:rPr lang="en-US" dirty="0" smtClean="0"/>
              <a:t>		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400" b="1" dirty="0" smtClean="0"/>
              <a:t>Μουσική</a:t>
            </a:r>
            <a:endParaRPr lang="en-US" sz="2400" b="1" dirty="0"/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Χελιδονίσματα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Κάλαντα Λαζάρου</a:t>
            </a:r>
          </a:p>
          <a:p>
            <a:pPr lvl="1">
              <a:lnSpc>
                <a:spcPct val="90000"/>
              </a:lnSpc>
              <a:buNone/>
            </a:pPr>
            <a:endParaRPr lang="el-GR" sz="2000" dirty="0" smtClean="0"/>
          </a:p>
          <a:p>
            <a:pPr>
              <a:lnSpc>
                <a:spcPct val="90000"/>
              </a:lnSpc>
            </a:pPr>
            <a:r>
              <a:rPr lang="el-GR" sz="2400" b="1" dirty="0" smtClean="0"/>
              <a:t>Χορός</a:t>
            </a:r>
            <a:endParaRPr lang="en-US" sz="2400" b="1" dirty="0"/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Χαλκήτικη Σούστα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lvl="1">
              <a:lnSpc>
                <a:spcPct val="90000"/>
              </a:lnSpc>
              <a:buNone/>
            </a:pPr>
            <a:endParaRPr lang="el-GR" sz="2000" dirty="0" smtClean="0"/>
          </a:p>
          <a:p>
            <a:pPr>
              <a:lnSpc>
                <a:spcPct val="90000"/>
              </a:lnSpc>
            </a:pPr>
            <a:r>
              <a:rPr lang="el-GR" sz="2400" b="1" dirty="0" smtClean="0"/>
              <a:t>Έθιμα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Χελιδονίσματα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Μεγάλη Παρασκευή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6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Αυγούστου</a:t>
            </a:r>
            <a:endParaRPr lang="en-US" sz="2000" dirty="0"/>
          </a:p>
        </p:txBody>
      </p:sp>
      <p:pic>
        <p:nvPicPr>
          <p:cNvPr id="5122" name="Picture 2" descr="C:\Documents and Settings\Eleni1\Local Settings\Temporary Internet Files\Content.IE5\8DQR0PEN\MCj019889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85728"/>
            <a:ext cx="1274794" cy="1213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7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2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Παραδοσιακές Συνταγές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l-GR" sz="2400" dirty="0" smtClean="0"/>
              <a:t> 	Κατσικάκι στο φούρνο (Οφτό)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</a:pPr>
            <a:r>
              <a:rPr lang="el-GR" sz="2400" dirty="0" smtClean="0"/>
              <a:t> 	Μακαρούνια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</a:pPr>
            <a:r>
              <a:rPr lang="el-GR" sz="2400" dirty="0" smtClean="0"/>
              <a:t> 	Κακαβιά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</a:pPr>
            <a:r>
              <a:rPr lang="el-GR" sz="2400" dirty="0" smtClean="0"/>
              <a:t> 	Ξεροτήγανα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</a:pPr>
            <a:r>
              <a:rPr lang="el-GR" sz="2400" dirty="0" smtClean="0"/>
              <a:t> 	Φακόρυζο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</a:pPr>
            <a:r>
              <a:rPr lang="el-GR" sz="2400" dirty="0" smtClean="0"/>
              <a:t> 	Κουλούρια με ντομάτα</a:t>
            </a:r>
            <a:endParaRPr lang="en-US" sz="2400" dirty="0"/>
          </a:p>
        </p:txBody>
      </p:sp>
      <p:pic>
        <p:nvPicPr>
          <p:cNvPr id="6146" name="Picture 2" descr="C:\Documents and Settings\Eleni1\Local Settings\Temporary Internet Files\Content.IE5\ETYDI58B\MCj040623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285728"/>
            <a:ext cx="1192214" cy="11775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5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5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00799 0.60625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3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5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Αξιοθέατα</a:t>
            </a:r>
            <a:endParaRPr lang="en-US" dirty="0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400" dirty="0" smtClean="0"/>
              <a:t>Παλαιό Χωριό – Κάστρο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r>
              <a:rPr lang="el-GR" sz="2400" dirty="0" smtClean="0"/>
              <a:t>Ο Μύλος του Κατσιά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r>
              <a:rPr lang="el-GR" sz="2400" dirty="0" smtClean="0"/>
              <a:t>Μουσείο Εκκλησιαστικής Τέχνης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7171" name="Picture 3" descr="C:\Documents and Settings\Eleni1\Local Settings\Temporary Internet Files\Content.IE5\43IDMBCT\MCj041547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85728"/>
            <a:ext cx="1479438" cy="1217081"/>
          </a:xfrm>
          <a:prstGeom prst="rect">
            <a:avLst/>
          </a:prstGeom>
          <a:noFill/>
        </p:spPr>
      </p:pic>
      <p:pic>
        <p:nvPicPr>
          <p:cNvPr id="7177" name="Picture 9" descr="C:\Documents and Settings\Eleni1\Local Settings\Temporary Internet Files\Content.IE5\43IDMBCT\MCj043779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3714752"/>
            <a:ext cx="1295545" cy="1164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9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12 -0.05278 C -0.03612 -0.06343 -0.05018 -0.07407 -0.05504 -0.07407 C -0.08612 -0.07407 -0.1158 0.01944 -0.1158 0.18611 C -0.1158 0.10208 -0.16129 0.04653 -0.17639 0.04653 C -0.19237 0.04653 -0.17796 0.11944 -0.17796 0.20208 C -0.17796 0.16065 -0.21077 0.09722 -0.21875 0.09722 C -0.22674 0.09722 -0.21268 0.16759 -0.21268 0.21019 C -0.21268 0.18889 -0.25573 0.1294 -0.25973 0.1294 C -0.26372 0.1294 -0.23091 0.20232 -0.23091 0.22245 C -0.23091 0.21181 -0.28507 0.19005 -0.28698 0.19005 C -0.28802 0.19005 -0.23612 0.24861 -0.23612 0.25926 C -0.23612 0.25394 -0.23716 0.24861 -0.2382 0.24861 C -0.2382 0.24722 -0.24028 0.25394 -0.24028 0.25926 C -0.24028 0.25648 -0.24358 0.22847 -0.24462 0.22847 C -0.24462 0.22986 -0.31875 0.22176 -0.31875 0.22431 C -0.32032 0.22407 -0.29966 0.20718 -0.28698 0.21227 C -0.27431 0.21736 -0.24966 0.24769 -0.24237 0.25532 C -0.24341 0.25532 -0.24341 0.25671 -0.24341 0.2581 C -0.24445 0.2581 -0.24445 0.25671 -0.24445 0.25532 C -0.24549 0.25532 -0.24549 0.25671 -0.24549 0.2581 " pathEditMode="relative" rAng="0" ptsTypes="fffffffffffffffaffff">
                                      <p:cBhvr>
                                        <p:cTn id="36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00" y="1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Παραλίες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400" b="1" dirty="0" smtClean="0"/>
              <a:t>Προσβάσιμες με τα πόδια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lvl="1"/>
            <a:r>
              <a:rPr lang="el-GR" sz="2000" dirty="0" smtClean="0"/>
              <a:t>Πόνταμος</a:t>
            </a:r>
          </a:p>
          <a:p>
            <a:pPr lvl="1"/>
            <a:r>
              <a:rPr lang="el-GR" sz="2000" dirty="0" smtClean="0"/>
              <a:t>Φτενάγια</a:t>
            </a:r>
          </a:p>
          <a:p>
            <a:pPr lvl="1"/>
            <a:r>
              <a:rPr lang="el-GR" sz="2000" dirty="0" smtClean="0"/>
              <a:t>Κάνια</a:t>
            </a:r>
          </a:p>
          <a:p>
            <a:pPr lvl="1"/>
            <a:r>
              <a:rPr lang="el-GR" sz="2000" dirty="0" smtClean="0"/>
              <a:t>Γιάλι</a:t>
            </a:r>
          </a:p>
          <a:p>
            <a:pPr lvl="1">
              <a:buNone/>
            </a:pPr>
            <a:endParaRPr lang="en-US" sz="2000" dirty="0"/>
          </a:p>
          <a:p>
            <a:r>
              <a:rPr lang="el-GR" sz="2400" b="1" dirty="0" smtClean="0"/>
              <a:t>Προσβάσιμες με καΐκι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lvl="1"/>
            <a:r>
              <a:rPr lang="el-GR" sz="2000" dirty="0" smtClean="0"/>
              <a:t>Τραχειά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1026" name="Picture 2" descr="C:\Documents and Settings\Eleni1\Local Settings\Temporary Internet Files\Content.IE5\ETYDI58B\MCj042996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48868"/>
            <a:ext cx="1357322" cy="10798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3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-5.55556E-7 0.72176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Χάλκη: Ένας Μικρός Παράδεισος</a:t>
            </a:r>
            <a:endParaRPr lang="en-US" dirty="0"/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2"/>
            <a:ext cx="7313612" cy="4745059"/>
          </a:xfrm>
        </p:spPr>
        <p:txBody>
          <a:bodyPr/>
          <a:lstStyle/>
          <a:p>
            <a:r>
              <a:rPr lang="el-GR" sz="2400" dirty="0" smtClean="0"/>
              <a:t>Κολύμπι στις πεντακάθαρες παραλίες του νησιού.</a:t>
            </a:r>
          </a:p>
          <a:p>
            <a:r>
              <a:rPr lang="el-GR" sz="2400" dirty="0" smtClean="0"/>
              <a:t>Περίπατο μέχρι το παλιό χωριό και το ενετικό κάστρο</a:t>
            </a:r>
          </a:p>
          <a:p>
            <a:r>
              <a:rPr lang="el-GR" sz="2400" dirty="0" smtClean="0"/>
              <a:t>Επίσκεψη στα περίπου 300 μοναστήρια και εκκλησίες του νησιού</a:t>
            </a:r>
          </a:p>
          <a:p>
            <a:r>
              <a:rPr lang="el-GR" sz="2400" dirty="0" smtClean="0"/>
              <a:t>Ψάρεμα</a:t>
            </a:r>
          </a:p>
          <a:p>
            <a:r>
              <a:rPr lang="el-GR" sz="2400" dirty="0" smtClean="0"/>
              <a:t>Τέλος, περιπλανηθείτε στα πανέμορφα μονοπάτια της Χάλκης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8194" name="Picture 2" descr="C:\Documents and Settings\Eleni1\Local Settings\Temporary Internet Files\Content.IE5\8DQR0PEN\MPj043884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5429265"/>
            <a:ext cx="2000264" cy="872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81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  <p:bldP spid="30413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27111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ΚΑΛΟ ΚΑΛΟΚΑΙΡΙ!!!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827212"/>
            <a:ext cx="8183591" cy="4530745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218" name="Picture 2" descr="C:\Documents and Settings\Eleni1\Local Settings\Temporary Internet Files\Content.IE5\ETYDI58B\MCj027233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143380"/>
            <a:ext cx="1857146" cy="1559966"/>
          </a:xfrm>
          <a:prstGeom prst="rect">
            <a:avLst/>
          </a:prstGeom>
          <a:noFill/>
        </p:spPr>
      </p:pic>
      <p:pic>
        <p:nvPicPr>
          <p:cNvPr id="9220" name="Picture 4" descr="C:\Documents and Settings\Eleni1\Local Settings\Temporary Internet Files\Content.IE5\43IDMBCT\MCj028120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643182"/>
            <a:ext cx="3161168" cy="2984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9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4" calcmode="lin" valueType="num">
                                      <p:cBhvr override="childStyle"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Class open house presentation">
  <a:themeElements>
    <a:clrScheme name="ParentOpnH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 open house presentation</Template>
  <TotalTime>381</TotalTime>
  <Words>188</Words>
  <Application>Microsoft Office PowerPoint</Application>
  <PresentationFormat>On-screen Show (4:3)</PresentationFormat>
  <Paragraphs>77</Paragraphs>
  <Slides>9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Class open house presentation</vt:lpstr>
      <vt:lpstr>ΧΑΛΚΗ - ΔΩΔΕΚΑΝΗΣΑ</vt:lpstr>
      <vt:lpstr>Ιστορία της Χάλκης </vt:lpstr>
      <vt:lpstr>Νεώτερα Χρόνια  </vt:lpstr>
      <vt:lpstr>Πολιτισμός – Παράδοση   </vt:lpstr>
      <vt:lpstr>Παραδοσιακές Συνταγές </vt:lpstr>
      <vt:lpstr>Αξιοθέατα</vt:lpstr>
      <vt:lpstr>Παραλίες   </vt:lpstr>
      <vt:lpstr>Χάλκη: Ένας Μικρός Παράδεισος</vt:lpstr>
      <vt:lpstr>ΚΑΛΟ ΚΑΛΟΚΑΙΡΙ!!!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HOUSE</dc:title>
  <dc:creator>Eleni</dc:creator>
  <cp:lastModifiedBy>eleni</cp:lastModifiedBy>
  <cp:revision>120</cp:revision>
  <cp:lastPrinted>1601-01-01T00:00:00Z</cp:lastPrinted>
  <dcterms:created xsi:type="dcterms:W3CDTF">2009-05-09T06:10:41Z</dcterms:created>
  <dcterms:modified xsi:type="dcterms:W3CDTF">2011-02-02T07:06:27Z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TC010706181033</vt:lpwstr>
  </property>
  <property fmtid="{D5CDD505-2E9C-101B-9397-08002B2CF9AE}" pid="3" name="_MarkAsFinal">
    <vt:bool>true</vt:bool>
  </property>
</Properties>
</file>