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302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674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46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878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171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59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4040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679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97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93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477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1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22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302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252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067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86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D30229-47B8-4205-BF15-9CBFE1DEE15E}" type="datetimeFigureOut">
              <a:rPr lang="el-GR" smtClean="0"/>
              <a:t>4/12/2017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23B82C-7E4D-46DD-A94D-5FB5114D5C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765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00" y="1491146"/>
            <a:ext cx="7445636" cy="38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78" y="1116753"/>
            <a:ext cx="6741639" cy="38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0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18" y="1266604"/>
            <a:ext cx="7028242" cy="40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693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44" y="1167251"/>
            <a:ext cx="7920749" cy="439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8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ρια εκδήλωση">
  <a:themeElements>
    <a:clrScheme name="Κύρια εκδήλωση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Κύρια εκδήλωση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Κύρια εκδήλωση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TM04033927[[fn=Κύρια εκδήλωση]]</Template>
  <TotalTime>4</TotalTime>
  <Words>0</Words>
  <Application>Microsoft Office PowerPoint</Application>
  <PresentationFormat>Ευρεία οθόνη</PresentationFormat>
  <Paragraphs>0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7" baseType="lpstr">
      <vt:lpstr>Arial</vt:lpstr>
      <vt:lpstr>Impact</vt:lpstr>
      <vt:lpstr>Κύρια εκδήλωση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ASUS</dc:creator>
  <cp:lastModifiedBy>ASUS</cp:lastModifiedBy>
  <cp:revision>2</cp:revision>
  <dcterms:created xsi:type="dcterms:W3CDTF">2017-12-04T16:48:41Z</dcterms:created>
  <dcterms:modified xsi:type="dcterms:W3CDTF">2017-12-04T16:52:57Z</dcterms:modified>
</cp:coreProperties>
</file>