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106B4A3-4212-4E39-93DE-E053E8F69C28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0"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06B4A3-4212-4E39-93DE-E053E8F69C28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9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l-GR" b="1" dirty="0" smtClean="0"/>
              <a:t>ΠΑΙΧΝΙΔΙ-ΕΡΩΤΗΣΕΩΝ</a:t>
            </a:r>
            <a:endParaRPr lang="el-GR" b="1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785786" y="3429000"/>
          <a:ext cx="6738942" cy="1898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9471"/>
                <a:gridCol w="3369471"/>
              </a:tblGrid>
              <a:tr h="632779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ΣΧΗΜΑΤΑ</a:t>
                      </a:r>
                      <a:endParaRPr lang="el-GR" sz="2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ΧΩΡΕΣ</a:t>
                      </a:r>
                      <a:endParaRPr lang="el-GR" sz="2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32779">
                <a:tc>
                  <a:txBody>
                    <a:bodyPr/>
                    <a:lstStyle/>
                    <a:p>
                      <a:r>
                        <a:rPr lang="el-GR" sz="2400" dirty="0" smtClean="0">
                          <a:hlinkClick r:id="rId2" action="ppaction://hlinksldjump"/>
                        </a:rPr>
                        <a:t>1</a:t>
                      </a:r>
                      <a:endParaRPr lang="el-GR" sz="2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dirty="0" smtClean="0">
                          <a:hlinkClick r:id="rId3" action="ppaction://hlinksldjump"/>
                        </a:rPr>
                        <a:t>1</a:t>
                      </a:r>
                      <a:endParaRPr lang="el-GR" sz="2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32779">
                <a:tc>
                  <a:txBody>
                    <a:bodyPr/>
                    <a:lstStyle/>
                    <a:p>
                      <a:r>
                        <a:rPr lang="el-GR" sz="2400" dirty="0" smtClean="0">
                          <a:hlinkClick r:id="rId4" action="ppaction://hlinksldjump"/>
                        </a:rPr>
                        <a:t>2</a:t>
                      </a:r>
                      <a:endParaRPr lang="el-GR" sz="2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dirty="0" smtClean="0">
                          <a:hlinkClick r:id="rId5" action="ppaction://hlinksldjump"/>
                        </a:rPr>
                        <a:t>2</a:t>
                      </a:r>
                      <a:endParaRPr lang="el-GR" sz="2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 rot="20278483">
            <a:off x="338576" y="1958259"/>
            <a:ext cx="8062912" cy="1470025"/>
          </a:xfrm>
        </p:spPr>
        <p:txBody>
          <a:bodyPr/>
          <a:lstStyle/>
          <a:p>
            <a:pPr algn="ctr"/>
            <a:r>
              <a:rPr lang="el-GR" dirty="0" smtClean="0"/>
              <a:t>Η Γαλλία</a:t>
            </a:r>
            <a:endParaRPr lang="el-GR" dirty="0"/>
          </a:p>
        </p:txBody>
      </p:sp>
      <p:sp>
        <p:nvSpPr>
          <p:cNvPr id="4" name="3 - Κουμπί ενέργειας: Κεντρική σελίδα">
            <a:hlinkClick r:id="" action="ppaction://hlinkshowjump?jump=firstslide" highlightClick="1"/>
          </p:cNvPr>
          <p:cNvSpPr/>
          <p:nvPr/>
        </p:nvSpPr>
        <p:spPr>
          <a:xfrm>
            <a:off x="6500826" y="5429264"/>
            <a:ext cx="1285884" cy="1214422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Έλλειψη"/>
          <p:cNvSpPr/>
          <p:nvPr/>
        </p:nvSpPr>
        <p:spPr>
          <a:xfrm>
            <a:off x="2285984" y="2214554"/>
            <a:ext cx="3500462" cy="2428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Δεξιό βέλος">
            <a:hlinkClick r:id="rId2" action="ppaction://hlinksldjump"/>
          </p:cNvPr>
          <p:cNvSpPr/>
          <p:nvPr/>
        </p:nvSpPr>
        <p:spPr>
          <a:xfrm>
            <a:off x="6000760" y="5214950"/>
            <a:ext cx="2071702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απάντηση</a:t>
            </a:r>
            <a:endParaRPr lang="el-GR" dirty="0"/>
          </a:p>
        </p:txBody>
      </p:sp>
      <p:sp>
        <p:nvSpPr>
          <p:cNvPr id="5" name="4 - Τίτλος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062912" cy="1470025"/>
          </a:xfrm>
        </p:spPr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 Τι σχήμα είναι αυτό?</a:t>
            </a:r>
            <a:br>
              <a:rPr lang="el-GR" dirty="0" smtClean="0">
                <a:solidFill>
                  <a:schemeClr val="bg1"/>
                </a:solidFill>
              </a:rPr>
            </a:br>
            <a:endParaRPr lang="el-GR" dirty="0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Κουμπί ενέργειας: Κεντρική σελίδα">
            <a:hlinkClick r:id="" action="ppaction://hlinkshowjump?jump=firstslide" highlightClick="1"/>
          </p:cNvPr>
          <p:cNvSpPr/>
          <p:nvPr/>
        </p:nvSpPr>
        <p:spPr>
          <a:xfrm>
            <a:off x="6357950" y="5214950"/>
            <a:ext cx="1714512" cy="1357322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Τίτλος"/>
          <p:cNvSpPr>
            <a:spLocks noGrp="1"/>
          </p:cNvSpPr>
          <p:nvPr>
            <p:ph type="ctrTitle"/>
          </p:nvPr>
        </p:nvSpPr>
        <p:spPr>
          <a:xfrm rot="20528028">
            <a:off x="500034" y="2143116"/>
            <a:ext cx="8062912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l-GR" sz="5400" dirty="0" smtClean="0">
                <a:solidFill>
                  <a:schemeClr val="bg1"/>
                </a:solidFill>
              </a:rPr>
              <a:t>έλλειψη</a:t>
            </a:r>
            <a:r>
              <a:rPr lang="el-GR" dirty="0" smtClean="0">
                <a:solidFill>
                  <a:schemeClr val="bg1"/>
                </a:solidFill>
              </a:rPr>
              <a:t/>
            </a:r>
            <a:br>
              <a:rPr lang="el-GR" dirty="0" smtClean="0">
                <a:solidFill>
                  <a:schemeClr val="bg1"/>
                </a:solidFill>
              </a:rPr>
            </a:b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bg1"/>
                </a:solidFill>
              </a:rPr>
              <a:t> Τι σχήμα είναι αυτό?</a:t>
            </a:r>
            <a:br>
              <a:rPr lang="el-GR" dirty="0" smtClean="0">
                <a:solidFill>
                  <a:schemeClr val="bg1"/>
                </a:solidFill>
              </a:rPr>
            </a:br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1785918" y="2285992"/>
            <a:ext cx="4429156" cy="2214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4 - Δεξιό βέλος">
            <a:hlinkClick r:id="rId2" action="ppaction://hlinksldjump"/>
          </p:cNvPr>
          <p:cNvSpPr/>
          <p:nvPr/>
        </p:nvSpPr>
        <p:spPr>
          <a:xfrm>
            <a:off x="5715008" y="5929330"/>
            <a:ext cx="1857388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απάντηση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 rot="20702587">
            <a:off x="338837" y="1729940"/>
            <a:ext cx="8062912" cy="1470025"/>
          </a:xfrm>
        </p:spPr>
        <p:txBody>
          <a:bodyPr/>
          <a:lstStyle/>
          <a:p>
            <a:pPr algn="ctr"/>
            <a:r>
              <a:rPr lang="el-GR" dirty="0" smtClean="0"/>
              <a:t>ορθογώνιο</a:t>
            </a:r>
            <a:endParaRPr lang="el-GR" dirty="0"/>
          </a:p>
        </p:txBody>
      </p:sp>
      <p:sp>
        <p:nvSpPr>
          <p:cNvPr id="4" name="3 - Κουμπί ενέργειας: Κεντρική σελίδα">
            <a:hlinkClick r:id="" action="ppaction://hlinkshowjump?jump=firstslide" highlightClick="1"/>
          </p:cNvPr>
          <p:cNvSpPr/>
          <p:nvPr/>
        </p:nvSpPr>
        <p:spPr>
          <a:xfrm>
            <a:off x="6000760" y="5572140"/>
            <a:ext cx="1785950" cy="1071570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000240"/>
            <a:ext cx="8229600" cy="1399032"/>
          </a:xfrm>
        </p:spPr>
        <p:txBody>
          <a:bodyPr/>
          <a:lstStyle/>
          <a:p>
            <a:r>
              <a:rPr lang="el-GR" dirty="0" smtClean="0"/>
              <a:t>Ποια είναι η πρωτεύουσα της Αγγλίας</a:t>
            </a:r>
            <a:endParaRPr lang="el-GR" dirty="0"/>
          </a:p>
        </p:txBody>
      </p:sp>
      <p:sp>
        <p:nvSpPr>
          <p:cNvPr id="4" name="3 - Δεξιό βέλος">
            <a:hlinkClick r:id="rId2" action="ppaction://hlinksldjump"/>
          </p:cNvPr>
          <p:cNvSpPr/>
          <p:nvPr/>
        </p:nvSpPr>
        <p:spPr>
          <a:xfrm>
            <a:off x="6643702" y="5572140"/>
            <a:ext cx="1857388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απάντηση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l-GR" dirty="0" smtClean="0"/>
              <a:t>Το Λονδίνο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14348" y="2571744"/>
            <a:ext cx="8062912" cy="1752600"/>
          </a:xfrm>
        </p:spPr>
        <p:txBody>
          <a:bodyPr>
            <a:normAutofit/>
          </a:bodyPr>
          <a:lstStyle/>
          <a:p>
            <a:pPr algn="l"/>
            <a:r>
              <a:rPr lang="en-US" sz="4000" dirty="0" err="1" smtClean="0">
                <a:hlinkClick r:id="rId2" action="ppaction://hlinksldjump"/>
              </a:rPr>
              <a:t>foto</a:t>
            </a:r>
            <a:endParaRPr lang="el-GR" sz="4000" dirty="0"/>
          </a:p>
        </p:txBody>
      </p:sp>
      <p:sp>
        <p:nvSpPr>
          <p:cNvPr id="4" name="3 - Κουμπί ενέργειας: Κεντρική σελίδα">
            <a:hlinkClick r:id="" action="ppaction://hlinkshowjump?jump=firstslide" highlightClick="1"/>
          </p:cNvPr>
          <p:cNvSpPr/>
          <p:nvPr/>
        </p:nvSpPr>
        <p:spPr>
          <a:xfrm>
            <a:off x="6286512" y="5643578"/>
            <a:ext cx="1285884" cy="1214422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4 - Θέση εικόνας" descr="london.jpg"/>
          <p:cNvPicPr>
            <a:picLocks noChangeAspect="1"/>
          </p:cNvPicPr>
          <p:nvPr/>
        </p:nvPicPr>
        <p:blipFill>
          <a:blip r:embed="rId2"/>
          <a:srcRect t="9835" b="983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- Κουμπί ενέργειας: Κεντρική σελίδα">
            <a:hlinkClick r:id="" action="ppaction://hlinkshowjump?jump=firstslide" highlightClick="1"/>
          </p:cNvPr>
          <p:cNvSpPr/>
          <p:nvPr/>
        </p:nvSpPr>
        <p:spPr>
          <a:xfrm>
            <a:off x="7786710" y="5857892"/>
            <a:ext cx="1357290" cy="1000108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4282" y="267494"/>
            <a:ext cx="8472518" cy="1399032"/>
          </a:xfrm>
        </p:spPr>
        <p:txBody>
          <a:bodyPr/>
          <a:lstStyle/>
          <a:p>
            <a:r>
              <a:rPr lang="el-GR" dirty="0" smtClean="0"/>
              <a:t>Ποια χώρα έχει αυτή τη σημαία?</a:t>
            </a:r>
            <a:endParaRPr lang="el-GR" dirty="0"/>
          </a:p>
        </p:txBody>
      </p:sp>
      <p:pic>
        <p:nvPicPr>
          <p:cNvPr id="1026" name="Picture 2" descr="Αρχείο:Flag of France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81175"/>
            <a:ext cx="8215370" cy="3933841"/>
          </a:xfrm>
          <a:prstGeom prst="rect">
            <a:avLst/>
          </a:prstGeom>
          <a:noFill/>
        </p:spPr>
      </p:pic>
      <p:sp>
        <p:nvSpPr>
          <p:cNvPr id="5" name="4 - Δεξιό βέλος"/>
          <p:cNvSpPr/>
          <p:nvPr/>
        </p:nvSpPr>
        <p:spPr>
          <a:xfrm>
            <a:off x="7286644" y="5929330"/>
            <a:ext cx="1571636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hlinkClick r:id="rId3" action="ppaction://hlinksldjump"/>
              </a:rPr>
              <a:t>απάντηση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62</TotalTime>
  <Words>43</Words>
  <Application>Microsoft Office PowerPoint</Application>
  <PresentationFormat>Προβολή στην οθόνη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Ζωντάνια</vt:lpstr>
      <vt:lpstr>ΠΑΙΧΝΙΔΙ-ΕΡΩΤΗΣΕΩΝ</vt:lpstr>
      <vt:lpstr> Τι σχήμα είναι αυτό? </vt:lpstr>
      <vt:lpstr>έλλειψη </vt:lpstr>
      <vt:lpstr> Τι σχήμα είναι αυτό? </vt:lpstr>
      <vt:lpstr>ορθογώνιο</vt:lpstr>
      <vt:lpstr>Ποια είναι η πρωτεύουσα της Αγγλίας</vt:lpstr>
      <vt:lpstr>Το Λονδίνο</vt:lpstr>
      <vt:lpstr>Διαφάνεια 8</vt:lpstr>
      <vt:lpstr>Ποια χώρα έχει αυτή τη σημαία?</vt:lpstr>
      <vt:lpstr>Η Γαλλία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</dc:title>
  <dc:creator>admin</dc:creator>
  <cp:lastModifiedBy>admin</cp:lastModifiedBy>
  <cp:revision>11</cp:revision>
  <dcterms:created xsi:type="dcterms:W3CDTF">2013-10-28T20:46:09Z</dcterms:created>
  <dcterms:modified xsi:type="dcterms:W3CDTF">2013-11-05T16:32:53Z</dcterms:modified>
</cp:coreProperties>
</file>