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3" d="100"/>
          <a:sy n="103" d="100"/>
        </p:scale>
        <p:origin x="-252" y="-8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2130425"/>
            <a:ext cx="7772400" cy="1470025"/>
          </a:xfrm>
        </p:spPr>
        <p:txBody>
          <a:bodyPr/>
          <a:lstStyle/>
          <a:p>
            <a:r>
              <a:rPr lang="el-GR" smtClean="0"/>
              <a:t>Κάντε κλικ για επεξεργασία του τίτλου</a:t>
            </a:r>
            <a:endParaRPr lang="el-GR"/>
          </a:p>
        </p:txBody>
      </p:sp>
      <p:sp>
        <p:nvSpPr>
          <p:cNvPr id="3" name="2 - Υπότιτλος"/>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Κάντε κλικ για να επεξεργαστείτε τον υπότιτλο του υποδείγματος</a:t>
            </a:r>
            <a:endParaRPr lang="el-GR"/>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21/3/2012</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Κάντε κλικ για επεξεργασία του τίτλου</a:t>
            </a:r>
            <a:endParaRPr lang="el-GR"/>
          </a:p>
        </p:txBody>
      </p:sp>
      <p:sp>
        <p:nvSpPr>
          <p:cNvPr id="3" name="2 - Θέση κατακόρυφου κειμένου"/>
          <p:cNvSpPr>
            <a:spLocks noGrp="1"/>
          </p:cNvSpPr>
          <p:nvPr>
            <p:ph type="body" orient="vert" idx="1"/>
          </p:nvPr>
        </p:nvSpPr>
        <p:spPr/>
        <p:txBody>
          <a:bodyPr vert="eaVert"/>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21/3/2012</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lang="el-GR" smtClean="0"/>
              <a:t>Κάντε κλικ για επεξεργασία του τίτλου</a:t>
            </a:r>
            <a:endParaRPr lang="el-GR"/>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21/3/2012</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Κάντε κλικ για επεξεργασία του τίτλου</a:t>
            </a:r>
            <a:endParaRPr lang="el-GR"/>
          </a:p>
        </p:txBody>
      </p:sp>
      <p:sp>
        <p:nvSpPr>
          <p:cNvPr id="3" name="2 - Θέση περιεχομένου"/>
          <p:cNvSpPr>
            <a:spLocks noGrp="1"/>
          </p:cNvSpPr>
          <p:nvPr>
            <p:ph idx="1"/>
          </p:nvPr>
        </p:nvSpPr>
        <p:spPr/>
        <p:txBody>
          <a:bodyPr/>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21/3/2012</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p:spPr>
        <p:txBody>
          <a:bodyPr anchor="t"/>
          <a:lstStyle>
            <a:lvl1pPr algn="l">
              <a:defRPr sz="4000" b="1" cap="all"/>
            </a:lvl1pPr>
          </a:lstStyle>
          <a:p>
            <a:r>
              <a:rPr lang="el-GR" smtClean="0"/>
              <a:t>Κάντε κλικ για επεξεργασία του τίτλου</a:t>
            </a:r>
            <a:endParaRPr lang="el-GR"/>
          </a:p>
        </p:txBody>
      </p:sp>
      <p:sp>
        <p:nvSpPr>
          <p:cNvPr id="3" name="2 - Θέση κειμένου"/>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Κάντε κλικ για να επεξεργαστείτε τα στυλ κειμένου του υποδείγματος</a:t>
            </a:r>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21/3/2012</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Κάντε κλικ για επεξεργασία του τίτλου</a:t>
            </a:r>
            <a:endParaRPr lang="el-GR"/>
          </a:p>
        </p:txBody>
      </p:sp>
      <p:sp>
        <p:nvSpPr>
          <p:cNvPr id="3" name="2 - Θέση περιεχομένου"/>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περιεχομένου"/>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ημερομηνίας"/>
          <p:cNvSpPr>
            <a:spLocks noGrp="1"/>
          </p:cNvSpPr>
          <p:nvPr>
            <p:ph type="dt" sz="half" idx="10"/>
          </p:nvPr>
        </p:nvSpPr>
        <p:spPr/>
        <p:txBody>
          <a:bodyPr/>
          <a:lstStyle/>
          <a:p>
            <a:fld id="{2342CEA3-3058-4D43-AE35-B3DA76CB4003}" type="datetimeFigureOut">
              <a:rPr lang="el-GR" smtClean="0"/>
              <a:pPr/>
              <a:t>21/3/2012</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lvl1pPr>
          </a:lstStyle>
          <a:p>
            <a:r>
              <a:rPr lang="el-GR" smtClean="0"/>
              <a:t>Κάντε κλικ για επεξεργασία του τίτλου</a:t>
            </a:r>
            <a:endParaRPr lang="el-GR"/>
          </a:p>
        </p:txBody>
      </p:sp>
      <p:sp>
        <p:nvSpPr>
          <p:cNvPr id="3" name="2 - Θέση κειμένου"/>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Κάντε κλικ για να επεξεργαστείτε τα στυλ κειμένου του υποδείγματος</a:t>
            </a:r>
          </a:p>
        </p:txBody>
      </p:sp>
      <p:sp>
        <p:nvSpPr>
          <p:cNvPr id="4" name="3 - Θέση περιεχομένου"/>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κειμένου"/>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Κάντε κλικ για να επεξεργαστείτε τα στυλ κειμένου του υποδείγματος</a:t>
            </a:r>
          </a:p>
        </p:txBody>
      </p:sp>
      <p:sp>
        <p:nvSpPr>
          <p:cNvPr id="6" name="5 - Θέση περιεχομένου"/>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6 - Θέση ημερομηνίας"/>
          <p:cNvSpPr>
            <a:spLocks noGrp="1"/>
          </p:cNvSpPr>
          <p:nvPr>
            <p:ph type="dt" sz="half" idx="10"/>
          </p:nvPr>
        </p:nvSpPr>
        <p:spPr/>
        <p:txBody>
          <a:bodyPr/>
          <a:lstStyle/>
          <a:p>
            <a:fld id="{2342CEA3-3058-4D43-AE35-B3DA76CB4003}" type="datetimeFigureOut">
              <a:rPr lang="el-GR" smtClean="0"/>
              <a:pPr/>
              <a:t>21/3/2012</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Κάντε κλικ για επεξεργασία του τίτλου</a:t>
            </a:r>
            <a:endParaRPr lang="el-GR"/>
          </a:p>
        </p:txBody>
      </p:sp>
      <p:sp>
        <p:nvSpPr>
          <p:cNvPr id="3" name="2 - Θέση ημερομηνίας"/>
          <p:cNvSpPr>
            <a:spLocks noGrp="1"/>
          </p:cNvSpPr>
          <p:nvPr>
            <p:ph type="dt" sz="half" idx="10"/>
          </p:nvPr>
        </p:nvSpPr>
        <p:spPr/>
        <p:txBody>
          <a:bodyPr/>
          <a:lstStyle/>
          <a:p>
            <a:fld id="{2342CEA3-3058-4D43-AE35-B3DA76CB4003}" type="datetimeFigureOut">
              <a:rPr lang="el-GR" smtClean="0"/>
              <a:pPr/>
              <a:t>21/3/2012</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2342CEA3-3058-4D43-AE35-B3DA76CB4003}" type="datetimeFigureOut">
              <a:rPr lang="el-GR" smtClean="0"/>
              <a:pPr/>
              <a:t>21/3/2012</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nchor="b"/>
          <a:lstStyle>
            <a:lvl1pPr algn="l">
              <a:defRPr sz="2000" b="1"/>
            </a:lvl1pPr>
          </a:lstStyle>
          <a:p>
            <a:r>
              <a:rPr lang="el-GR" smtClean="0"/>
              <a:t>Κάντε κλικ για επεξεργασία του τίτλου</a:t>
            </a:r>
            <a:endParaRPr lang="el-GR"/>
          </a:p>
        </p:txBody>
      </p:sp>
      <p:sp>
        <p:nvSpPr>
          <p:cNvPr id="3" name="2 - Θέση περιεχομένου"/>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κειμένου"/>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Κάντε κλικ για να επεξεργαστείτε τα στυλ κειμένου του υποδείγματος</a:t>
            </a:r>
          </a:p>
        </p:txBody>
      </p:sp>
      <p:sp>
        <p:nvSpPr>
          <p:cNvPr id="5" name="4 - Θέση ημερομηνίας"/>
          <p:cNvSpPr>
            <a:spLocks noGrp="1"/>
          </p:cNvSpPr>
          <p:nvPr>
            <p:ph type="dt" sz="half" idx="10"/>
          </p:nvPr>
        </p:nvSpPr>
        <p:spPr/>
        <p:txBody>
          <a:bodyPr/>
          <a:lstStyle/>
          <a:p>
            <a:fld id="{2342CEA3-3058-4D43-AE35-B3DA76CB4003}" type="datetimeFigureOut">
              <a:rPr lang="el-GR" smtClean="0"/>
              <a:pPr/>
              <a:t>21/3/2012</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p:spPr>
        <p:txBody>
          <a:bodyPr anchor="b"/>
          <a:lstStyle>
            <a:lvl1pPr algn="l">
              <a:defRPr sz="2000" b="1"/>
            </a:lvl1pPr>
          </a:lstStyle>
          <a:p>
            <a:r>
              <a:rPr lang="el-GR" smtClean="0"/>
              <a:t>Κάντε κλικ για επεξεργασία του τίτλου</a:t>
            </a:r>
            <a:endParaRPr lang="el-GR"/>
          </a:p>
        </p:txBody>
      </p:sp>
      <p:sp>
        <p:nvSpPr>
          <p:cNvPr id="3" name="2 - Θέση εικόνας"/>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3 - Θέση κειμένου"/>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Κάντε κλικ για να επεξεργαστείτε τα στυλ κειμένου του υποδείγματος</a:t>
            </a:r>
          </a:p>
        </p:txBody>
      </p:sp>
      <p:sp>
        <p:nvSpPr>
          <p:cNvPr id="5" name="4 - Θέση ημερομηνίας"/>
          <p:cNvSpPr>
            <a:spLocks noGrp="1"/>
          </p:cNvSpPr>
          <p:nvPr>
            <p:ph type="dt" sz="half" idx="10"/>
          </p:nvPr>
        </p:nvSpPr>
        <p:spPr/>
        <p:txBody>
          <a:bodyPr/>
          <a:lstStyle/>
          <a:p>
            <a:fld id="{2342CEA3-3058-4D43-AE35-B3DA76CB4003}" type="datetimeFigureOut">
              <a:rPr lang="el-GR" smtClean="0"/>
              <a:pPr/>
              <a:t>21/3/2012</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τίτλου"/>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smtClean="0"/>
              <a:t>Κάντε κλικ για επεξεργασία του τίτλου</a:t>
            </a:r>
            <a:endParaRPr lang="el-GR"/>
          </a:p>
        </p:txBody>
      </p:sp>
      <p:sp>
        <p:nvSpPr>
          <p:cNvPr id="3" name="2 - Θέση κειμένου"/>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342CEA3-3058-4D43-AE35-B3DA76CB4003}" type="datetimeFigureOut">
              <a:rPr lang="el-GR" smtClean="0"/>
              <a:pPr/>
              <a:t>21/3/2012</a:t>
            </a:fld>
            <a:endParaRPr lang="el-GR"/>
          </a:p>
        </p:txBody>
      </p:sp>
      <p:sp>
        <p:nvSpPr>
          <p:cNvPr id="5" name="4 - Θέση υποσέλιδου"/>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5 - Θέση αριθμού διαφάνειας"/>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3F1D1C4-C2D9-4231-9FB2-B2D9D97AA41D}" type="slidenum">
              <a:rPr lang="el-GR" smtClean="0"/>
              <a:pPr/>
              <a:t>‹#›</a:t>
            </a:fld>
            <a:endParaRPr lang="el-G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el.wikipedia.org/w/index.php?title=%CE%A4%CE%B1%CF%8D%CF%81%CE%BF%CF%82_(%CE%B6%CF%8E%CE%BF)&amp;action=edit&amp;redlink=1" TargetMode="External"/><Relationship Id="rId2" Type="http://schemas.openxmlformats.org/officeDocument/2006/relationships/hyperlink" Target="http://el.wikipedia.org/wiki/1972" TargetMode="External"/><Relationship Id="rId1" Type="http://schemas.openxmlformats.org/officeDocument/2006/relationships/slideLayout" Target="../slideLayouts/slideLayout2.xml"/><Relationship Id="rId4"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8229600" cy="1858218"/>
          </a:xfrm>
        </p:spPr>
        <p:txBody>
          <a:bodyPr>
            <a:normAutofit/>
          </a:bodyPr>
          <a:lstStyle/>
          <a:p>
            <a:r>
              <a:rPr lang="el-GR" sz="1200" dirty="0" smtClean="0"/>
              <a:t>Η παλιά ονομασία του Ταύρου ήταν </a:t>
            </a:r>
            <a:r>
              <a:rPr lang="el-GR" sz="1200" b="1" dirty="0" smtClean="0"/>
              <a:t>Νέα Σφαγεία</a:t>
            </a:r>
            <a:r>
              <a:rPr lang="el-GR" sz="1200" dirty="0" smtClean="0"/>
              <a:t>, ωστόσο μετονομάστηκε το </a:t>
            </a:r>
            <a:r>
              <a:rPr lang="el-GR" sz="1200" dirty="0" smtClean="0">
                <a:hlinkClick r:id="rId2" action="ppaction://hlinkfile" tooltip="1972"/>
              </a:rPr>
              <a:t>1972</a:t>
            </a:r>
            <a:r>
              <a:rPr lang="el-GR" sz="1200" dirty="0" smtClean="0"/>
              <a:t>. Ο μύθος θέλει έναν </a:t>
            </a:r>
            <a:r>
              <a:rPr lang="el-GR" sz="1200" dirty="0" smtClean="0">
                <a:hlinkClick r:id="rId3" action="ppaction://hlinkfile" tooltip="Ταύρος (ζώο) (δεν έχει γραφτεί ακόμα)"/>
              </a:rPr>
              <a:t>ταύρο</a:t>
            </a:r>
            <a:r>
              <a:rPr lang="el-GR" sz="1200" dirty="0" smtClean="0"/>
              <a:t> που ξέφυγε από τα παλαιά σφαγεία να τρέχει και να σταματά σε μια πλατεία όπου σκάβοντας στο χώμα βρίσκει μια θαμμένη εκκλησία και συγκεκριμένα την τοιχογραφία του Αγίου Ιωάννη (στην Οδό Ταύρου). Σε εκείνη την πλατεία δημιουργήθηκε η εκκλησία του Αγίου Ιωάννη όπου υπάρχει και σήμερα και το μικρό εκκλησάκι, και από τότε η περιοχή ονομάζεται Ταύρος. Η ιστορία αυτή έχει τις ρίζες της στην παράδοση και δεν μπορεί ούτε και έχει αποδειχθεί.</a:t>
            </a:r>
            <a:br>
              <a:rPr lang="el-GR" sz="1200" dirty="0" smtClean="0"/>
            </a:br>
            <a:r>
              <a:rPr lang="el-GR" sz="1200" dirty="0" smtClean="0"/>
              <a:t>Μία άλλη εκδοχή θέλει να ονομάζεται η πόλις επειδή οι πρόσφυγες οι οποίοι την κατοίκησαν το 1922 προέρχονταν από την ευρύτερη περιοχή της οροσειράς του Ταύρου και τις πόλεις Αττάλεια, </a:t>
            </a:r>
            <a:r>
              <a:rPr lang="el-GR" sz="1200" dirty="0" err="1" smtClean="0"/>
              <a:t>Αλλάγια</a:t>
            </a:r>
            <a:r>
              <a:rPr lang="el-GR" sz="1200" dirty="0" smtClean="0"/>
              <a:t> </a:t>
            </a:r>
            <a:r>
              <a:rPr lang="el-GR" sz="1200" dirty="0" err="1" smtClean="0"/>
              <a:t>κ.λπ</a:t>
            </a:r>
            <a:r>
              <a:rPr lang="el-GR" sz="1200" dirty="0" smtClean="0"/>
              <a:t/>
            </a:r>
            <a:br>
              <a:rPr lang="el-GR" sz="1200" dirty="0" smtClean="0"/>
            </a:br>
            <a:endParaRPr lang="el-GR" sz="1200" dirty="0">
              <a:latin typeface="Times New Roman" pitchFamily="18" charset="0"/>
              <a:cs typeface="Times New Roman" pitchFamily="18" charset="0"/>
            </a:endParaRPr>
          </a:p>
        </p:txBody>
      </p:sp>
      <p:pic>
        <p:nvPicPr>
          <p:cNvPr id="1026" name="Picture 2" descr="C:\Users\Daskaloi\Desktop\280px-Dimos_Tavrou.png"/>
          <p:cNvPicPr>
            <a:picLocks noGrp="1" noChangeAspect="1" noChangeArrowheads="1"/>
          </p:cNvPicPr>
          <p:nvPr>
            <p:ph idx="1"/>
          </p:nvPr>
        </p:nvPicPr>
        <p:blipFill>
          <a:blip r:embed="rId4" cstate="print"/>
          <a:srcRect/>
          <a:stretch>
            <a:fillRect/>
          </a:stretch>
        </p:blipFill>
        <p:spPr bwMode="auto">
          <a:xfrm>
            <a:off x="2195736" y="2564904"/>
            <a:ext cx="5400599" cy="3024336"/>
          </a:xfrm>
          <a:prstGeom prst="rect">
            <a:avLst/>
          </a:prstGeom>
          <a:noFill/>
        </p:spPr>
      </p:pic>
    </p:spTree>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6</Words>
  <Application>Microsoft Office PowerPoint</Application>
  <PresentationFormat>Προβολή στην οθόνη (4:3)</PresentationFormat>
  <Paragraphs>1</Paragraphs>
  <Slides>1</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1</vt:i4>
      </vt:variant>
    </vt:vector>
  </HeadingPairs>
  <TitlesOfParts>
    <vt:vector size="2" baseType="lpstr">
      <vt:lpstr>Θέμα του Office</vt:lpstr>
      <vt:lpstr>Η παλιά ονομασία του Ταύρου ήταν Νέα Σφαγεία, ωστόσο μετονομάστηκε το 1972. Ο μύθος θέλει έναν ταύρο που ξέφυγε από τα παλαιά σφαγεία να τρέχει και να σταματά σε μια πλατεία όπου σκάβοντας στο χώμα βρίσκει μια θαμμένη εκκλησία και συγκεκριμένα την τοιχογραφία του Αγίου Ιωάννη (στην Οδό Ταύρου). Σε εκείνη την πλατεία δημιουργήθηκε η εκκλησία του Αγίου Ιωάννη όπου υπάρχει και σήμερα και το μικρό εκκλησάκι, και από τότε η περιοχή ονομάζεται Ταύρος. Η ιστορία αυτή έχει τις ρίζες της στην παράδοση και δεν μπορεί ούτε και έχει αποδειχθεί. Μία άλλη εκδοχή θέλει να ονομάζεται η πόλις επειδή οι πρόσφυγες οι οποίοι την κατοίκησαν το 1922 προέρχονταν από την ευρύτερη περιοχή της οροσειράς του Ταύρου και τις πόλεις Αττάλεια, Αλλάγια κ.λπ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Η παλιά ονομασία του Ταύρου ήταν Νέα Σφαγεία, ωστόσο μετονομάστηκε το 1972. Ο μύθος θέλει έναν ταύρο που ξέφυγε από τα παλαιά σφαγεία να τρέχει και να σταματά σε μια πλατεία όπου σκάβοντας στο χώμα βρίσκει μια θαμμένη εκκλησία και συγκεκριμένα την τοιχογραφία του Αγίου Ιωάννη (στην Οδό Ταύρου). Σε εκείνη την πλατεία δημιουργήθηκε η εκκλησία του Αγίου Ιωάννη όπου υπάρχει και σήμερα και το μικρό εκκλησάκι, και από τότε η περιοχή ονομάζεται Ταύρος. Η ιστορία αυτή έχει τις ρίζες της στην παράδοση και δεν μπορεί ούτε και έχει αποδειχθεί. Μία άλλη εκδοχή θέλει να ονομάζεται η πόλις επειδή οι πρόσφυγες οι οποίοι την κατοίκησαν το 1922 προέρχονταν από την ευρύτερη περιοχή της οροσειράς του Ταύρου και τις πόλεις Αττάλεια, Αλλάγια κ.λπ </dc:title>
  <dc:creator>Daskaloi</dc:creator>
  <cp:lastModifiedBy>Daskaloi</cp:lastModifiedBy>
  <cp:revision>1</cp:revision>
  <dcterms:created xsi:type="dcterms:W3CDTF">2012-03-21T08:50:26Z</dcterms:created>
  <dcterms:modified xsi:type="dcterms:W3CDTF">2012-03-21T08:52:30Z</dcterms:modified>
</cp:coreProperties>
</file>