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26/03/2012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26/03/2012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26/03/2012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26/03/2012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26/03/2012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26/03/2012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26/03/2012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26/03/2012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26/03/2012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26/03/2012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26/03/2012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26/03/2012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818658"/>
          </a:xfrm>
        </p:spPr>
        <p:txBody>
          <a:bodyPr>
            <a:normAutofit/>
          </a:bodyPr>
          <a:lstStyle/>
          <a:p>
            <a:r>
              <a:rPr lang="el-GR" sz="1400" dirty="0" smtClean="0">
                <a:latin typeface="Times New Roman" pitchFamily="18" charset="0"/>
                <a:cs typeface="Times New Roman" pitchFamily="18" charset="0"/>
              </a:rPr>
              <a:t>ΖΩΓΡΑΦΙΚΗ</a:t>
            </a:r>
            <a:br>
              <a:rPr lang="el-GR" sz="1400" dirty="0" smtClean="0">
                <a:latin typeface="Times New Roman" pitchFamily="18" charset="0"/>
                <a:cs typeface="Times New Roman" pitchFamily="18" charset="0"/>
              </a:rPr>
            </a:br>
            <a:r>
              <a:rPr lang="el-GR" sz="1400" dirty="0" smtClean="0">
                <a:latin typeface="Times New Roman" pitchFamily="18" charset="0"/>
                <a:cs typeface="Times New Roman" pitchFamily="18" charset="0"/>
              </a:rPr>
              <a:t/>
            </a:r>
            <a:br>
              <a:rPr lang="el-GR" sz="1400" dirty="0" smtClean="0">
                <a:latin typeface="Times New Roman" pitchFamily="18" charset="0"/>
                <a:cs typeface="Times New Roman" pitchFamily="18" charset="0"/>
              </a:rPr>
            </a:br>
            <a:r>
              <a:rPr lang="en-US" sz="1200" dirty="0" smtClean="0"/>
              <a:t/>
            </a:r>
            <a:br>
              <a:rPr lang="en-US" sz="1200" dirty="0" smtClean="0"/>
            </a:br>
            <a:r>
              <a:rPr lang="el-GR" sz="1200" dirty="0" smtClean="0"/>
              <a:t>Το εργαστήριο Ζωγραφικής καλλιεργεί την αισθητική αντίληψη, την κριτική αντίληψη, την κριτική σκέψη και αναδεικνύει τις καλλιτεχνικές δυνατότητες στις εικαστικές τέχνες.</a:t>
            </a:r>
            <a:br>
              <a:rPr lang="el-GR" sz="1200" dirty="0" smtClean="0"/>
            </a:br>
            <a:r>
              <a:rPr lang="el-GR" sz="1200" dirty="0" smtClean="0"/>
              <a:t/>
            </a:r>
            <a:br>
              <a:rPr lang="el-GR" sz="1200" dirty="0" smtClean="0"/>
            </a:br>
            <a:r>
              <a:rPr lang="el-GR" sz="1200" dirty="0" smtClean="0"/>
              <a:t>Πιο </a:t>
            </a:r>
            <a:r>
              <a:rPr lang="el-GR" sz="1200" dirty="0" smtClean="0"/>
              <a:t>συγκεκριμένα:</a:t>
            </a:r>
            <a:br>
              <a:rPr lang="el-GR" sz="1200" dirty="0" smtClean="0"/>
            </a:br>
            <a:r>
              <a:rPr lang="el-GR" sz="1200" dirty="0" smtClean="0"/>
              <a:t>διδάσκεται σχέδιο, ζωγραφική με χρώμα, στοιχεία γλυπτικής, χαρακτική, κολάζ, κατασκευές με πηλό, </a:t>
            </a:r>
            <a:r>
              <a:rPr lang="el-GR" sz="1200" dirty="0" err="1" smtClean="0"/>
              <a:t>παπιέ</a:t>
            </a:r>
            <a:r>
              <a:rPr lang="el-GR" sz="1200" dirty="0" smtClean="0"/>
              <a:t>-</a:t>
            </a:r>
            <a:r>
              <a:rPr lang="el-GR" sz="1200" dirty="0" err="1" smtClean="0"/>
              <a:t>μασέ</a:t>
            </a:r>
            <a:r>
              <a:rPr lang="el-GR" sz="1200" dirty="0" smtClean="0"/>
              <a:t>, υφάσματα, σύρμα, χαρτί και άλλα υλικά,</a:t>
            </a:r>
            <a:br>
              <a:rPr lang="el-GR" sz="1200" dirty="0" smtClean="0"/>
            </a:br>
            <a:r>
              <a:rPr lang="el-GR" sz="1200" dirty="0" smtClean="0"/>
              <a:t>στα μαθήματα περιλαμβάνονται σπουδές από νεκρή φύση σε ελεύθερο σχέδιο και χρώμα, σπουδές από ύπαιθρο, μελέτη μοντέλου και πορτρέτου,</a:t>
            </a:r>
            <a:br>
              <a:rPr lang="el-GR" sz="1200" dirty="0" smtClean="0"/>
            </a:br>
            <a:r>
              <a:rPr lang="el-GR" sz="1200" dirty="0" smtClean="0"/>
              <a:t>γίνονται μαθήματα ιστορίας της τέχνης,</a:t>
            </a:r>
            <a:br>
              <a:rPr lang="el-GR" sz="1200" dirty="0" smtClean="0"/>
            </a:br>
            <a:r>
              <a:rPr lang="el-GR" sz="1200" dirty="0" smtClean="0"/>
              <a:t>διοργανώνονται επισκέψεις σε μουσεία, γκαλερί, και εργαστήρια ζωγραφικής,</a:t>
            </a:r>
            <a:br>
              <a:rPr lang="el-GR" sz="1200" dirty="0" smtClean="0"/>
            </a:br>
            <a:endParaRPr lang="el-GR" sz="1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034682"/>
          </a:xfrm>
        </p:spPr>
        <p:txBody>
          <a:bodyPr>
            <a:normAutofit/>
          </a:bodyPr>
          <a:lstStyle/>
          <a:p>
            <a:r>
              <a:rPr lang="el-GR" sz="1200" dirty="0" smtClean="0"/>
              <a:t/>
            </a:r>
            <a:br>
              <a:rPr lang="el-GR" sz="1200" dirty="0" smtClean="0"/>
            </a:br>
            <a:r>
              <a:rPr lang="el-GR" sz="1200" dirty="0" smtClean="0"/>
              <a:t/>
            </a:r>
            <a:br>
              <a:rPr lang="el-GR" sz="1200" dirty="0" smtClean="0"/>
            </a:br>
            <a:r>
              <a:rPr lang="el-GR" sz="1400" dirty="0" smtClean="0"/>
              <a:t>ΩΔΕΙΟ</a:t>
            </a:r>
            <a:r>
              <a:rPr lang="el-GR" sz="1200" dirty="0" smtClean="0"/>
              <a:t/>
            </a:r>
            <a:br>
              <a:rPr lang="el-GR" sz="1200" dirty="0" smtClean="0"/>
            </a:br>
            <a:r>
              <a:rPr lang="el-GR" sz="1200" dirty="0" smtClean="0"/>
              <a:t/>
            </a:r>
            <a:br>
              <a:rPr lang="el-GR" sz="1200" dirty="0" smtClean="0"/>
            </a:br>
            <a:r>
              <a:rPr lang="el-GR" sz="1200" dirty="0" smtClean="0"/>
              <a:t>Στα δύο σύγχρονα κτήρια του Δημοτικού Ωδείου λειτουργούν όλες οι σχολές και διδάσκονται όλα τα όργανα:</a:t>
            </a:r>
            <a:br>
              <a:rPr lang="el-GR" sz="1200" dirty="0" smtClean="0"/>
            </a:br>
            <a:r>
              <a:rPr lang="el-GR" sz="1200" dirty="0" smtClean="0"/>
              <a:t>Σχολή Ανώτερων Θεωρητικών: ωδική, αρμονία, αντίστιξη, φούγκα, </a:t>
            </a:r>
            <a:r>
              <a:rPr lang="el-GR" sz="1200" dirty="0" err="1" smtClean="0"/>
              <a:t>ενοργάνωση</a:t>
            </a:r>
            <a:r>
              <a:rPr lang="el-GR" sz="1200" dirty="0" smtClean="0"/>
              <a:t>, σύνθεση.</a:t>
            </a:r>
            <a:br>
              <a:rPr lang="el-GR" sz="1200" dirty="0" smtClean="0"/>
            </a:br>
            <a:r>
              <a:rPr lang="el-GR" sz="1200" dirty="0" smtClean="0"/>
              <a:t>Σχολή πληκτροφόρων: πιάνο, </a:t>
            </a:r>
            <a:r>
              <a:rPr lang="el-GR" sz="1200" dirty="0" err="1" smtClean="0"/>
              <a:t>τσέμπελο</a:t>
            </a:r>
            <a:r>
              <a:rPr lang="el-GR" sz="1200" dirty="0" smtClean="0"/>
              <a:t>, αρμόνιο, ακορντεόν.</a:t>
            </a:r>
            <a:br>
              <a:rPr lang="el-GR" sz="1200" dirty="0" smtClean="0"/>
            </a:br>
            <a:r>
              <a:rPr lang="el-GR" sz="1200" dirty="0" smtClean="0"/>
              <a:t>Σχολή Κρουστών: κρουστά συμφωνικής ορχήστρας όπως τύμπανα, ξυλόφωνο, </a:t>
            </a:r>
            <a:r>
              <a:rPr lang="el-GR" sz="1200" dirty="0" err="1" smtClean="0"/>
              <a:t>μαρίμπα</a:t>
            </a:r>
            <a:r>
              <a:rPr lang="el-GR" sz="1200" dirty="0" smtClean="0"/>
              <a:t> αλλά και σύγχρονα και </a:t>
            </a:r>
            <a:r>
              <a:rPr lang="el-GR" sz="1200" dirty="0" err="1" smtClean="0"/>
              <a:t>latin</a:t>
            </a:r>
            <a:r>
              <a:rPr lang="el-GR" sz="1200" dirty="0" smtClean="0"/>
              <a:t> κρουστά όπως </a:t>
            </a:r>
            <a:r>
              <a:rPr lang="el-GR" sz="1200" dirty="0" err="1" smtClean="0"/>
              <a:t>drums</a:t>
            </a:r>
            <a:r>
              <a:rPr lang="el-GR" sz="1200" dirty="0" smtClean="0"/>
              <a:t>, </a:t>
            </a:r>
            <a:r>
              <a:rPr lang="el-GR" sz="1200" dirty="0" err="1" smtClean="0"/>
              <a:t>congas</a:t>
            </a:r>
            <a:r>
              <a:rPr lang="el-GR" sz="1200" dirty="0" smtClean="0"/>
              <a:t>.</a:t>
            </a:r>
            <a:br>
              <a:rPr lang="el-GR" sz="1200" dirty="0" smtClean="0"/>
            </a:br>
            <a:r>
              <a:rPr lang="el-GR" sz="1200" dirty="0" smtClean="0"/>
              <a:t>Σχολή Τοξοτών </a:t>
            </a:r>
            <a:r>
              <a:rPr lang="el-GR" sz="1200" smtClean="0"/>
              <a:t>Εγχόδων</a:t>
            </a:r>
            <a:r>
              <a:rPr lang="el-GR" sz="1200" dirty="0" smtClean="0"/>
              <a:t>: βιολί, βιολοντσέλο, κοντραμπάσο.</a:t>
            </a:r>
            <a:br>
              <a:rPr lang="el-GR" sz="1200" dirty="0" smtClean="0"/>
            </a:br>
            <a:r>
              <a:rPr lang="el-GR" sz="1200" dirty="0" smtClean="0"/>
              <a:t>Σχολή Νυκτών έγχορδων: κλασική κιθάρα, μαντολίνο.</a:t>
            </a:r>
            <a:br>
              <a:rPr lang="el-GR" sz="1200" dirty="0" smtClean="0"/>
            </a:br>
            <a:r>
              <a:rPr lang="el-GR" sz="1200" dirty="0" smtClean="0"/>
              <a:t>Σχολή Πνευστών: φλάουτο, κλαρινέτο, σαξόφωνο, τρομπέτα, τρομπόνι.</a:t>
            </a:r>
            <a:br>
              <a:rPr lang="el-GR" sz="1200" dirty="0" smtClean="0"/>
            </a:br>
            <a:r>
              <a:rPr lang="el-GR" sz="1200" dirty="0" smtClean="0"/>
              <a:t>Σχολή Τραγουδιού: κλασικό τραγούδι, ελαφρό και λαϊκό τραγούδι.</a:t>
            </a:r>
            <a:br>
              <a:rPr lang="el-GR" sz="1200" dirty="0" smtClean="0"/>
            </a:br>
            <a:r>
              <a:rPr lang="el-GR" sz="1200" dirty="0" smtClean="0"/>
              <a:t>Σχολή Παραδοσιακής Μουσικής: ταμπουράς, ούτι, λαούτο, λύρα, βιολί, κλαρίνο, τουμπελέκι, σαντούρι, κανονάκι, Βυζαντινή μουσική.</a:t>
            </a:r>
            <a:br>
              <a:rPr lang="el-GR" sz="1200" dirty="0" smtClean="0"/>
            </a:br>
            <a:r>
              <a:rPr lang="el-GR" sz="1200" dirty="0" smtClean="0"/>
              <a:t>Σχολή Λαϊκών Οργάνων: μπουζούκι, μπαγλαμάς, κιθάρα.</a:t>
            </a:r>
            <a:br>
              <a:rPr lang="el-GR" sz="1200" dirty="0" smtClean="0"/>
            </a:br>
            <a:r>
              <a:rPr lang="el-GR" sz="1200" dirty="0" smtClean="0"/>
              <a:t>Μουσική Προπαιδεία-σύστημα </a:t>
            </a:r>
            <a:r>
              <a:rPr lang="el-GR" sz="1200" dirty="0" err="1" smtClean="0"/>
              <a:t>Orff</a:t>
            </a:r>
            <a:r>
              <a:rPr lang="el-GR" sz="1200" dirty="0" smtClean="0"/>
              <a:t>.</a:t>
            </a:r>
            <a:br>
              <a:rPr lang="el-GR" sz="1200" dirty="0" smtClean="0"/>
            </a:br>
            <a:endParaRPr lang="el-GR" sz="12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Words>
  <Application>Microsoft Office PowerPoint</Application>
  <PresentationFormat>Προβολή στην οθόνη (4:3)</PresentationFormat>
  <Paragraphs>2</Paragraphs>
  <Slides>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vt:i4>
      </vt:variant>
    </vt:vector>
  </HeadingPairs>
  <TitlesOfParts>
    <vt:vector size="3" baseType="lpstr">
      <vt:lpstr>Θέμα του Office</vt:lpstr>
      <vt:lpstr>ΖΩΓΡΑΦΙΚΗ   Το εργαστήριο Ζωγραφικής καλλιεργεί την αισθητική αντίληψη, την κριτική αντίληψη, την κριτική σκέψη και αναδεικνύει τις καλλιτεχνικές δυνατότητες στις εικαστικές τέχνες.  Πιο συγκεκριμένα: διδάσκεται σχέδιο, ζωγραφική με χρώμα, στοιχεία γλυπτικής, χαρακτική, κολάζ, κατασκευές με πηλό, παπιέ-μασέ, υφάσματα, σύρμα, χαρτί και άλλα υλικά, στα μαθήματα περιλαμβάνονται σπουδές από νεκρή φύση σε ελεύθερο σχέδιο και χρώμα, σπουδές από ύπαιθρο, μελέτη μοντέλου και πορτρέτου, γίνονται μαθήματα ιστορίας της τέχνης, διοργανώνονται επισκέψεις σε μουσεία, γκαλερί, και εργαστήρια ζωγραφικής, </vt:lpstr>
      <vt:lpstr>  ΩΔΕΙΟ  Στα δύο σύγχρονα κτήρια του Δημοτικού Ωδείου λειτουργούν όλες οι σχολές και διδάσκονται όλα τα όργανα: Σχολή Ανώτερων Θεωρητικών: ωδική, αρμονία, αντίστιξη, φούγκα, ενοργάνωση, σύνθεση. Σχολή πληκτροφόρων: πιάνο, τσέμπελο, αρμόνιο, ακορντεόν. Σχολή Κρουστών: κρουστά συμφωνικής ορχήστρας όπως τύμπανα, ξυλόφωνο, μαρίμπα αλλά και σύγχρονα και latin κρουστά όπως drums, congas. Σχολή Τοξοτών Εγχόδων: βιολί, βιολοντσέλο, κοντραμπάσο. Σχολή Νυκτών έγχορδων: κλασική κιθάρα, μαντολίνο. Σχολή Πνευστών: φλάουτο, κλαρινέτο, σαξόφωνο, τρομπέτα, τρομπόνι. Σχολή Τραγουδιού: κλασικό τραγούδι, ελαφρό και λαϊκό τραγούδι. Σχολή Παραδοσιακής Μουσικής: ταμπουράς, ούτι, λαούτο, λύρα, βιολί, κλαρίνο, τουμπελέκι, σαντούρι, κανονάκι, Βυζαντινή μουσική. Σχολή Λαϊκών Οργάνων: μπουζούκι, μπαγλαμάς, κιθάρα. Μουσική Προπαιδεία-σύστημα Orff.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ΖΩΓΡΑΦΙΚΗ   Το εργαστήριο Ζωγραφικής καλλιεργεί την αισθητική αντίληψη, την κριτική αντίληψη, την κριτική σκέψη και αναδεικνύει τις καλλιτεχνικές δυνατότητες στις εικαστικές τέχνες.  Ποιο συγκεκριμένα: διδάσκεται σχέδιο, ζωγραφική με χρώμα, στοιχεία γλυπτικής, χαρακτική, κολάζ, κατασκευές με πηλό, παπιέ-μασέ, υφάσματα, σύρμα, χαρτί και άλλα υλικά, στα μαθήματα περιλαμβάνονται σπουδές από νεκρή φύση σε ελεύθερο σχέδιο και χρώμα, σπουδές από ύπαιθρο, μελέτη μοντέλου και πορτρέτου, γίνονται μαθήματα ιστορίας της τέχνης, διοργανώνονται επισκέψεις σε μουσεία, γκαλερί, και εργαστήρια ζωγραφικής, </dc:title>
  <dc:creator>Daskaloi</dc:creator>
  <cp:lastModifiedBy>Melinaki</cp:lastModifiedBy>
  <cp:revision>4</cp:revision>
  <dcterms:created xsi:type="dcterms:W3CDTF">2012-03-21T09:10:54Z</dcterms:created>
  <dcterms:modified xsi:type="dcterms:W3CDTF">2012-03-26T11:53:35Z</dcterms:modified>
</cp:coreProperties>
</file>