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0" y="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24/12/2019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bzWSJG93P8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D0ZQPqeJkk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b2zuegwcwk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ehxvezYm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244DsBEYx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2019-2020 1</a:t>
            </a:r>
            <a:r>
              <a:rPr lang="el-GR" baseline="30000" dirty="0" smtClean="0"/>
              <a:t>ο</a:t>
            </a:r>
            <a:r>
              <a:rPr lang="el-GR" dirty="0" smtClean="0"/>
              <a:t> ΓΕΛ Αιγάλεω Α1 Κωνσταντίνα Φελέσκουρα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WHAT(</a:t>
            </a:r>
            <a:r>
              <a:rPr lang="el-GR" dirty="0" smtClean="0"/>
              <a:t>Κωνσταντίνος Γαλανός,Μιχάλης Βατάκης,Μανόλης Γαϊτάνης,Θοδωρής Βγόντζας,Άγγελος Αγγελόπουλος )</a:t>
            </a:r>
            <a:endParaRPr lang="el-GR" dirty="0"/>
          </a:p>
        </p:txBody>
      </p:sp>
      <p:sp>
        <p:nvSpPr>
          <p:cNvPr id="16386" name="AutoShape 2" descr="C:\Users\Public\Pictures\Sample Pictures\unnam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88" name="AutoShape 4" descr="C:\Users\Public\Pictures\Sample Pictures\unnam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90" name="AutoShape 6" descr="C:\Users\Public\Pictures\Sample Pictures\unnam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456384" cy="294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 4:A NEW HOPE (1977)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Η ταινία που άλλαξε με τα εφέ και την πλοκή της την ροή του </a:t>
            </a:r>
            <a:r>
              <a:rPr lang="el-GR" dirty="0" err="1" smtClean="0"/>
              <a:t>κινηματογράφου.Λαμβάνει</a:t>
            </a:r>
            <a:r>
              <a:rPr lang="el-GR" dirty="0" smtClean="0"/>
              <a:t> χώρο</a:t>
            </a:r>
            <a:r>
              <a:rPr lang="en-US" dirty="0" smtClean="0"/>
              <a:t> </a:t>
            </a:r>
            <a:r>
              <a:rPr lang="el-GR" dirty="0" smtClean="0"/>
              <a:t>32 χρόνια </a:t>
            </a:r>
            <a:r>
              <a:rPr lang="el-GR" dirty="0" smtClean="0">
                <a:hlinkClick r:id="rId2" action="ppaction://hlinksldjump"/>
              </a:rPr>
              <a:t>μετά τα γεγονότα της τελευταίας ταινίας. </a:t>
            </a:r>
            <a:r>
              <a:rPr lang="el-GR" dirty="0" smtClean="0"/>
              <a:t>Στην ταινία αυτή συναντάμε νέους χαρακτήρες όπως τα παιδιά του </a:t>
            </a:r>
            <a:r>
              <a:rPr lang="en-US" dirty="0" smtClean="0"/>
              <a:t>Darth Vader (Luke Skywalker,Princess Leia) C-3PO R2D2( </a:t>
            </a:r>
            <a:r>
              <a:rPr lang="el-GR" dirty="0"/>
              <a:t>ε</a:t>
            </a:r>
            <a:r>
              <a:rPr lang="el-GR" dirty="0" smtClean="0"/>
              <a:t>ίναι ρομπότ και οι 2) και το δίδυμο </a:t>
            </a:r>
            <a:r>
              <a:rPr lang="en-US" dirty="0" smtClean="0"/>
              <a:t>Han Solo-Chewbacca.</a:t>
            </a:r>
            <a:r>
              <a:rPr lang="el-GR" dirty="0" smtClean="0"/>
              <a:t>Επίσης ο </a:t>
            </a:r>
            <a:r>
              <a:rPr lang="en-US" dirty="0" smtClean="0"/>
              <a:t>Darth Vader </a:t>
            </a:r>
            <a:r>
              <a:rPr lang="el-GR" dirty="0" smtClean="0"/>
              <a:t>σκοτώνει τον </a:t>
            </a:r>
            <a:r>
              <a:rPr lang="en-US" dirty="0" smtClean="0"/>
              <a:t>Obi-Wan, </a:t>
            </a:r>
            <a:r>
              <a:rPr lang="el-GR" dirty="0" smtClean="0"/>
              <a:t>ο οποίος είχε αναλάβει την εκπαίδευση του νεαρού  </a:t>
            </a:r>
            <a:r>
              <a:rPr lang="en-US" dirty="0" smtClean="0"/>
              <a:t>Luke.</a:t>
            </a:r>
            <a:endParaRPr lang="el-GR" dirty="0"/>
          </a:p>
        </p:txBody>
      </p:sp>
      <p:pic>
        <p:nvPicPr>
          <p:cNvPr id="1026" name="Picture 2" descr="C:\Users\user005\Desktop\odik arts\photos\250px-Star_Wa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7" y="1770063"/>
            <a:ext cx="3041641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1072" y="188640"/>
            <a:ext cx="8352928" cy="1152128"/>
          </a:xfrm>
        </p:spPr>
        <p:txBody>
          <a:bodyPr/>
          <a:lstStyle/>
          <a:p>
            <a:r>
              <a:rPr lang="en-US" dirty="0" smtClean="0"/>
              <a:t>EPISODE 5:THE EMPIRE STRIKES BACK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dirty="0" smtClean="0"/>
              <a:t>Η καλύτερη ταινία </a:t>
            </a:r>
            <a:r>
              <a:rPr lang="en-US" dirty="0" smtClean="0"/>
              <a:t>Star Wars.</a:t>
            </a:r>
            <a:r>
              <a:rPr lang="el-GR" dirty="0" smtClean="0"/>
              <a:t>Κυκλοφόρησε το 1980.Σε αυτή την ταινία συναντάμε ακόμα έναν διάσημο χαρακτήρα του </a:t>
            </a:r>
            <a:r>
              <a:rPr lang="en-US" dirty="0" smtClean="0"/>
              <a:t>franchise </a:t>
            </a:r>
            <a:r>
              <a:rPr lang="el-GR" dirty="0" smtClean="0"/>
              <a:t>τον </a:t>
            </a:r>
            <a:r>
              <a:rPr lang="en-US" dirty="0" smtClean="0"/>
              <a:t>Yoda, </a:t>
            </a:r>
            <a:r>
              <a:rPr lang="el-GR" dirty="0" smtClean="0"/>
              <a:t>ο οποίος έχει αναλάβει να συνεχίσει  την εκπαίδευση του </a:t>
            </a:r>
            <a:r>
              <a:rPr lang="en-US" dirty="0" smtClean="0"/>
              <a:t>Luke.</a:t>
            </a:r>
            <a:r>
              <a:rPr lang="el-GR" dirty="0" smtClean="0"/>
              <a:t>Ακόμα ο </a:t>
            </a:r>
            <a:r>
              <a:rPr lang="en-US" dirty="0" smtClean="0"/>
              <a:t>Han Solo </a:t>
            </a:r>
            <a:r>
              <a:rPr lang="el-GR" dirty="0" smtClean="0"/>
              <a:t>ερωτεύεται την </a:t>
            </a:r>
            <a:r>
              <a:rPr lang="en-US" dirty="0" smtClean="0"/>
              <a:t>Leia </a:t>
            </a:r>
            <a:r>
              <a:rPr lang="el-GR" dirty="0" smtClean="0"/>
              <a:t>και μπαίνει σε κρυογονική ψύξη αφού πέφτει θύμα απάτης από τον παλιόφιλό του </a:t>
            </a:r>
            <a:r>
              <a:rPr lang="en-US" dirty="0" smtClean="0"/>
              <a:t>Lando</a:t>
            </a:r>
            <a:r>
              <a:rPr lang="el-GR" dirty="0" smtClean="0"/>
              <a:t>.Ακολουθεί μια επική μονομαχία μεταξύ </a:t>
            </a:r>
            <a:r>
              <a:rPr lang="en-US" dirty="0" smtClean="0"/>
              <a:t>Luke-Darth </a:t>
            </a:r>
            <a:r>
              <a:rPr lang="el-GR" dirty="0" smtClean="0"/>
              <a:t>στην οποία ο πρώτος χάνει,ένω,στο μεγαλύτερο </a:t>
            </a:r>
            <a:r>
              <a:rPr lang="en-US" dirty="0" smtClean="0"/>
              <a:t>twist </a:t>
            </a:r>
            <a:r>
              <a:rPr lang="el-GR" dirty="0" smtClean="0"/>
              <a:t>της εποχής ο </a:t>
            </a:r>
            <a:r>
              <a:rPr lang="en-US" dirty="0" smtClean="0"/>
              <a:t>Luke </a:t>
            </a:r>
            <a:r>
              <a:rPr lang="el-GR" dirty="0" smtClean="0"/>
              <a:t>μαθαίνει ότι ο </a:t>
            </a:r>
            <a:r>
              <a:rPr lang="en-US" dirty="0" smtClean="0"/>
              <a:t>Darth Vader </a:t>
            </a:r>
            <a:r>
              <a:rPr lang="el-GR" dirty="0" smtClean="0"/>
              <a:t>είναι ο πατέρας του.</a:t>
            </a:r>
            <a:endParaRPr lang="el-GR" dirty="0"/>
          </a:p>
        </p:txBody>
      </p:sp>
      <p:pic>
        <p:nvPicPr>
          <p:cNvPr id="2050" name="Picture 2" descr="C:\Users\user005\Desktop\odik arts\photos\250px-Star_Wars_The_Empire_Strikes_Bac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970" y="1770063"/>
            <a:ext cx="293893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8720" y="188640"/>
            <a:ext cx="8435280" cy="1368152"/>
          </a:xfrm>
        </p:spPr>
        <p:txBody>
          <a:bodyPr/>
          <a:lstStyle/>
          <a:p>
            <a:r>
              <a:rPr lang="en-US" dirty="0" smtClean="0"/>
              <a:t>EPISODE 6:RETURN OF THE JEDI(1983)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Με αύτη την ταινία έπεσε η ανάπαυλα στα</a:t>
            </a:r>
            <a:r>
              <a:rPr lang="en-US" dirty="0" smtClean="0"/>
              <a:t> sequels. </a:t>
            </a:r>
            <a:r>
              <a:rPr lang="el-GR" dirty="0" smtClean="0"/>
              <a:t>Οι ήρωες μας απεγκλωβίσουν τον </a:t>
            </a:r>
            <a:r>
              <a:rPr lang="en-US" dirty="0" smtClean="0"/>
              <a:t>Han Solo, </a:t>
            </a:r>
            <a:r>
              <a:rPr lang="el-GR" dirty="0" smtClean="0"/>
              <a:t>σκοτώνουν τον </a:t>
            </a:r>
            <a:r>
              <a:rPr lang="en-US" dirty="0" smtClean="0"/>
              <a:t>Jabba the Hutt </a:t>
            </a:r>
            <a:r>
              <a:rPr lang="el-GR" dirty="0" smtClean="0"/>
              <a:t>ο οποίος χρησιμοποιούσε τη </a:t>
            </a:r>
            <a:r>
              <a:rPr lang="en-US" dirty="0" smtClean="0"/>
              <a:t>Leia </a:t>
            </a:r>
            <a:r>
              <a:rPr lang="el-GR" dirty="0" smtClean="0"/>
              <a:t>ως δούλα,ενώ ο </a:t>
            </a:r>
            <a:r>
              <a:rPr lang="en-US" dirty="0" smtClean="0"/>
              <a:t>Luke </a:t>
            </a:r>
            <a:r>
              <a:rPr lang="el-GR" dirty="0" smtClean="0"/>
              <a:t>κάνει τον πατέρα του να βρει τη φωτεινή πλευρά νικώντας τον και σκοτώνοντας τον αρχηγό των Σιθ.</a:t>
            </a:r>
            <a:endParaRPr lang="en-US" dirty="0" smtClean="0"/>
          </a:p>
        </p:txBody>
      </p:sp>
      <p:pic>
        <p:nvPicPr>
          <p:cNvPr id="3074" name="Picture 2" descr="C:\Users\user005\Desktop\odik arts\photos\250px-Star_Wars_Return_of_the_Jed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706" y="1770063"/>
            <a:ext cx="298546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DISNEY ERA (2015-</a:t>
            </a:r>
            <a:r>
              <a:rPr lang="el-GR" dirty="0" smtClean="0"/>
              <a:t>ΣΗΜΕΡΑ)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Στο πέρασμα των χρόνων η </a:t>
            </a:r>
            <a:r>
              <a:rPr lang="en-US" dirty="0" smtClean="0"/>
              <a:t>Disney </a:t>
            </a:r>
            <a:r>
              <a:rPr lang="el-GR" dirty="0" smtClean="0"/>
              <a:t>απέκτησε τα δικαιώματα του </a:t>
            </a:r>
            <a:r>
              <a:rPr lang="en-US" dirty="0" smtClean="0"/>
              <a:t>franchise </a:t>
            </a:r>
            <a:r>
              <a:rPr lang="el-GR" dirty="0" smtClean="0"/>
              <a:t>και συνέχισε την σειρά με τα εξής επεισόδια</a:t>
            </a:r>
            <a:r>
              <a:rPr lang="en-US" dirty="0" smtClean="0"/>
              <a:t>: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EPISODE 7:THE FORCE AWAKENS</a:t>
            </a:r>
          </a:p>
          <a:p>
            <a:pPr>
              <a:buNone/>
            </a:pPr>
            <a:r>
              <a:rPr lang="en-US" dirty="0" smtClean="0"/>
              <a:t>EPISODE 8:THE LAST JEDI</a:t>
            </a:r>
          </a:p>
          <a:p>
            <a:pPr>
              <a:buNone/>
            </a:pPr>
            <a:r>
              <a:rPr lang="en-US" dirty="0" smtClean="0"/>
              <a:t>EPISODE 9:RISE OF THE SKYWALKER</a:t>
            </a:r>
          </a:p>
          <a:p>
            <a:pPr>
              <a:buNone/>
            </a:pPr>
            <a:r>
              <a:rPr lang="en-US" dirty="0" smtClean="0"/>
              <a:t>ROGUE ONE:A STAR WARS STORY</a:t>
            </a:r>
          </a:p>
          <a:p>
            <a:pPr>
              <a:buNone/>
            </a:pPr>
            <a:r>
              <a:rPr lang="en-US" dirty="0" smtClean="0"/>
              <a:t>SOLO:A STAR WARS STORY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435280" cy="1332760"/>
          </a:xfrm>
        </p:spPr>
        <p:txBody>
          <a:bodyPr/>
          <a:lstStyle/>
          <a:p>
            <a:r>
              <a:rPr lang="en-US" dirty="0" smtClean="0"/>
              <a:t>EPISODE 7:THE FORCE AWAKENS</a:t>
            </a:r>
            <a:r>
              <a:rPr lang="el-GR" dirty="0" smtClean="0"/>
              <a:t>(2015)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788024" y="2132856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Η συνεργασία </a:t>
            </a:r>
            <a:r>
              <a:rPr lang="en-US" dirty="0" smtClean="0"/>
              <a:t>Star Wars-Disney </a:t>
            </a:r>
            <a:r>
              <a:rPr lang="el-GR" dirty="0" smtClean="0"/>
              <a:t>ξεκίνησε δυναμικά.Επίσης ήταν η 1</a:t>
            </a:r>
            <a:r>
              <a:rPr lang="el-GR" baseline="30000" dirty="0" smtClean="0"/>
              <a:t>η</a:t>
            </a:r>
            <a:r>
              <a:rPr lang="el-GR" dirty="0" smtClean="0"/>
              <a:t> ταινία που δε σκηνοθέτησε ο </a:t>
            </a:r>
            <a:r>
              <a:rPr lang="en-US" dirty="0" smtClean="0"/>
              <a:t>George Lucas (</a:t>
            </a:r>
            <a:r>
              <a:rPr lang="el-GR" dirty="0" smtClean="0"/>
              <a:t>σκηνοθεσία </a:t>
            </a:r>
            <a:r>
              <a:rPr lang="en-US" dirty="0" smtClean="0"/>
              <a:t>J.J. Abrams).</a:t>
            </a:r>
            <a:r>
              <a:rPr lang="el-GR" dirty="0" smtClean="0"/>
              <a:t>Μαθαίνουμε νέους χαρακτήρες(</a:t>
            </a:r>
            <a:r>
              <a:rPr lang="en-US" dirty="0" smtClean="0"/>
              <a:t>Rey,Finn,Kaylo Ren </a:t>
            </a:r>
            <a:r>
              <a:rPr lang="el-GR" dirty="0" smtClean="0"/>
              <a:t>κλπ),ενώ βλέπουμε τη μοίρα των υπόλοιπων.Στο τέλος ο </a:t>
            </a:r>
            <a:r>
              <a:rPr lang="en-US" dirty="0" smtClean="0"/>
              <a:t>Kaylo </a:t>
            </a:r>
            <a:r>
              <a:rPr lang="el-GR" dirty="0" smtClean="0"/>
              <a:t>που είναι γιος του ζευγαριού </a:t>
            </a:r>
            <a:r>
              <a:rPr lang="en-US" dirty="0" smtClean="0"/>
              <a:t>Leia-Han Solo </a:t>
            </a:r>
            <a:r>
              <a:rPr lang="el-GR" dirty="0" smtClean="0"/>
              <a:t>σκοτώνει τον πατέρα του.Είναι η πιο εμπορική ταινία του </a:t>
            </a:r>
            <a:r>
              <a:rPr lang="en-US" dirty="0" smtClean="0"/>
              <a:t>franchise </a:t>
            </a:r>
            <a:r>
              <a:rPr lang="el-GR" dirty="0" smtClean="0"/>
              <a:t>και 4</a:t>
            </a:r>
            <a:r>
              <a:rPr lang="el-GR" baseline="30000" dirty="0" smtClean="0"/>
              <a:t>η</a:t>
            </a:r>
            <a:r>
              <a:rPr lang="el-GR" dirty="0" smtClean="0"/>
              <a:t> όλων των εποχών</a:t>
            </a:r>
            <a:r>
              <a:rPr lang="en-US" dirty="0" smtClean="0"/>
              <a:t> </a:t>
            </a:r>
            <a:r>
              <a:rPr lang="el-GR" dirty="0" smtClean="0"/>
              <a:t>με συνολικές εισπράξεις 2.ο68.223 ευρώ.</a:t>
            </a:r>
            <a:endParaRPr lang="el-GR" dirty="0"/>
          </a:p>
        </p:txBody>
      </p:sp>
      <p:pic>
        <p:nvPicPr>
          <p:cNvPr id="1026" name="Picture 2" descr="C:\Users\user005\Pictures\230px-Star_Wars_The_Force_Awakens_Theatrical_Pos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063" y="2409031"/>
            <a:ext cx="2190750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 8:THE LAST JEDI (2017) 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Η ταινία</a:t>
            </a:r>
            <a:r>
              <a:rPr lang="en-US" dirty="0" smtClean="0"/>
              <a:t> Star Wars </a:t>
            </a:r>
            <a:r>
              <a:rPr lang="el-GR" dirty="0" smtClean="0"/>
              <a:t>που κάποιοι αγάπησαν και άλλοι μίσησαν.Στην ταινία αυτή ο </a:t>
            </a:r>
            <a:r>
              <a:rPr lang="en-US" dirty="0" smtClean="0"/>
              <a:t>Luke </a:t>
            </a:r>
            <a:r>
              <a:rPr lang="el-GR" dirty="0" smtClean="0"/>
              <a:t>εκπαιδεύει την </a:t>
            </a:r>
            <a:r>
              <a:rPr lang="en-US" dirty="0" smtClean="0"/>
              <a:t>Rey </a:t>
            </a:r>
            <a:r>
              <a:rPr lang="el-GR" dirty="0" smtClean="0"/>
              <a:t>σε </a:t>
            </a:r>
            <a:r>
              <a:rPr lang="en-US" dirty="0" smtClean="0"/>
              <a:t>Jedi.</a:t>
            </a:r>
            <a:r>
              <a:rPr lang="el-GR" dirty="0" smtClean="0"/>
              <a:t>Επίσης μαθαίνουμε το σκοτεινό παρελθόν του </a:t>
            </a:r>
            <a:r>
              <a:rPr lang="en-US" dirty="0" smtClean="0"/>
              <a:t>Kaylo Ren.</a:t>
            </a:r>
            <a:r>
              <a:rPr lang="el-GR" dirty="0" smtClean="0"/>
              <a:t>Στο τέλος ο </a:t>
            </a:r>
            <a:r>
              <a:rPr lang="en-US" dirty="0" smtClean="0"/>
              <a:t>Luke </a:t>
            </a:r>
            <a:r>
              <a:rPr lang="el-GR" dirty="0" smtClean="0"/>
              <a:t>νικάει τον </a:t>
            </a:r>
            <a:r>
              <a:rPr lang="en-US" dirty="0" smtClean="0"/>
              <a:t>Kaylo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έπειτα πεθαίνει και η </a:t>
            </a:r>
            <a:r>
              <a:rPr lang="en-US" dirty="0" smtClean="0"/>
              <a:t>Rey </a:t>
            </a:r>
            <a:r>
              <a:rPr lang="el-GR" dirty="0" smtClean="0"/>
              <a:t>γίνεται </a:t>
            </a:r>
            <a:r>
              <a:rPr lang="en-US" dirty="0" smtClean="0"/>
              <a:t>Jedi.</a:t>
            </a:r>
            <a:endParaRPr lang="el-GR" dirty="0"/>
          </a:p>
        </p:txBody>
      </p:sp>
      <p:pic>
        <p:nvPicPr>
          <p:cNvPr id="1026" name="Picture 2" descr="C:\Users\user005\Pictures\Star_Wars_The_Last_Jed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73" y="1770063"/>
            <a:ext cx="305433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80920" cy="1152128"/>
          </a:xfrm>
        </p:spPr>
        <p:txBody>
          <a:bodyPr/>
          <a:lstStyle/>
          <a:p>
            <a:r>
              <a:rPr lang="en-US" dirty="0" smtClean="0"/>
              <a:t>EPISODE 9:RISE OF THE SKYWALKER</a:t>
            </a:r>
            <a:r>
              <a:rPr lang="el-GR" dirty="0" smtClean="0"/>
              <a:t> (2019)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Με αυτή την ταινία γράφεται επίλογος στο ιστορικό </a:t>
            </a:r>
            <a:r>
              <a:rPr lang="en-US" dirty="0" smtClean="0"/>
              <a:t>franchise</a:t>
            </a:r>
            <a:r>
              <a:rPr lang="el-GR" dirty="0" smtClean="0"/>
              <a:t> και </a:t>
            </a:r>
            <a:r>
              <a:rPr lang="el-GR" dirty="0" smtClean="0"/>
              <a:t>τη </a:t>
            </a:r>
            <a:r>
              <a:rPr lang="el-GR" dirty="0" smtClean="0"/>
              <a:t>42χρονη αυτή </a:t>
            </a:r>
            <a:r>
              <a:rPr lang="el-GR" dirty="0" smtClean="0"/>
              <a:t>ιστορία.Στην ταινία αυτή γνωρίζουμε </a:t>
            </a:r>
            <a:r>
              <a:rPr lang="el-GR" dirty="0" err="1" smtClean="0"/>
              <a:t>νέεους</a:t>
            </a:r>
            <a:r>
              <a:rPr lang="el-GR" dirty="0" smtClean="0"/>
              <a:t> χαρακτήρες και αποχαιρετάμε ορισμένους (</a:t>
            </a:r>
            <a:r>
              <a:rPr lang="en-US" dirty="0" smtClean="0"/>
              <a:t>Leia,Kylo).</a:t>
            </a:r>
            <a:r>
              <a:rPr lang="el-GR" dirty="0" smtClean="0"/>
              <a:t>Επίσης επιστρέφει ο </a:t>
            </a:r>
            <a:r>
              <a:rPr lang="en-US" dirty="0" smtClean="0"/>
              <a:t>Palpatine </a:t>
            </a:r>
            <a:r>
              <a:rPr lang="el-GR" dirty="0" smtClean="0"/>
              <a:t>και μαθαίνουμε ότι είναι παππούς της </a:t>
            </a:r>
            <a:r>
              <a:rPr lang="en-US" dirty="0" smtClean="0"/>
              <a:t>Rey </a:t>
            </a:r>
            <a:r>
              <a:rPr lang="el-GR" dirty="0" smtClean="0"/>
              <a:t>από την οποία θανατώνεται με αποτέλεσμα να καταστραφούν οι Σιθ.</a:t>
            </a:r>
            <a:endParaRPr lang="el-GR" dirty="0"/>
          </a:p>
        </p:txBody>
      </p:sp>
      <p:pic>
        <p:nvPicPr>
          <p:cNvPr id="2049" name="Picture 1" descr="C:\Users\user005\Links\Star_Wars_The_Rise_of_Skywalker_pos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438" y="1962944"/>
            <a:ext cx="2794000" cy="414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60752"/>
          </a:xfrm>
        </p:spPr>
        <p:txBody>
          <a:bodyPr/>
          <a:lstStyle/>
          <a:p>
            <a:r>
              <a:rPr lang="en-US" dirty="0" smtClean="0"/>
              <a:t>ROGUE ONE:A STAR WARS STORY (2016)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ταινία διαδραματίζεται λίγο πριν τα γεγονότα του 4</a:t>
            </a:r>
            <a:r>
              <a:rPr lang="el-GR" baseline="30000" dirty="0" smtClean="0"/>
              <a:t>ου</a:t>
            </a:r>
            <a:r>
              <a:rPr lang="el-GR" dirty="0" smtClean="0"/>
              <a:t> επεισοδίου και είναι η πρώτη ταινία που δεν είχε στον τίτλο το ορόσημο </a:t>
            </a:r>
            <a:r>
              <a:rPr lang="en-US" dirty="0" smtClean="0"/>
              <a:t>episode.</a:t>
            </a: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29698" name="Picture 2" descr="C:\Users\user005\Links\Rogue_One,_A_Star_Wars_Story_post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88" y="2480469"/>
            <a:ext cx="20955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SOLO:A STAR WARS STORY (2018)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ταινία αφηγείται την αυτοβιογραφία του εμβληματικού </a:t>
            </a:r>
            <a:r>
              <a:rPr lang="en-US" dirty="0" smtClean="0"/>
              <a:t>Han Solo</a:t>
            </a:r>
            <a:r>
              <a:rPr lang="el-GR" dirty="0" smtClean="0"/>
              <a:t> και του πιστού συνεργάτη του </a:t>
            </a:r>
            <a:r>
              <a:rPr lang="en-US" dirty="0" smtClean="0"/>
              <a:t>Chewbacca .</a:t>
            </a:r>
            <a:endParaRPr lang="el-GR" dirty="0"/>
          </a:p>
        </p:txBody>
      </p:sp>
      <p:pic>
        <p:nvPicPr>
          <p:cNvPr id="1026" name="Picture 2" descr="C:\Users\user005\Links\Solo_A_Star_Wars_Story_pos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384376" cy="4078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ΗΘΟΠΟΙΟΙ</a:t>
            </a:r>
            <a:r>
              <a:rPr lang="en-US" dirty="0" smtClean="0"/>
              <a:t>-</a:t>
            </a:r>
            <a:r>
              <a:rPr lang="el-GR" dirty="0" smtClean="0"/>
              <a:t>ΧΑΡΑΚΤΗΡΕΣ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dirty="0" smtClean="0"/>
              <a:t>Obi-Wan-Kenobi</a:t>
            </a:r>
          </a:p>
          <a:p>
            <a:pPr marL="68580" indent="0">
              <a:buNone/>
            </a:pPr>
            <a:r>
              <a:rPr lang="en-US" dirty="0" smtClean="0"/>
              <a:t>Luke Skywalker</a:t>
            </a:r>
          </a:p>
          <a:p>
            <a:pPr marL="68580" indent="0">
              <a:buNone/>
            </a:pPr>
            <a:r>
              <a:rPr lang="en-US" dirty="0" smtClean="0"/>
              <a:t>Princess</a:t>
            </a:r>
            <a:r>
              <a:rPr lang="el-GR" dirty="0" smtClean="0"/>
              <a:t> </a:t>
            </a:r>
            <a:r>
              <a:rPr lang="en-US" dirty="0" smtClean="0"/>
              <a:t>Leia</a:t>
            </a:r>
          </a:p>
          <a:p>
            <a:pPr marL="68580" indent="0">
              <a:buNone/>
            </a:pPr>
            <a:r>
              <a:rPr lang="en-US" dirty="0" smtClean="0"/>
              <a:t>Han Solo</a:t>
            </a:r>
          </a:p>
          <a:p>
            <a:pPr marL="68580" indent="0">
              <a:buNone/>
            </a:pPr>
            <a:r>
              <a:rPr lang="en-US" dirty="0" smtClean="0"/>
              <a:t>Chewbacca</a:t>
            </a:r>
          </a:p>
          <a:p>
            <a:pPr marL="68580" indent="0">
              <a:buNone/>
            </a:pPr>
            <a:r>
              <a:rPr lang="en-US" dirty="0" smtClean="0"/>
              <a:t>Lando Calrissian</a:t>
            </a:r>
          </a:p>
          <a:p>
            <a:pPr marL="68580" indent="0">
              <a:buNone/>
            </a:pPr>
            <a:r>
              <a:rPr lang="en-US" dirty="0" smtClean="0"/>
              <a:t>C-3P0</a:t>
            </a:r>
          </a:p>
          <a:p>
            <a:pPr marL="68580" indent="0">
              <a:buNone/>
            </a:pPr>
            <a:r>
              <a:rPr lang="en-US" dirty="0" smtClean="0"/>
              <a:t>BB8</a:t>
            </a:r>
          </a:p>
          <a:p>
            <a:pPr marL="68580" indent="0">
              <a:buNone/>
            </a:pPr>
            <a:r>
              <a:rPr lang="en-US" dirty="0" smtClean="0"/>
              <a:t>R2-D2</a:t>
            </a:r>
          </a:p>
          <a:p>
            <a:pPr marL="68580" indent="0">
              <a:buNone/>
            </a:pPr>
            <a:r>
              <a:rPr lang="en-US" dirty="0" smtClean="0"/>
              <a:t>Yoda</a:t>
            </a:r>
          </a:p>
          <a:p>
            <a:pPr marL="68580" indent="0">
              <a:buNone/>
            </a:pPr>
            <a:r>
              <a:rPr lang="en-US" dirty="0" smtClean="0"/>
              <a:t>Mace Windu</a:t>
            </a:r>
          </a:p>
          <a:p>
            <a:pPr marL="68580" indent="0">
              <a:buNone/>
            </a:pPr>
            <a:r>
              <a:rPr lang="en-US" dirty="0" smtClean="0"/>
              <a:t>Rey</a:t>
            </a:r>
          </a:p>
          <a:p>
            <a:pPr marL="68580" indent="0">
              <a:buNone/>
            </a:pPr>
            <a:r>
              <a:rPr lang="en-US" dirty="0" smtClean="0"/>
              <a:t>Finn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dirty="0" smtClean="0"/>
              <a:t>Darth Vader</a:t>
            </a:r>
          </a:p>
          <a:p>
            <a:pPr marL="68580" indent="0">
              <a:buNone/>
            </a:pPr>
            <a:r>
              <a:rPr lang="en-US" dirty="0" smtClean="0"/>
              <a:t>Palpatine</a:t>
            </a:r>
          </a:p>
          <a:p>
            <a:pPr marL="68580" indent="0">
              <a:buNone/>
            </a:pPr>
            <a:r>
              <a:rPr lang="en-US" dirty="0" smtClean="0"/>
              <a:t>Darth Maul</a:t>
            </a:r>
          </a:p>
          <a:p>
            <a:pPr marL="68580" indent="0">
              <a:buNone/>
            </a:pPr>
            <a:r>
              <a:rPr lang="en-US" dirty="0" smtClean="0"/>
              <a:t>Kaylo Ren</a:t>
            </a:r>
          </a:p>
          <a:p>
            <a:pPr marL="68580" indent="0">
              <a:buNone/>
            </a:pPr>
            <a:r>
              <a:rPr lang="en-US" dirty="0" smtClean="0"/>
              <a:t>Snoke</a:t>
            </a:r>
          </a:p>
        </p:txBody>
      </p:sp>
    </p:spTree>
    <p:extLst>
      <p:ext uri="{BB962C8B-B14F-4D97-AF65-F5344CB8AC3E}">
        <p14:creationId xmlns:p14="http://schemas.microsoft.com/office/powerpoint/2010/main" val="32547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 WARS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WHAT</a:t>
            </a:r>
            <a:endParaRPr lang="el-GR" dirty="0"/>
          </a:p>
        </p:txBody>
      </p:sp>
      <p:pic>
        <p:nvPicPr>
          <p:cNvPr id="14338" name="Picture 2" descr="Star Wars Logo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68863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OBI-WAN-KENOBI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Alec Guinness (Episode 4-6)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Ewan McGregor (Episode 1-3)</a:t>
            </a:r>
            <a:endParaRPr lang="el-GR" dirty="0"/>
          </a:p>
        </p:txBody>
      </p:sp>
      <p:pic>
        <p:nvPicPr>
          <p:cNvPr id="2051" name="Picture 3" descr="C:\Users\user005\Links\220px-Sir_Alec_Guinness_Allan_Warren_(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2664296" cy="3312368"/>
          </a:xfrm>
          <a:prstGeom prst="rect">
            <a:avLst/>
          </a:prstGeom>
          <a:noFill/>
        </p:spPr>
      </p:pic>
      <p:pic>
        <p:nvPicPr>
          <p:cNvPr id="2052" name="Picture 4" descr="C:\Users\user005\Links\Ewan_McGregor_(2013_Citroën_advertisement)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768" y="2459038"/>
            <a:ext cx="3882289" cy="395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 SKYWALKER-PRINCESS LEIA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 Hammill (Episode 4-9)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Carrie Fischer (Episode 4-9)</a:t>
            </a:r>
            <a:endParaRPr lang="el-GR" dirty="0"/>
          </a:p>
        </p:txBody>
      </p:sp>
      <p:pic>
        <p:nvPicPr>
          <p:cNvPr id="1026" name="Picture 2" descr="C:\Users\user005\Documents\αρχείο λήψη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2592288" cy="3715230"/>
          </a:xfrm>
          <a:prstGeom prst="rect">
            <a:avLst/>
          </a:prstGeom>
          <a:noFill/>
        </p:spPr>
      </p:pic>
      <p:pic>
        <p:nvPicPr>
          <p:cNvPr id="1027" name="Picture 3" descr="C:\Users\user005\Documents\220px-Carrie_Fisher_2013-a_straightene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584" y="2459038"/>
            <a:ext cx="2584657" cy="395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SOLO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Harrison Ford (Episode 4-7)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Alden Ehrenreich (Solo)</a:t>
            </a:r>
            <a:endParaRPr lang="el-GR" dirty="0"/>
          </a:p>
        </p:txBody>
      </p:sp>
      <p:pic>
        <p:nvPicPr>
          <p:cNvPr id="2051" name="Picture 3" descr="C:\Users\user005\Documents\MV5BMTY4Mjg0NjIxOV5BMl5BanBnXkFtZTcwMTM2NTI3MQ@@._V1_UX214_CR0,0,214,317_AL_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2596877" cy="3846776"/>
          </a:xfrm>
          <a:prstGeom prst="rect">
            <a:avLst/>
          </a:prstGeom>
          <a:noFill/>
        </p:spPr>
      </p:pic>
      <p:pic>
        <p:nvPicPr>
          <p:cNvPr id="2052" name="Picture 4" descr="C:\Users\user005\Documents\_90429725_ha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90348"/>
            <a:ext cx="4041775" cy="289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CHEWBACCA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Peter Mayshew (Episode 4-7)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Joonas Suotamo (Episode 7-9,Solo) </a:t>
            </a:r>
            <a:endParaRPr lang="el-GR" dirty="0"/>
          </a:p>
        </p:txBody>
      </p:sp>
      <p:pic>
        <p:nvPicPr>
          <p:cNvPr id="4098" name="Picture 2" descr="C:\Users\user005\Documents\Peter_Mayhew_20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951" y="2459038"/>
            <a:ext cx="2696686" cy="3959225"/>
          </a:xfrm>
          <a:prstGeom prst="rect">
            <a:avLst/>
          </a:prstGeom>
          <a:noFill/>
        </p:spPr>
      </p:pic>
      <p:pic>
        <p:nvPicPr>
          <p:cNvPr id="4099" name="Picture 3" descr="C:\Users\user005\Documents\αρχείο λήψης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852936"/>
            <a:ext cx="2461394" cy="369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LANDO CALRISSIAN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Billy Dee Williams (Episode 5,6,9)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Donald Glover (Solo)</a:t>
            </a:r>
            <a:endParaRPr lang="el-GR" dirty="0"/>
          </a:p>
        </p:txBody>
      </p:sp>
      <p:pic>
        <p:nvPicPr>
          <p:cNvPr id="3074" name="Picture 2" descr="C:\Users\user005\Documents\Billy_Dee_Williams_20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294" y="2590800"/>
            <a:ext cx="2794000" cy="3695700"/>
          </a:xfrm>
          <a:prstGeom prst="rect">
            <a:avLst/>
          </a:prstGeom>
          <a:noFill/>
        </p:spPr>
      </p:pic>
      <p:pic>
        <p:nvPicPr>
          <p:cNvPr id="3075" name="Picture 3" descr="C:\Users\user005\Documents\αρχείο λήψης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25950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C3PO-BB8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Anthony Daniels (Episode 1-9)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 Chapman (Episode 7-9)</a:t>
            </a:r>
            <a:endParaRPr lang="el-GR" dirty="0"/>
          </a:p>
        </p:txBody>
      </p:sp>
      <p:pic>
        <p:nvPicPr>
          <p:cNvPr id="5122" name="Picture 2" descr="C:\Users\user005\Documents\DaveChapma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2222" y="2459038"/>
            <a:ext cx="3167380" cy="3959225"/>
          </a:xfrm>
          <a:prstGeom prst="rect">
            <a:avLst/>
          </a:prstGeom>
          <a:noFill/>
        </p:spPr>
      </p:pic>
      <p:pic>
        <p:nvPicPr>
          <p:cNvPr id="5123" name="Picture 3" descr="C:\Users\user005\Documents\220px-Anthony_Daniels_20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2553444" cy="3609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R2-D2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Kenny Baker (Episode 1-6)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Jimmy Vee (Episode 7-9)</a:t>
            </a:r>
            <a:endParaRPr lang="el-GR" dirty="0"/>
          </a:p>
        </p:txBody>
      </p:sp>
      <p:pic>
        <p:nvPicPr>
          <p:cNvPr id="1026" name="Picture 2" descr="http://i0.wp.com/www.dreadcentral.com/wp-content/uploads/2016/08/kenny-bake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6013"/>
            <a:ext cx="4040188" cy="33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4/45/Jimmy_Ve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38773"/>
            <a:ext cx="4041775" cy="29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YODA-MACE WINDU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Frank Oz (Episode 1-3,5-6)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Samuel L. Jackson (Episode 1-3)</a:t>
            </a:r>
            <a:endParaRPr lang="el-GR" dirty="0"/>
          </a:p>
        </p:txBody>
      </p:sp>
      <p:pic>
        <p:nvPicPr>
          <p:cNvPr id="2050" name="Picture 2" descr="Frank Oz 20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2808312" cy="32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graph of Samuel L. Jackson in Hollywood, California on June 26, 20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71" y="2459038"/>
            <a:ext cx="2639483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REY-FINN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Daisy Ridley (Episode 7-9)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John Boyega (Episode 7-9)</a:t>
            </a:r>
            <a:endParaRPr lang="el-GR" dirty="0"/>
          </a:p>
        </p:txBody>
      </p:sp>
      <p:pic>
        <p:nvPicPr>
          <p:cNvPr id="3074" name="Picture 2" descr="Daisy Ridley by Gage Skidmor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13" y="2459038"/>
            <a:ext cx="2791761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hn Boyega by Gage Skidmor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23" y="2459038"/>
            <a:ext cx="2773979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DARTH VADER-ANAKIN SKYWALKER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 Prowse (Episode 4-6)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Hayden Christensen (Episode 1-3)</a:t>
            </a:r>
            <a:endParaRPr lang="el-GR" dirty="0"/>
          </a:p>
        </p:txBody>
      </p:sp>
      <p:pic>
        <p:nvPicPr>
          <p:cNvPr id="4098" name="Picture 2" descr="David Prowse 20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7" y="2459038"/>
            <a:ext cx="2497933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yden-cfda2010-0004(1) (cropped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22285"/>
            <a:ext cx="2869626" cy="28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l-GR" dirty="0" smtClean="0"/>
              <a:t>ΠΡΟΛΟΓΟΣ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26876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Το </a:t>
            </a:r>
            <a:r>
              <a:rPr lang="en-US" dirty="0" smtClean="0"/>
              <a:t>Star  Wars </a:t>
            </a:r>
            <a:r>
              <a:rPr lang="el-GR" dirty="0" smtClean="0"/>
              <a:t>είναι μια σειρά ταινιών διαστημικής όπερας σε σκηνοθεσία </a:t>
            </a:r>
            <a:r>
              <a:rPr lang="en-US" dirty="0" smtClean="0"/>
              <a:t>George Lucas </a:t>
            </a:r>
            <a:r>
              <a:rPr lang="el-GR" dirty="0" smtClean="0"/>
              <a:t>και </a:t>
            </a:r>
            <a:r>
              <a:rPr lang="en-US" dirty="0" smtClean="0"/>
              <a:t>JJ Abrams.</a:t>
            </a:r>
            <a:r>
              <a:rPr lang="el-GR" dirty="0" smtClean="0"/>
              <a:t>Από το 1977 αποτελούν παγκόσμιο φαινόμενο έχοντας αποτελέσει πηγή για αμέτρητα παιχνίδια,σειρές και βιντεοπαιχνίδια 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811592" cy="1188744"/>
          </a:xfrm>
        </p:spPr>
        <p:txBody>
          <a:bodyPr/>
          <a:lstStyle/>
          <a:p>
            <a:r>
              <a:rPr lang="en-US" dirty="0" smtClean="0"/>
              <a:t>PALPATINE/DARTH SIDIUS-DARTH MAUL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Ian McDiarmid (Episode 2,3,5,6,9)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Ray Park (Episode 1)</a:t>
            </a:r>
            <a:endParaRPr lang="el-GR" dirty="0"/>
          </a:p>
        </p:txBody>
      </p:sp>
      <p:pic>
        <p:nvPicPr>
          <p:cNvPr id="5122" name="Picture 2" descr="IanMcDiarmi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4" y="2546350"/>
            <a:ext cx="27940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eter Serafinowicz - Guardians of the Galaxy premiere - July 2014 (cropped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08" y="2459038"/>
            <a:ext cx="2569408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KALO REN-SNOKE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Adam Driver (Episode 7-9)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Andy Serkis (Episode 7,8)</a:t>
            </a:r>
            <a:endParaRPr lang="el-GR" dirty="0"/>
          </a:p>
        </p:txBody>
      </p:sp>
      <p:pic>
        <p:nvPicPr>
          <p:cNvPr id="6146" name="Picture 2" descr="Star Wars- The Last Jedi Japan Premiere Red Carpet- Adam Driver (27163437599) (cropped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44" y="2990850"/>
            <a:ext cx="2095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5/5c/Andy_Serkis_2014_WonderCon_%28cropped%29.jpg/170px-Andy_Serkis_2014_WonderCon_%28cropped%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2895600"/>
            <a:ext cx="2159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3.SOUNDTRACK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l-GR" dirty="0" smtClean="0"/>
              <a:t>Το </a:t>
            </a:r>
            <a:r>
              <a:rPr lang="en-US" dirty="0" smtClean="0"/>
              <a:t>soundtrack </a:t>
            </a:r>
            <a:r>
              <a:rPr lang="el-GR" dirty="0" smtClean="0"/>
              <a:t>του </a:t>
            </a:r>
            <a:r>
              <a:rPr lang="en-US" dirty="0" smtClean="0"/>
              <a:t>Star Wars </a:t>
            </a:r>
            <a:r>
              <a:rPr lang="el-GR" dirty="0" smtClean="0"/>
              <a:t>θεωρείται ως ένα από τα πιο εμβληματικά στην ιστορία του κινηματογράφου.Τα 5 καλύτερα μέρη αυτού του εξαιρετικού συνόλου είναι τα εξής</a:t>
            </a:r>
            <a:r>
              <a:rPr lang="en-US" dirty="0" smtClean="0"/>
              <a:t>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40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IMPERIAL MARCH</a:t>
            </a:r>
            <a:endParaRPr lang="el-GR" dirty="0"/>
          </a:p>
        </p:txBody>
      </p:sp>
      <p:pic>
        <p:nvPicPr>
          <p:cNvPr id="6" name="-bzWSJG93P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1680" y="2204864"/>
            <a:ext cx="576064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WARS MAIN THEME</a:t>
            </a:r>
            <a:endParaRPr lang="el-GR" dirty="0"/>
          </a:p>
        </p:txBody>
      </p:sp>
      <p:pic>
        <p:nvPicPr>
          <p:cNvPr id="6" name="_D0ZQPqeJk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3648" y="2060848"/>
            <a:ext cx="601666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FORCE SUITE</a:t>
            </a:r>
            <a:endParaRPr lang="el-GR" dirty="0"/>
          </a:p>
        </p:txBody>
      </p:sp>
      <p:pic>
        <p:nvPicPr>
          <p:cNvPr id="4" name="eb2zuegwcw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9672" y="1916832"/>
            <a:ext cx="576064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ANAKINS BETRAYAL</a:t>
            </a:r>
            <a:endParaRPr lang="el-GR" dirty="0"/>
          </a:p>
        </p:txBody>
      </p:sp>
      <p:pic>
        <p:nvPicPr>
          <p:cNvPr id="4" name="muehxvezYm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2195" y="2276872"/>
            <a:ext cx="563262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HEROES SUITE</a:t>
            </a:r>
            <a:endParaRPr lang="el-GR" dirty="0"/>
          </a:p>
        </p:txBody>
      </p:sp>
      <p:pic>
        <p:nvPicPr>
          <p:cNvPr id="4" name="P244DsBEYx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2204864"/>
            <a:ext cx="512056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4.MARKETING</a:t>
            </a:r>
            <a:endParaRPr lang="el-GR" dirty="0"/>
          </a:p>
        </p:txBody>
      </p:sp>
      <p:pic>
        <p:nvPicPr>
          <p:cNvPr id="1026" name="Picture 2" descr="https://static3.cbrimages.com/wordpress/wp-content/uploads/2017/09/Cover-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27250"/>
            <a:ext cx="7772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aughingplace.com/w/wp-content/uploads/2018/02/IMG_1850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936842" cy="22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huffpost.com/gen/3381878/images/o-FORCE-FRIDAY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5088"/>
            <a:ext cx="36004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.slidesharecdn.com/starwars-140608054338-phpapp01/95/international-marketing-of-star-wars-16-638.jpg?cb=14022063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35686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oncho-sfx.com/images/products/zoom/1349876653-76509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14972"/>
            <a:ext cx="3260304" cy="32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ΘΕΜΑΤΟΛΟΓΙΑ ΤΟΥ </a:t>
            </a:r>
            <a:r>
              <a:rPr lang="en-US" dirty="0" smtClean="0"/>
              <a:t>STAR WARS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8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</a:t>
            </a:r>
            <a:r>
              <a:rPr lang="el-GR" dirty="0" smtClean="0"/>
              <a:t>Ιστορία</a:t>
            </a:r>
            <a:r>
              <a:rPr lang="en-US" dirty="0" smtClean="0"/>
              <a:t> (pro Disney era(episodes 1-6) Disney era (episodes 7-9,Rogue </a:t>
            </a:r>
            <a:r>
              <a:rPr lang="en-US" dirty="0" err="1" smtClean="0"/>
              <a:t>One,Solo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2.</a:t>
            </a:r>
            <a:r>
              <a:rPr lang="el-GR" dirty="0" smtClean="0"/>
              <a:t>Ηθοποιοί</a:t>
            </a:r>
          </a:p>
          <a:p>
            <a:pPr>
              <a:buNone/>
            </a:pPr>
            <a:r>
              <a:rPr lang="el-GR" dirty="0" smtClean="0"/>
              <a:t>3.</a:t>
            </a:r>
            <a:r>
              <a:rPr lang="en-US" dirty="0" smtClean="0"/>
              <a:t>Soundtrack</a:t>
            </a:r>
          </a:p>
          <a:p>
            <a:pPr>
              <a:buNone/>
            </a:pPr>
            <a:r>
              <a:rPr lang="el-GR" dirty="0" smtClean="0"/>
              <a:t>4</a:t>
            </a:r>
            <a:r>
              <a:rPr lang="en-US" dirty="0" smtClean="0"/>
              <a:t>.Marketing</a:t>
            </a:r>
          </a:p>
          <a:p>
            <a:pPr>
              <a:buNone/>
            </a:pPr>
            <a:r>
              <a:rPr lang="el-GR" dirty="0" smtClean="0"/>
              <a:t>5</a:t>
            </a:r>
            <a:r>
              <a:rPr lang="en-US" dirty="0" smtClean="0"/>
              <a:t>.1.Video Games</a:t>
            </a:r>
          </a:p>
          <a:p>
            <a:pPr>
              <a:buNone/>
            </a:pPr>
            <a:r>
              <a:rPr lang="en-US" dirty="0" smtClean="0"/>
              <a:t>5.2.Shows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l-GR" dirty="0" smtClean="0"/>
              <a:t>6</a:t>
            </a:r>
            <a:r>
              <a:rPr lang="en-US" dirty="0" smtClean="0"/>
              <a:t>.</a:t>
            </a:r>
            <a:r>
              <a:rPr lang="el-GR" dirty="0" smtClean="0"/>
              <a:t>Βραβεύσεις</a:t>
            </a:r>
          </a:p>
          <a:p>
            <a:pPr>
              <a:buNone/>
            </a:pPr>
            <a:r>
              <a:rPr lang="el-GR" dirty="0" smtClean="0"/>
              <a:t>7.</a:t>
            </a:r>
            <a:r>
              <a:rPr lang="en-US" dirty="0" smtClean="0"/>
              <a:t>May the 4</a:t>
            </a:r>
            <a:r>
              <a:rPr lang="en-US" baseline="30000" dirty="0" smtClean="0"/>
              <a:t>th </a:t>
            </a:r>
            <a:r>
              <a:rPr lang="en-US" dirty="0" smtClean="0"/>
              <a:t>(4 </a:t>
            </a:r>
            <a:r>
              <a:rPr lang="el-GR" dirty="0" smtClean="0"/>
              <a:t>Μαΐου)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5.1:VIDEO GAMES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1980s</a:t>
            </a:r>
          </a:p>
          <a:p>
            <a:pPr marL="68580" indent="0">
              <a:buNone/>
            </a:pPr>
            <a:r>
              <a:rPr lang="en-US" dirty="0" smtClean="0"/>
              <a:t>Star Wars:Jedi Arena (1983)</a:t>
            </a:r>
          </a:p>
          <a:p>
            <a:pPr marL="68580" indent="0">
              <a:buNone/>
            </a:pPr>
            <a:r>
              <a:rPr lang="en-US" dirty="0" smtClean="0"/>
              <a:t>Star Wars:Droids (1988)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1990s</a:t>
            </a:r>
          </a:p>
          <a:p>
            <a:pPr marL="68580" indent="0">
              <a:buNone/>
            </a:pPr>
            <a:r>
              <a:rPr lang="en-US" dirty="0" smtClean="0"/>
              <a:t>Star Wars:Shadow of the Empire (1996)</a:t>
            </a:r>
          </a:p>
          <a:p>
            <a:pPr marL="68580" indent="0">
              <a:buNone/>
            </a:pPr>
            <a:r>
              <a:rPr lang="en-US" dirty="0" smtClean="0"/>
              <a:t>Star Wars:Yoda stories (1997)</a:t>
            </a:r>
          </a:p>
          <a:p>
            <a:pPr marL="68580" indent="0">
              <a:buNone/>
            </a:pPr>
            <a:r>
              <a:rPr lang="en-US" dirty="0" smtClean="0"/>
              <a:t>Star Wars:Rebellion (1998)</a:t>
            </a:r>
          </a:p>
          <a:p>
            <a:pPr marL="68580" indent="0">
              <a:buNone/>
            </a:pPr>
            <a:r>
              <a:rPr lang="en-US" dirty="0" smtClean="0"/>
              <a:t>Star Wars:Trilogy Arcade (1998)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65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2000s</a:t>
            </a:r>
          </a:p>
          <a:p>
            <a:pPr marL="68580" indent="0">
              <a:buNone/>
            </a:pPr>
            <a:r>
              <a:rPr lang="en-US" dirty="0" smtClean="0"/>
              <a:t>Star Wars:Force Commander (2000)</a:t>
            </a:r>
          </a:p>
          <a:p>
            <a:pPr marL="68580" indent="0">
              <a:buNone/>
            </a:pPr>
            <a:r>
              <a:rPr lang="en-US" dirty="0" smtClean="0"/>
              <a:t>Star Wars:Bounty Hunter (2002)</a:t>
            </a:r>
          </a:p>
          <a:p>
            <a:pPr marL="68580" indent="0">
              <a:buNone/>
            </a:pPr>
            <a:r>
              <a:rPr lang="en-US" dirty="0" smtClean="0"/>
              <a:t>Star Wars:Republic Commando (2005)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2010s</a:t>
            </a:r>
          </a:p>
          <a:p>
            <a:pPr marL="68580" indent="0">
              <a:buNone/>
            </a:pPr>
            <a:r>
              <a:rPr lang="en-US" dirty="0" smtClean="0"/>
              <a:t>Star Wars:Battle Pod (2015)</a:t>
            </a:r>
          </a:p>
          <a:p>
            <a:pPr marL="68580" indent="0">
              <a:buNone/>
            </a:pPr>
            <a:r>
              <a:rPr lang="en-US" dirty="0" smtClean="0"/>
              <a:t>Star Wars:Fallen Order (2019)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81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 SHOWS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l-GR" dirty="0" smtClean="0"/>
              <a:t>Το </a:t>
            </a:r>
            <a:r>
              <a:rPr lang="en-US" dirty="0" smtClean="0"/>
              <a:t>Clone Wars </a:t>
            </a:r>
            <a:r>
              <a:rPr lang="el-GR" dirty="0" smtClean="0"/>
              <a:t>λαμβάνει δράση μεταξύ των επεισοδίων</a:t>
            </a:r>
            <a:r>
              <a:rPr lang="en-US" dirty="0" smtClean="0"/>
              <a:t> 2-3</a:t>
            </a:r>
            <a:r>
              <a:rPr lang="el-GR" dirty="0" smtClean="0"/>
              <a:t> και διαρκεί 7 σεζόν.Με αυτόν τον τρόπο αποκτούμε περισσότερες πληροφορίες για τους χαρακτήρες που γνωρίσαμε στα </a:t>
            </a:r>
            <a:r>
              <a:rPr lang="en-US" dirty="0" smtClean="0"/>
              <a:t>prequels.</a:t>
            </a:r>
          </a:p>
          <a:p>
            <a:pPr marL="68580" indent="0">
              <a:buNone/>
            </a:pPr>
            <a:r>
              <a:rPr lang="el-GR" dirty="0" smtClean="0"/>
              <a:t>Πριν των σειρών προηγήθηκε μια συνονόματη ταινία (2008).</a:t>
            </a:r>
            <a:endParaRPr lang="el-GR" dirty="0"/>
          </a:p>
        </p:txBody>
      </p:sp>
      <p:pic>
        <p:nvPicPr>
          <p:cNvPr id="3074" name="Picture 2" descr="https://i.ytimg.com/vi/g0MUPYJhAVA/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04864"/>
            <a:ext cx="4038600" cy="29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WARS REBELS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l-GR" dirty="0" smtClean="0"/>
              <a:t>Πραγματοποιείται κατά τη διάρκεια μιας εποχής που η Γαλαξιακή Αυτοκρατορία κυνηγάει τον τελευταίο </a:t>
            </a:r>
            <a:r>
              <a:rPr lang="en-US" dirty="0" smtClean="0"/>
              <a:t>Jedi.</a:t>
            </a:r>
            <a:r>
              <a:rPr lang="el-GR" dirty="0" smtClean="0"/>
              <a:t>Στην ταινία συμμετέχουν χαρακτήρες από την 1</a:t>
            </a:r>
            <a:r>
              <a:rPr lang="el-GR" baseline="30000" dirty="0" smtClean="0"/>
              <a:t>η</a:t>
            </a:r>
            <a:r>
              <a:rPr lang="el-GR" dirty="0" smtClean="0"/>
              <a:t> τριλογία, χαρακτήρες του </a:t>
            </a:r>
            <a:r>
              <a:rPr lang="en-US" dirty="0" smtClean="0"/>
              <a:t>Clone Wars </a:t>
            </a:r>
            <a:r>
              <a:rPr lang="el-GR" dirty="0" smtClean="0"/>
              <a:t>και μερικοί</a:t>
            </a:r>
            <a:r>
              <a:rPr lang="en-US" dirty="0" smtClean="0"/>
              <a:t> </a:t>
            </a:r>
            <a:r>
              <a:rPr lang="el-GR" dirty="0" smtClean="0"/>
              <a:t> νέοι.</a:t>
            </a:r>
            <a:endParaRPr lang="el-GR" dirty="0"/>
          </a:p>
        </p:txBody>
      </p:sp>
      <p:pic>
        <p:nvPicPr>
          <p:cNvPr id="4098" name="Picture 2" descr="Star Wars Rebels log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740704" cy="22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l-GR" dirty="0" smtClean="0"/>
              <a:t>Επιπλέον νέες σειρές όπως το </a:t>
            </a:r>
            <a:r>
              <a:rPr lang="en-US" dirty="0" smtClean="0"/>
              <a:t>Mandalorian </a:t>
            </a:r>
            <a:r>
              <a:rPr lang="el-GR" dirty="0" smtClean="0"/>
              <a:t>ξεκινάν στο </a:t>
            </a:r>
            <a:r>
              <a:rPr lang="en-US" dirty="0" smtClean="0"/>
              <a:t>Disney+ </a:t>
            </a:r>
            <a:r>
              <a:rPr lang="el-GR" dirty="0" smtClean="0"/>
              <a:t>το νέο κανάλι της </a:t>
            </a:r>
            <a:r>
              <a:rPr lang="en-US" dirty="0" smtClean="0"/>
              <a:t>Disney.</a:t>
            </a:r>
            <a:endParaRPr lang="el-GR" dirty="0"/>
          </a:p>
        </p:txBody>
      </p:sp>
      <p:sp>
        <p:nvSpPr>
          <p:cNvPr id="9" name="AutoShape 2" descr="Αποτέλεσμα εικόνας για disney+"/>
          <p:cNvSpPr>
            <a:spLocks noChangeAspect="1" noChangeArrowheads="1"/>
          </p:cNvSpPr>
          <p:nvPr/>
        </p:nvSpPr>
        <p:spPr bwMode="auto">
          <a:xfrm>
            <a:off x="243136" y="324272"/>
            <a:ext cx="30480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4" descr="Αποτέλεσμα εικόνας για disney+"/>
          <p:cNvSpPr>
            <a:spLocks noChangeAspect="1" noChangeArrowheads="1"/>
          </p:cNvSpPr>
          <p:nvPr/>
        </p:nvSpPr>
        <p:spPr bwMode="auto">
          <a:xfrm flipH="1">
            <a:off x="5076056" y="5445223"/>
            <a:ext cx="517376" cy="7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0" name="Picture 2" descr="https://i2.wp.com/www.kennythepirate.com/wp-content/uploads/2019/09/disneyfeatureUSE.jpg?resize=672%2C372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280519" cy="18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4.s-nbcnews.com/j/newscms/2019_47/3112746/191121-baby-yoda-cs-959a_ed40d38efa3cde7ab92df2d5492a81a5.fit-76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46" y="3429000"/>
            <a:ext cx="3439573" cy="19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r>
              <a:rPr lang="el-GR" dirty="0" smtClean="0"/>
              <a:t>ΒΡΑΒΕΥΣΕΙΣ</a:t>
            </a:r>
            <a:endParaRPr lang="el-GR" dirty="0"/>
          </a:p>
        </p:txBody>
      </p:sp>
      <p:pic>
        <p:nvPicPr>
          <p:cNvPr id="1026" name="Picture 2" descr="http://www.kernstudios.com/wp-content/uploads/2016/05/Rentals-50-Oscar-Fr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1807551" cy="27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ews.ikonomakis.gr/wp-content/uploads/2016/01/7d61ee92311c89b764bc6a43ff6bcc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82762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EILAJN_qoFE/VpfwsYp_pcI/AAAAAAAA2nQ/3NvhUFgjGrE/s1600/razzieawards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74" y="4653136"/>
            <a:ext cx="3602830" cy="18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824" y="512064"/>
            <a:ext cx="7811592" cy="1260752"/>
          </a:xfrm>
        </p:spPr>
        <p:txBody>
          <a:bodyPr/>
          <a:lstStyle/>
          <a:p>
            <a:r>
              <a:rPr lang="el-GR" dirty="0" smtClean="0"/>
              <a:t>ΒΑΘΜΟΛΟΓΙΕ </a:t>
            </a:r>
            <a:r>
              <a:rPr lang="en-US" dirty="0" smtClean="0"/>
              <a:t>ROTTEN TOMATOES 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Άποψη κριτικών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Άποψη κοινού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Episode 1:54/100</a:t>
            </a:r>
          </a:p>
          <a:p>
            <a:r>
              <a:rPr lang="en-US" dirty="0" smtClean="0"/>
              <a:t>Episode 2:66/100</a:t>
            </a:r>
          </a:p>
          <a:p>
            <a:r>
              <a:rPr lang="en-US" dirty="0" smtClean="0"/>
              <a:t>Episode 3:80/100</a:t>
            </a:r>
          </a:p>
          <a:p>
            <a:r>
              <a:rPr lang="en-US" dirty="0" smtClean="0"/>
              <a:t>Episode 4:93/100</a:t>
            </a:r>
          </a:p>
          <a:p>
            <a:r>
              <a:rPr lang="en-US" dirty="0" smtClean="0"/>
              <a:t>Episode 5:95/100</a:t>
            </a:r>
          </a:p>
          <a:p>
            <a:r>
              <a:rPr lang="en-US" dirty="0" smtClean="0"/>
              <a:t>Episode 6:81/100</a:t>
            </a:r>
          </a:p>
          <a:p>
            <a:r>
              <a:rPr lang="en-US" dirty="0" smtClean="0"/>
              <a:t>Episode 7:93/100</a:t>
            </a:r>
          </a:p>
          <a:p>
            <a:r>
              <a:rPr lang="en-US" dirty="0" smtClean="0"/>
              <a:t>Rogue One:A Star Wars Story:83/100</a:t>
            </a:r>
          </a:p>
          <a:p>
            <a:r>
              <a:rPr lang="en-US" dirty="0" smtClean="0"/>
              <a:t>Episode 8:91/100</a:t>
            </a:r>
          </a:p>
          <a:p>
            <a:r>
              <a:rPr lang="en-US" dirty="0" smtClean="0"/>
              <a:t>Solo:A Star Wars </a:t>
            </a:r>
            <a:r>
              <a:rPr lang="en-US" dirty="0" smtClean="0"/>
              <a:t>Story:70/100</a:t>
            </a:r>
          </a:p>
          <a:p>
            <a:r>
              <a:rPr lang="en-US" dirty="0" smtClean="0"/>
              <a:t>Episode 9:57/100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Episode 1:59/100</a:t>
            </a:r>
          </a:p>
          <a:p>
            <a:r>
              <a:rPr lang="en-US" dirty="0" smtClean="0"/>
              <a:t>Episode 2:56/100</a:t>
            </a:r>
          </a:p>
          <a:p>
            <a:r>
              <a:rPr lang="en-US" dirty="0" smtClean="0"/>
              <a:t>Episode 3:66/100</a:t>
            </a:r>
          </a:p>
          <a:p>
            <a:r>
              <a:rPr lang="en-US" dirty="0" smtClean="0"/>
              <a:t>Episode 4:96/100</a:t>
            </a:r>
          </a:p>
          <a:p>
            <a:r>
              <a:rPr lang="en-US" dirty="0" smtClean="0"/>
              <a:t>Episode 5:97/100</a:t>
            </a:r>
          </a:p>
          <a:p>
            <a:r>
              <a:rPr lang="en-US" dirty="0" smtClean="0"/>
              <a:t>Episode 6:94/100</a:t>
            </a:r>
          </a:p>
          <a:p>
            <a:r>
              <a:rPr lang="en-US" dirty="0" smtClean="0"/>
              <a:t>Episode 7:86/100</a:t>
            </a:r>
          </a:p>
          <a:p>
            <a:r>
              <a:rPr lang="en-US" dirty="0"/>
              <a:t>Rogue One:A Star Wars </a:t>
            </a:r>
            <a:r>
              <a:rPr lang="en-US" dirty="0" smtClean="0"/>
              <a:t>Story:86/100</a:t>
            </a:r>
          </a:p>
          <a:p>
            <a:r>
              <a:rPr lang="en-US" dirty="0" smtClean="0"/>
              <a:t>Episode 8:43/100</a:t>
            </a:r>
          </a:p>
          <a:p>
            <a:r>
              <a:rPr lang="en-US" dirty="0"/>
              <a:t>Solo:A Star Wars </a:t>
            </a:r>
            <a:r>
              <a:rPr lang="en-US" dirty="0" smtClean="0"/>
              <a:t>Story:63/100</a:t>
            </a:r>
          </a:p>
          <a:p>
            <a:r>
              <a:rPr lang="en-US" dirty="0" smtClean="0"/>
              <a:t>Episode 9:86/100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52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l-GR" dirty="0" smtClean="0"/>
              <a:t>Η διαδικτυακή σελίδα </a:t>
            </a:r>
            <a:r>
              <a:rPr lang="en-US" dirty="0" smtClean="0"/>
              <a:t>Watchmojo.com </a:t>
            </a:r>
            <a:r>
              <a:rPr lang="el-GR" dirty="0" smtClean="0"/>
              <a:t>θεώρησε το </a:t>
            </a:r>
            <a:r>
              <a:rPr lang="en-US" dirty="0" smtClean="0"/>
              <a:t>Episode 4 </a:t>
            </a:r>
            <a:r>
              <a:rPr lang="el-GR" dirty="0" smtClean="0"/>
              <a:t>ως την 2</a:t>
            </a:r>
            <a:r>
              <a:rPr lang="el-GR" baseline="30000" dirty="0" smtClean="0"/>
              <a:t>η</a:t>
            </a:r>
            <a:r>
              <a:rPr lang="el-GR" dirty="0" smtClean="0"/>
              <a:t> καλύτερη ταινία της δεκαετίας του 1970 μόνο πίσω από το </a:t>
            </a:r>
            <a:r>
              <a:rPr lang="en-US" dirty="0" smtClean="0"/>
              <a:t>Godfather </a:t>
            </a:r>
            <a:r>
              <a:rPr lang="el-GR" dirty="0" smtClean="0"/>
              <a:t>και το </a:t>
            </a:r>
            <a:r>
              <a:rPr lang="en-US" dirty="0" smtClean="0"/>
              <a:t>Episode 5 </a:t>
            </a:r>
            <a:r>
              <a:rPr lang="el-GR" dirty="0" smtClean="0"/>
              <a:t>ως την καλύτερη της επόμενης δεκαετίας και 5</a:t>
            </a:r>
            <a:r>
              <a:rPr lang="el-GR" baseline="30000" dirty="0" smtClean="0"/>
              <a:t>η</a:t>
            </a:r>
            <a:r>
              <a:rPr lang="el-GR" dirty="0" smtClean="0"/>
              <a:t> όλων των εποχών.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09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ΒΡΑΒΕΥΣΕΙΣ </a:t>
            </a:r>
            <a:r>
              <a:rPr lang="en-US" dirty="0" smtClean="0"/>
              <a:t>EPISODE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Ahmed Best </a:t>
            </a:r>
            <a:r>
              <a:rPr lang="el-GR" dirty="0" smtClean="0"/>
              <a:t>στον ρόλο του </a:t>
            </a:r>
            <a:r>
              <a:rPr lang="en-US" dirty="0" smtClean="0"/>
              <a:t>Jar Jar Binks:</a:t>
            </a:r>
            <a:r>
              <a:rPr lang="el-GR" dirty="0" smtClean="0"/>
              <a:t>Χρυσό Βατόμουρο για Χειρότερο </a:t>
            </a:r>
            <a:r>
              <a:rPr lang="el-GR" dirty="0"/>
              <a:t>Υ</a:t>
            </a:r>
            <a:r>
              <a:rPr lang="el-GR" dirty="0" smtClean="0"/>
              <a:t>ποστηρικτηκό </a:t>
            </a:r>
            <a:r>
              <a:rPr lang="el-GR" dirty="0"/>
              <a:t>Ρ</a:t>
            </a:r>
            <a:r>
              <a:rPr lang="el-GR" dirty="0" smtClean="0"/>
              <a:t>όλο.</a:t>
            </a:r>
          </a:p>
          <a:p>
            <a:r>
              <a:rPr lang="el-GR" dirty="0" smtClean="0"/>
              <a:t>Το κέρδισε απέναντι στον </a:t>
            </a:r>
            <a:r>
              <a:rPr lang="en-US" dirty="0" smtClean="0"/>
              <a:t>Jake Lloyd </a:t>
            </a:r>
            <a:r>
              <a:rPr lang="el-GR" dirty="0" smtClean="0"/>
              <a:t>και τη </a:t>
            </a:r>
            <a:r>
              <a:rPr lang="en-US" dirty="0" smtClean="0"/>
              <a:t>Sofia Copolla </a:t>
            </a:r>
            <a:r>
              <a:rPr lang="el-GR" dirty="0" smtClean="0"/>
              <a:t>άλλους 2 ηθοποιούς της ταινίας.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91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ΒΡΑΒΕΥΣΕΙΣ </a:t>
            </a:r>
            <a:r>
              <a:rPr lang="en-US" dirty="0" smtClean="0"/>
              <a:t>EPISODE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μάχη μεταξύ του </a:t>
            </a:r>
            <a:r>
              <a:rPr lang="en-US" dirty="0" smtClean="0"/>
              <a:t>Doku </a:t>
            </a:r>
            <a:r>
              <a:rPr lang="el-GR" dirty="0" smtClean="0"/>
              <a:t>και του </a:t>
            </a:r>
            <a:r>
              <a:rPr lang="en-US" dirty="0" smtClean="0"/>
              <a:t>Yoda </a:t>
            </a:r>
            <a:r>
              <a:rPr lang="el-GR" dirty="0" smtClean="0"/>
              <a:t>κέρδισε βραβείο στα </a:t>
            </a:r>
            <a:r>
              <a:rPr lang="en-US" dirty="0" smtClean="0"/>
              <a:t>MTV Awards </a:t>
            </a:r>
            <a:r>
              <a:rPr lang="el-GR" dirty="0" smtClean="0"/>
              <a:t>ως η καλύτερη μάχη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George Lucas </a:t>
            </a:r>
            <a:r>
              <a:rPr lang="el-GR" dirty="0" smtClean="0"/>
              <a:t>και ο </a:t>
            </a:r>
            <a:r>
              <a:rPr lang="en-US" dirty="0" smtClean="0"/>
              <a:t>Jonathan Hales </a:t>
            </a:r>
            <a:r>
              <a:rPr lang="el-GR" dirty="0" smtClean="0"/>
              <a:t>κέρδισαν το Χρυσό Βατόμουρο για Χειρότερο Σενάριο.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Hayden Christensen </a:t>
            </a:r>
            <a:r>
              <a:rPr lang="el-GR" dirty="0" smtClean="0"/>
              <a:t>κέρδισε Χρυσό Βατόμουρο για Χειρότερο Υποστηρικτηκό Ρόλο.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97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1.ΙΣΤΟΡΙΑ</a:t>
            </a:r>
            <a:endParaRPr lang="el-GR" dirty="0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 DISNEY ERA</a:t>
            </a:r>
            <a:endParaRPr lang="el-GR" dirty="0"/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DISNEY ERA</a:t>
            </a:r>
            <a:endParaRPr lang="el-GR" dirty="0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</a:t>
            </a:r>
            <a:r>
              <a:rPr lang="en-US" dirty="0" smtClean="0"/>
              <a:t> Pro Disney Era (1977-2005) </a:t>
            </a:r>
            <a:r>
              <a:rPr lang="el-GR" dirty="0" smtClean="0"/>
              <a:t> αποτελείται από τα πρώτα 6 επεισόδια του </a:t>
            </a:r>
            <a:r>
              <a:rPr lang="en-US" dirty="0" smtClean="0"/>
              <a:t>Star Wars</a:t>
            </a:r>
            <a:endParaRPr lang="el-GR" dirty="0"/>
          </a:p>
        </p:txBody>
      </p:sp>
      <p:sp>
        <p:nvSpPr>
          <p:cNvPr id="15" name="14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</a:t>
            </a:r>
            <a:r>
              <a:rPr lang="en-US" dirty="0" smtClean="0"/>
              <a:t>Disney Era (2015-</a:t>
            </a:r>
            <a:r>
              <a:rPr lang="el-GR" dirty="0" smtClean="0"/>
              <a:t>σήμερα) αποτελείται από τα επόμενα 3 επεισόδια και τις ταινίες </a:t>
            </a:r>
            <a:r>
              <a:rPr lang="en-US" dirty="0" smtClean="0"/>
              <a:t> Rogue One </a:t>
            </a:r>
            <a:r>
              <a:rPr lang="el-GR" dirty="0" smtClean="0"/>
              <a:t>και </a:t>
            </a:r>
            <a:r>
              <a:rPr lang="en-US" dirty="0" smtClean="0"/>
              <a:t>Solo.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ΒΡΑΒΕΥΣΕΙΣ </a:t>
            </a:r>
            <a:r>
              <a:rPr lang="en-US" dirty="0" smtClean="0"/>
              <a:t>EPISODE 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n-US" dirty="0" smtClean="0"/>
              <a:t>Hayden Christensen </a:t>
            </a:r>
            <a:r>
              <a:rPr lang="el-GR" dirty="0" smtClean="0"/>
              <a:t>κέρδισε 2 βραβεία</a:t>
            </a:r>
            <a:r>
              <a:rPr lang="en-US" dirty="0" smtClean="0"/>
              <a:t>:</a:t>
            </a:r>
          </a:p>
          <a:p>
            <a:pPr marL="68580" indent="0">
              <a:buNone/>
            </a:pPr>
            <a:r>
              <a:rPr lang="el-GR" dirty="0" smtClean="0"/>
              <a:t>Στα </a:t>
            </a:r>
            <a:r>
              <a:rPr lang="en-US" dirty="0" smtClean="0"/>
              <a:t>MTV Awards </a:t>
            </a:r>
            <a:r>
              <a:rPr lang="el-GR" dirty="0" smtClean="0"/>
              <a:t>για τον Καλύτερο Κακό</a:t>
            </a:r>
          </a:p>
          <a:p>
            <a:pPr marL="68580" indent="0">
              <a:buNone/>
            </a:pPr>
            <a:r>
              <a:rPr lang="el-GR" dirty="0" smtClean="0"/>
              <a:t>Χρυσό Βατόμουρο για Χειρότερο Υποστηρικτηκό Ρόλο</a:t>
            </a:r>
          </a:p>
          <a:p>
            <a:pPr marL="6858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551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ΒΡΑΒΕΥΣΕΙΣ </a:t>
            </a:r>
            <a:r>
              <a:rPr lang="en-US" dirty="0" smtClean="0"/>
              <a:t>EPISODE 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l-GR" dirty="0" smtClean="0"/>
              <a:t>6 Όσκαρ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1Χρυσή Σφαίρα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l-GR" dirty="0" smtClean="0"/>
              <a:t>Καλύτερη Μουσική Επένδυση</a:t>
            </a:r>
          </a:p>
          <a:p>
            <a:r>
              <a:rPr lang="el-GR" dirty="0" smtClean="0"/>
              <a:t>Καλύτερος Ήχος</a:t>
            </a:r>
          </a:p>
          <a:p>
            <a:r>
              <a:rPr lang="el-GR" dirty="0" smtClean="0"/>
              <a:t>Καλύτερο Μοντάζ</a:t>
            </a:r>
          </a:p>
          <a:p>
            <a:r>
              <a:rPr lang="el-GR" dirty="0" smtClean="0"/>
              <a:t>Καλύτερα Εφέ</a:t>
            </a:r>
          </a:p>
          <a:p>
            <a:r>
              <a:rPr lang="el-GR" dirty="0" smtClean="0"/>
              <a:t>Καλύτερη Καλλιτεχνική Επένδυση</a:t>
            </a:r>
          </a:p>
          <a:p>
            <a:r>
              <a:rPr lang="el-GR" dirty="0" smtClean="0"/>
              <a:t>Καλύτερα Κοστούμια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Καλύτερη Μουσική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70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ΒΡΑΒΕΙΑ </a:t>
            </a:r>
            <a:r>
              <a:rPr lang="en-US" dirty="0" smtClean="0"/>
              <a:t>EPISODE 5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2 Όσκαρ (Ηχητικά Εφέ,Σπέσιαλ βραβείο)</a:t>
            </a:r>
          </a:p>
          <a:p>
            <a:r>
              <a:rPr lang="en-US" dirty="0" smtClean="0"/>
              <a:t>Grammy </a:t>
            </a:r>
            <a:r>
              <a:rPr lang="el-GR" dirty="0" smtClean="0"/>
              <a:t>για καλύτερο </a:t>
            </a:r>
            <a:r>
              <a:rPr lang="en-US" dirty="0" smtClean="0"/>
              <a:t>Album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43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ΒΡΑΒΕΥΣΕΙΣ </a:t>
            </a:r>
            <a:r>
              <a:rPr lang="en-US" dirty="0" smtClean="0"/>
              <a:t>EPISDOEDE 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Όσκαρ για καλύτερα εφέ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59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7.ΜΑΥ ΤΗΕ 4ΤΗ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H 7</a:t>
            </a:r>
            <a:r>
              <a:rPr lang="el-GR" baseline="30000" dirty="0" smtClean="0"/>
              <a:t>η</a:t>
            </a:r>
            <a:r>
              <a:rPr lang="el-GR" dirty="0" smtClean="0"/>
              <a:t> Μαΐου έχει θεωρηθεί ως η επίσημη μέρα </a:t>
            </a:r>
            <a:r>
              <a:rPr lang="en-US" dirty="0" smtClean="0"/>
              <a:t>Star Wars.</a:t>
            </a:r>
            <a:r>
              <a:rPr lang="el-GR" dirty="0" smtClean="0"/>
              <a:t>Καθιερώθηκε από τη φράση </a:t>
            </a:r>
            <a:r>
              <a:rPr lang="en-US" dirty="0" smtClean="0"/>
              <a:t>May the Force </a:t>
            </a:r>
            <a:r>
              <a:rPr lang="el-GR" dirty="0" smtClean="0"/>
              <a:t>που λέει ο </a:t>
            </a:r>
            <a:r>
              <a:rPr lang="en-US" dirty="0" smtClean="0"/>
              <a:t>Yoda </a:t>
            </a:r>
            <a:r>
              <a:rPr lang="el-GR" dirty="0" smtClean="0"/>
              <a:t>στον </a:t>
            </a:r>
            <a:r>
              <a:rPr lang="en-US" dirty="0" smtClean="0"/>
              <a:t>Luke </a:t>
            </a:r>
            <a:r>
              <a:rPr lang="el-GR" dirty="0" smtClean="0"/>
              <a:t>στο </a:t>
            </a:r>
            <a:r>
              <a:rPr lang="en-US" dirty="0" smtClean="0"/>
              <a:t>Episode 5.</a:t>
            </a:r>
            <a:r>
              <a:rPr lang="el-GR" dirty="0" smtClean="0"/>
              <a:t>Την ημέρα αυτή διεξάγονται εκδηλώσεις προς τιμήν του</a:t>
            </a:r>
            <a:r>
              <a:rPr lang="en-US" dirty="0" smtClean="0"/>
              <a:t>franchise.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58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DISNEY ERA(1977-2005)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PREQUELS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SEQUELS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EPISODE 1:THE PHANTOM NENACE</a:t>
            </a:r>
          </a:p>
          <a:p>
            <a:r>
              <a:rPr lang="en-US" dirty="0" smtClean="0"/>
              <a:t>EPISODE 2:ATTACK OF THE CLONES</a:t>
            </a:r>
          </a:p>
          <a:p>
            <a:r>
              <a:rPr lang="en-US" dirty="0" smtClean="0"/>
              <a:t>EPISODE 3:REVENGE OF THE SITH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EPISODE 4:A NEW HOPE</a:t>
            </a:r>
          </a:p>
          <a:p>
            <a:r>
              <a:rPr lang="en-US" dirty="0" smtClean="0"/>
              <a:t>EPISODE 5:THE EMPIRE STRIKES BACK</a:t>
            </a:r>
          </a:p>
          <a:p>
            <a:r>
              <a:rPr lang="en-US" dirty="0" smtClean="0"/>
              <a:t>EPISODE 6:THE RETURN OF THE JEDI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 1:THE PHANTOM MENACE</a:t>
            </a:r>
            <a:endParaRPr lang="el-GR" dirty="0"/>
          </a:p>
        </p:txBody>
      </p:sp>
      <p:pic>
        <p:nvPicPr>
          <p:cNvPr id="1026" name="Picture 2" descr="C:\Users\user005\Desktop\odik arts\photos\220px-Star_Wars_Phantom_Menace_pos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6688" y="2461419"/>
            <a:ext cx="2095500" cy="3143250"/>
          </a:xfrm>
          <a:prstGeom prst="rect">
            <a:avLst/>
          </a:prstGeom>
          <a:noFill/>
        </p:spPr>
      </p:pic>
      <p:sp>
        <p:nvSpPr>
          <p:cNvPr id="10" name="9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Ίσως μια από τις πιο μισητές ταινίες του </a:t>
            </a:r>
            <a:r>
              <a:rPr lang="en-US" dirty="0" smtClean="0"/>
              <a:t>franchise.</a:t>
            </a:r>
            <a:r>
              <a:rPr lang="el-GR" dirty="0" smtClean="0"/>
              <a:t>Βγήκε στους κινηματογράφους το 1999 και λαμβάνει χρόνο 32 χρόνια πριν τα </a:t>
            </a:r>
            <a:r>
              <a:rPr lang="en-US" dirty="0" smtClean="0"/>
              <a:t>sequels.</a:t>
            </a:r>
            <a:r>
              <a:rPr lang="el-GR" dirty="0" smtClean="0"/>
              <a:t>Είναι ένα </a:t>
            </a:r>
            <a:r>
              <a:rPr lang="en-US" dirty="0" smtClean="0"/>
              <a:t>origin story </a:t>
            </a:r>
            <a:r>
              <a:rPr lang="el-GR" dirty="0" smtClean="0"/>
              <a:t>των χαρακτήρων που αγαπήσαμε.Στην ταινία συμμετέχει και ο χειρότερος χαρακτήρας του </a:t>
            </a:r>
            <a:r>
              <a:rPr lang="en-US" dirty="0" smtClean="0"/>
              <a:t>Star Wars </a:t>
            </a:r>
            <a:r>
              <a:rPr lang="el-GR" dirty="0" smtClean="0"/>
              <a:t>ο </a:t>
            </a:r>
            <a:r>
              <a:rPr lang="en-US" dirty="0" smtClean="0"/>
              <a:t>Jar Jar Binks </a:t>
            </a:r>
            <a:r>
              <a:rPr lang="el-GR" dirty="0" smtClean="0"/>
              <a:t>και ένας αγαπητός εχθρός ο </a:t>
            </a:r>
            <a:r>
              <a:rPr lang="en-US" dirty="0" smtClean="0"/>
              <a:t>Darth Maul.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 2:ATTACK OF THE CLONES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Η χειρότερη ταινία </a:t>
            </a:r>
            <a:r>
              <a:rPr lang="en-US" dirty="0" smtClean="0"/>
              <a:t>Star Wars</a:t>
            </a:r>
            <a:r>
              <a:rPr lang="el-GR" dirty="0" smtClean="0"/>
              <a:t>(2002)</a:t>
            </a:r>
            <a:r>
              <a:rPr lang="en-US" dirty="0" smtClean="0"/>
              <a:t>.</a:t>
            </a:r>
            <a:r>
              <a:rPr lang="el-GR" dirty="0" smtClean="0"/>
              <a:t>Βασίζεται κυρίως στο ερωτικό μοτίβο μεταξύ </a:t>
            </a:r>
            <a:r>
              <a:rPr lang="en-US" dirty="0" smtClean="0"/>
              <a:t>Anakin Skywalker-</a:t>
            </a:r>
            <a:r>
              <a:rPr lang="en-US" dirty="0" err="1" smtClean="0"/>
              <a:t>Padme</a:t>
            </a:r>
            <a:r>
              <a:rPr lang="en-US" dirty="0" smtClean="0"/>
              <a:t> </a:t>
            </a:r>
            <a:r>
              <a:rPr lang="el-GR" dirty="0" smtClean="0"/>
              <a:t>και στη λυκοφιλική σχέση </a:t>
            </a:r>
            <a:r>
              <a:rPr lang="en-US" dirty="0" smtClean="0"/>
              <a:t>Anakin-Obi Wan.</a:t>
            </a:r>
            <a:r>
              <a:rPr lang="el-GR" dirty="0" smtClean="0"/>
              <a:t>Τελειώνει με την μάχη των Κλόνων και τον γάμο της </a:t>
            </a:r>
            <a:r>
              <a:rPr lang="en-US" dirty="0" smtClean="0"/>
              <a:t>Padme </a:t>
            </a:r>
            <a:r>
              <a:rPr lang="el-GR" dirty="0" smtClean="0"/>
              <a:t>με τον </a:t>
            </a:r>
            <a:r>
              <a:rPr lang="en-US" dirty="0" smtClean="0"/>
              <a:t>Anakin.</a:t>
            </a:r>
            <a:endParaRPr lang="el-GR" dirty="0"/>
          </a:p>
        </p:txBody>
      </p:sp>
      <p:pic>
        <p:nvPicPr>
          <p:cNvPr id="2050" name="Picture 2" descr="C:\Users\user005\Desktop\odik arts\photos\MV5BMDAzM2M0Y2UtZjRmZi00MzVlLTg4MjEtOTE3NzU5ZDVlMTU5XkEyXkFqcGdeQXVyNDUyOTg3Njg@._V1_UY1200_CR81,0,630,1200_AL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373" y="1770063"/>
            <a:ext cx="237613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 3:REVENGE OF THE SITH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Η καλύτερη ταινία από τα </a:t>
            </a:r>
            <a:r>
              <a:rPr lang="en-US" dirty="0" smtClean="0"/>
              <a:t>prequels.</a:t>
            </a:r>
            <a:r>
              <a:rPr lang="el-GR" dirty="0" smtClean="0"/>
              <a:t>Βγήκε το 2005.Βασίζεται στην στροφή του </a:t>
            </a:r>
            <a:r>
              <a:rPr lang="en-US" dirty="0" smtClean="0"/>
              <a:t>Anakin </a:t>
            </a:r>
            <a:r>
              <a:rPr lang="el-GR" dirty="0" smtClean="0"/>
              <a:t>στη Σκοτεινή Πλευρά από την επιρροή του </a:t>
            </a:r>
            <a:r>
              <a:rPr lang="en-US" dirty="0" smtClean="0"/>
              <a:t>Palpatine </a:t>
            </a:r>
            <a:r>
              <a:rPr lang="el-GR" dirty="0" smtClean="0"/>
              <a:t>του άρχοντα των Σιθ στη προσπάθειά του να σώσει την αγαπημένη του </a:t>
            </a:r>
            <a:r>
              <a:rPr lang="en-US" dirty="0" smtClean="0"/>
              <a:t>Padme.</a:t>
            </a:r>
            <a:r>
              <a:rPr lang="el-GR" dirty="0" smtClean="0"/>
              <a:t>Συγκρούεται με τον φίλο του </a:t>
            </a:r>
            <a:r>
              <a:rPr lang="en-US" dirty="0" smtClean="0"/>
              <a:t>Obi-Wan Kanobi </a:t>
            </a:r>
            <a:r>
              <a:rPr lang="el-GR" dirty="0" smtClean="0"/>
              <a:t>όπου σχεδόν πεθαίνει.Σώζεται όμως ενώ η </a:t>
            </a:r>
            <a:r>
              <a:rPr lang="en-US" dirty="0" smtClean="0"/>
              <a:t>Padme </a:t>
            </a:r>
            <a:r>
              <a:rPr lang="el-GR" dirty="0" smtClean="0"/>
              <a:t>πεθαίνει στη γέννα.Στη συνέχεια ο </a:t>
            </a:r>
            <a:r>
              <a:rPr lang="en-US" dirty="0" smtClean="0"/>
              <a:t>Anakin </a:t>
            </a:r>
            <a:r>
              <a:rPr lang="el-GR" dirty="0" smtClean="0"/>
              <a:t>μεταμορφώνεται σε </a:t>
            </a:r>
            <a:r>
              <a:rPr lang="en-US" dirty="0" smtClean="0"/>
              <a:t>Darth Vader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074" name="Picture 2" descr="C:\Users\user005\Desktop\odik arts\photos\250px-L_9562_0121766_5660328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694" y="1770063"/>
            <a:ext cx="3033487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429</TotalTime>
  <Words>1520</Words>
  <Application>Microsoft Office PowerPoint</Application>
  <PresentationFormat>On-screen Show (4:3)</PresentationFormat>
  <Paragraphs>200</Paragraphs>
  <Slides>54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Consolas</vt:lpstr>
      <vt:lpstr>Corbel</vt:lpstr>
      <vt:lpstr>Wingdings</vt:lpstr>
      <vt:lpstr>Wingdings 2</vt:lpstr>
      <vt:lpstr>Wingdings 3</vt:lpstr>
      <vt:lpstr>Μετρό</vt:lpstr>
      <vt:lpstr> 2019-2020 1ο ΓΕΛ Αιγάλεω Α1 Κωνσταντίνα Φελέσκουρα  </vt:lpstr>
      <vt:lpstr>STAR WARS</vt:lpstr>
      <vt:lpstr>         ΠΡΟΛΟΓΟΣ</vt:lpstr>
      <vt:lpstr>ΘΕΜΑΤΟΛΟΓΙΑ ΤΟΥ STAR WARS</vt:lpstr>
      <vt:lpstr>          1.ΙΣΤΟΡΙΑ</vt:lpstr>
      <vt:lpstr>PRO DISNEY ERA(1977-2005)</vt:lpstr>
      <vt:lpstr>EPISODE 1:THE PHANTOM MENACE</vt:lpstr>
      <vt:lpstr>EPISODE 2:ATTACK OF THE CLONES</vt:lpstr>
      <vt:lpstr>EPISODE 3:REVENGE OF THE SITH</vt:lpstr>
      <vt:lpstr>EPISODE 4:A NEW HOPE (1977)</vt:lpstr>
      <vt:lpstr>EPISODE 5:THE EMPIRE STRIKES BACK</vt:lpstr>
      <vt:lpstr>EPISODE 6:RETURN OF THE JEDI(1983)</vt:lpstr>
      <vt:lpstr>DISNEY ERA (2015-ΣΗΜΕΡΑ)</vt:lpstr>
      <vt:lpstr>EPISODE 7:THE FORCE AWAKENS(2015)</vt:lpstr>
      <vt:lpstr>EPISODE 8:THE LAST JEDI (2017)  </vt:lpstr>
      <vt:lpstr>EPISODE 9:RISE OF THE SKYWALKER (2019)</vt:lpstr>
      <vt:lpstr>ROGUE ONE:A STAR WARS STORY (2016)</vt:lpstr>
      <vt:lpstr>SOLO:A STAR WARS STORY (2018)</vt:lpstr>
      <vt:lpstr>ΗΘΟΠΟΙΟΙ-ΧΑΡΑΚΤΗΡΕΣ</vt:lpstr>
      <vt:lpstr>OBI-WAN-KENOBI</vt:lpstr>
      <vt:lpstr>LUKE SKYWALKER-PRINCESS LEIA</vt:lpstr>
      <vt:lpstr>HAN SOLO</vt:lpstr>
      <vt:lpstr>CHEWBACCA</vt:lpstr>
      <vt:lpstr>LANDO CALRISSIAN</vt:lpstr>
      <vt:lpstr>C3PO-BB8</vt:lpstr>
      <vt:lpstr>R2-D2</vt:lpstr>
      <vt:lpstr>YODA-MACE WINDU</vt:lpstr>
      <vt:lpstr>REY-FINN</vt:lpstr>
      <vt:lpstr>DARTH VADER-ANAKIN SKYWALKER</vt:lpstr>
      <vt:lpstr>PALPATINE/DARTH SIDIUS-DARTH MAUL</vt:lpstr>
      <vt:lpstr>KALO REN-SNOKE</vt:lpstr>
      <vt:lpstr>3.SOUNDTRACK</vt:lpstr>
      <vt:lpstr>THE IMPERIAL MARCH</vt:lpstr>
      <vt:lpstr>STAR WARS MAIN THEME</vt:lpstr>
      <vt:lpstr>THE FORCE SUITE</vt:lpstr>
      <vt:lpstr>ANAKINS BETRAYAL</vt:lpstr>
      <vt:lpstr>BATTLE OF THE HEROES SUITE</vt:lpstr>
      <vt:lpstr>4.MARKETING</vt:lpstr>
      <vt:lpstr>PowerPoint Presentation</vt:lpstr>
      <vt:lpstr>5.1:VIDEO GAMES</vt:lpstr>
      <vt:lpstr>PowerPoint Presentation</vt:lpstr>
      <vt:lpstr>5.2 SHOWS</vt:lpstr>
      <vt:lpstr>STAR WARS REBELS</vt:lpstr>
      <vt:lpstr>PowerPoint Presentation</vt:lpstr>
      <vt:lpstr>6.ΒΡΑΒΕΥΣΕΙΣ</vt:lpstr>
      <vt:lpstr>ΒΑΘΜΟΛΟΓΙΕ ROTTEN TOMATOES </vt:lpstr>
      <vt:lpstr>PowerPoint Presentation</vt:lpstr>
      <vt:lpstr>ΒΡΑΒΕΥΣΕΙΣ EPISODE 1</vt:lpstr>
      <vt:lpstr>ΒΡΑΒΕΥΣΕΙΣ EPISODE 2</vt:lpstr>
      <vt:lpstr>ΒΡΑΒΕΥΣΕΙΣ EPISODE 3</vt:lpstr>
      <vt:lpstr>ΒΡΑΒΕΥΣΕΙΣ EPISODE 4</vt:lpstr>
      <vt:lpstr>ΒΡΑΒΕΙΑ EPISODE 5</vt:lpstr>
      <vt:lpstr>ΒΡΑΒΕΥΣΕΙΣ EPISDOEDE 6</vt:lpstr>
      <vt:lpstr>7.ΜΑΥ ΤΗΕ 4ΤΗ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WARS</dc:title>
  <dc:creator>user005</dc:creator>
  <cp:lastModifiedBy>ΓΑΛΑΝΟΣ ΕΥΑΓΓΕΛΟΣ</cp:lastModifiedBy>
  <cp:revision>52</cp:revision>
  <dcterms:created xsi:type="dcterms:W3CDTF">2019-10-09T09:00:03Z</dcterms:created>
  <dcterms:modified xsi:type="dcterms:W3CDTF">2019-12-24T09:13:05Z</dcterms:modified>
</cp:coreProperties>
</file>