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3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3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1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7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5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5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5DBF-FA2A-4CEE-A163-4F95BC490BC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513D1-2DD2-42BA-9181-70E35DB9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we565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we565P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Grateful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‘feeling or showing thanks’ 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/>
              <a:t>‘feeling that you want to thank someone because they have given you something or have done something for you’.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1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7157" y="214421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‘Thanks for coming to the hospital with me. I’m really grateful.’ </a:t>
            </a:r>
          </a:p>
          <a:p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‘I’m very grateful for all your help with the project.’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‘I’m so grateful to my teacher for being so patient with me.’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‘I’m so grateful to my grandmother for everything she did for me.’</a:t>
            </a:r>
          </a:p>
          <a:p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 ‘I’m grateful I have such a lovely family.’ </a:t>
            </a:r>
          </a:p>
          <a:p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‘I’m grateful I’m healthy.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948" y="0"/>
            <a:ext cx="76528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• grateful for + gerund 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• grateful for + noun 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• grateful to + person 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• grateful + I + have 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• grateful + I + be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1563" y="396831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Write five things you are grateful. These are the sentences I wrote: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I’m grateful to my parents for the way they brought me up. 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I’m grateful for having a job I love.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560" y="277226"/>
            <a:ext cx="6096000" cy="67095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You are going to watch some American high school students read out letters they have written expressing their gratitude to a person. 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W</a:t>
            </a:r>
            <a:r>
              <a:rPr lang="en-US" sz="2800" dirty="0" smtClean="0">
                <a:latin typeface="Comic Sans MS" panose="030F0702030302020204" pitchFamily="66" charset="0"/>
              </a:rPr>
              <a:t>hat do you think the students might be grateful for? </a:t>
            </a:r>
            <a:endParaRPr lang="en-US" dirty="0"/>
          </a:p>
          <a:p>
            <a:endParaRPr lang="en-US" dirty="0"/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Who do the students write letters to? 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How do the people react when the person reads the letter to them? Write in your notebook.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Watch (0.00–1.37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). Link: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https://bit.ly/2we565P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Why are the students grateful? Write in your notebook.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674" y="99568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• A teacher (Mrs. Andrews), a friend (Nick), a mother (Clare)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• Mrs. Andrews cries, Nick hugs his friend, Clare cries.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7674" y="296415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• The girl is grateful because her teacher helped her learn English, gave her an appreciation of learning and made her feel like she mattered.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• The boy with blond hair is grateful to his friend has helped him a lot and let him stay with his family when he was going through a hard time.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• The boy with dark hair is grateful to his mother because a lot of the decisions he has made have been determined by her and for everything she has done for him and his two sisters.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858" y="227535"/>
            <a:ext cx="4079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Answers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latin typeface="Comic Sans MS" panose="030F0702030302020204" pitchFamily="66" charset="0"/>
              </a:rPr>
              <a:t>ow do you think the students feel after reading their letters? 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https://bit.ly/2we565P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 Check your answers to the previous step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572" y="295422"/>
            <a:ext cx="288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1.37-1.58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3083" y="1217584"/>
            <a:ext cx="6096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Writing: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Write a letter of gratitude to the person you have chosen.      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• Write as though you are addressing this person directly (“Dear____”).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• Describe in specific terms what this person did for you, why you are grateful and how this person’s behaviour affected your life.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• How you remember this person’s behaviour towards you.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• Keep your letter to </a:t>
            </a:r>
            <a:r>
              <a:rPr lang="en-US" sz="2400" dirty="0" smtClean="0">
                <a:latin typeface="Comic Sans MS" panose="030F0702030302020204" pitchFamily="66" charset="0"/>
              </a:rPr>
              <a:t>150-180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words.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477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Grateful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Grateful</dc:title>
  <dc:creator>Tina</dc:creator>
  <cp:lastModifiedBy>Tina</cp:lastModifiedBy>
  <cp:revision>7</cp:revision>
  <dcterms:created xsi:type="dcterms:W3CDTF">2020-04-06T16:09:23Z</dcterms:created>
  <dcterms:modified xsi:type="dcterms:W3CDTF">2020-04-10T12:14:51Z</dcterms:modified>
</cp:coreProperties>
</file>