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84F5-7319-40E1-AF0E-CAB0598CAA8E}" type="datetimeFigureOut">
              <a:rPr lang="el-GR" smtClean="0"/>
              <a:t>8/2/2018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E4D83-F87D-4777-863C-27C80A2E61F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Ο ΞΕΣΗΚΩΜΟΣ ΤΩΝ ΕΛΛΗΝΩΝ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4px-Theodoros_Vryzakis,_Grateful_Hellas_(185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428604"/>
            <a:ext cx="6500858" cy="59293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ur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643866" cy="57150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5March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71480"/>
            <a:ext cx="7215238" cy="57150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reek_lithograph_celebrating_the_ottoman_constitu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7858180" cy="53403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4026.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00042"/>
            <a:ext cx="7000924" cy="57150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8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286676" cy="56436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BE8E3DE32542C5A3DF82C23E2E4B8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358114" cy="52864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panastasi_18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60007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7786742" cy="57150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sokysffgwws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143799" cy="54118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32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150" y="642918"/>
            <a:ext cx="7049700" cy="548324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</Words>
  <Application>Microsoft Office PowerPoint</Application>
  <PresentationFormat>Προβολή στην οθόνη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Ο ΞΕΣΗΚΩΜΟΣ ΤΩΝ ΕΛΛΗΝΩΝ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ΞΕΣΗΚΩΜΟΣ ΤΩΝ ΕΛΛΗΝΩΝ</dc:title>
  <dc:creator>Δημητρης  Πατσιουρας</dc:creator>
  <cp:lastModifiedBy>Δημητρης  Πατσιουρας</cp:lastModifiedBy>
  <cp:revision>4</cp:revision>
  <dcterms:created xsi:type="dcterms:W3CDTF">2018-02-08T17:03:16Z</dcterms:created>
  <dcterms:modified xsi:type="dcterms:W3CDTF">2018-02-08T17:34:07Z</dcterms:modified>
</cp:coreProperties>
</file>