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E74C0A-15FA-49A0-9DA9-C995D3A66239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9EAB44-23F7-48FD-8F3F-66B760021AF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3181" y="260648"/>
            <a:ext cx="2846690" cy="6429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ΒΑΣΙΛΙΤΣΑ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683568" y="980728"/>
            <a:ext cx="421370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 </a:t>
            </a:r>
            <a:r>
              <a:rPr lang="el-GR" b="1" dirty="0" smtClean="0"/>
              <a:t>Βασιλίτσα</a:t>
            </a:r>
            <a:r>
              <a:rPr lang="el-GR" dirty="0" smtClean="0"/>
              <a:t> είναι βουνό της Ηπείρου και της Μακεδονίας στα όρια των νομών Ιωαννίνων και Γρεβενών. Η κορυφή της έχει υψόμετρο 2.249 μέτρα και βρίσκεται στο κεντρικό τμήμα της οροσειράς της Βόρειας Πίνδου ανάμεσα στα χωριά Διάτρητο, Στίξη και Αβδέλλα.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l-GR" dirty="0" smtClean="0"/>
              <a:t>Διαθέτει </a:t>
            </a:r>
            <a:r>
              <a:rPr lang="el-GR" dirty="0" smtClean="0"/>
              <a:t>χιονοδρομικό </a:t>
            </a:r>
            <a:r>
              <a:rPr lang="el-GR" dirty="0" smtClean="0"/>
              <a:t>κέντρο με 5 πίστες και 8 </a:t>
            </a:r>
            <a:r>
              <a:rPr lang="el-GR" dirty="0" smtClean="0"/>
              <a:t>αναβατήρες.</a:t>
            </a:r>
            <a:r>
              <a:rPr lang="el-GR" baseline="30000" dirty="0" smtClean="0"/>
              <a:t>  </a:t>
            </a:r>
            <a:r>
              <a:rPr lang="el-GR" dirty="0" smtClean="0"/>
              <a:t>Το όρος </a:t>
            </a:r>
            <a:r>
              <a:rPr lang="el-GR" dirty="0" smtClean="0"/>
              <a:t>Βασιλίτσα </a:t>
            </a:r>
            <a:r>
              <a:rPr lang="el-GR" dirty="0" smtClean="0"/>
              <a:t>είναι σημαντικός βιότοπος για την αρκούδα, τη βίδρα και το αγριόγιδο και έχει συνολική έκταση 1356.29 εκτάρια.</a:t>
            </a:r>
          </a:p>
        </p:txBody>
      </p:sp>
      <p:pic>
        <p:nvPicPr>
          <p:cNvPr id="6" name="5 - Εικόνα" descr="basilit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4857760"/>
            <a:ext cx="5572164" cy="18049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6 - Εικόνα" descr="boun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643050"/>
            <a:ext cx="2628900" cy="17430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7 - Ορθογώνιο"/>
          <p:cNvSpPr/>
          <p:nvPr/>
        </p:nvSpPr>
        <p:spPr>
          <a:xfrm>
            <a:off x="5429256" y="1142984"/>
            <a:ext cx="3297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Χιονοδρομικό </a:t>
            </a:r>
            <a:r>
              <a:rPr lang="el-GR" dirty="0" smtClean="0"/>
              <a:t>Κέντρο </a:t>
            </a:r>
            <a:r>
              <a:rPr lang="el-GR" dirty="0" smtClean="0"/>
              <a:t>Βασιλίτσας</a:t>
            </a:r>
            <a:endParaRPr lang="el-GR" dirty="0"/>
          </a:p>
        </p:txBody>
      </p:sp>
      <p:sp>
        <p:nvSpPr>
          <p:cNvPr id="3074" name="AutoShape 2" descr="data:image/jpeg;base64,/9j/4AAQSkZJRgABAQAAAQABAAD/2wCEAAkGBwgHBgkIBwgKCgkLDRYPDQwMDRsUFRAWIB0iIiAdHx8kKDQsJCYxJx8fLT0tMTU3Ojo6Iys/RD84QzQ5OjcBCgoKDQwNGg8PGjclHyU3Nzc3Nzc3Nzc3Nzc3Nzc3Nzc3Nzc3Nzc3Nzc3Nzc3Nzc3Nzc3Nzc3Nzc3Nzc3Nzc3N//AABEIAF8AfgMBIgACEQEDEQH/xAAbAAABBQEBAAAAAAAAAAAAAAAEAQIDBQYAB//EAD0QAAIBAwMCAwYCBA8BAAAAAAECAwAEEQUSITFBBhNRFCJhcYGhkbEyQlJiBxUjJkNjcoKSs8HD0fDxJP/EABgBAQEBAQEAAAAAAAAAAAAAAAECAAME/8QAGhEBAQEBAQEBAAAAAAAAAAAAAAEREgIiIf/aAAwDAQACEQMRAD8A0wA9K7FLTSaXmkNNMPWnE0w0OmEOKaRS1xrYpR6n4htdO1e00yaC4aW627XRQVGTgZ59at8c1m/EKKfFvh1iQCGlwPXitLihjcV2KWurYzsUnFcaStgw7j0ruPSkzXUIsdj4D8KTApc0hNU5+osKYxpVOVB9ahd8HB9ap1hx602mFiZCAaUBu4oXIWmyOEjZz0UEmnHOQMVDe5FncH+rb8jWLK6zMk/izR5Jd0fkTtEi9d5ZV/DrWsrCeIfd8Y6P6+2j/arcnO80RjqaTT8HFRbJGfCqT8qWLSVMbeRRmQqo+JpFjjJxvyfgKGRUtLcqIXAVTgjjcaYHXuCKNTYdmkJqC9e6EBOnRwyzZ4EzECqlX8XsAfZLML+yrR8UdJ5ta5UIAprqewyc96N8s+n2ppib0roqAinfHPyrtlGezN3IFI0SopYnp6VlAdyeZsz73pTL1M2U+B/Rt+VPm1KzicpjbK36O4VEtvPfwTCUsm4FVB47daxYfxGv8+NHU97wn/LrezSWsC5lnRR8WrMajpLPq8d49q8zwXCvGyuOnug9fka18Z/klkljWAHseTUw4rfbYZWjFkHulc8tCNyp/aPahk1j2e0uZr+D2TacRBnBZh6kdu1WzKb7KI7RxDuByxoaXwxp87f/AEGaRf2N+B9qbprK3vi62iJIjlkC9c8c4zQ1x4zliTdFbBdyhk3H5f8ANbh/C2gmPZJplu49XG4/ieao5vBeheauYpnRCNsRmbbgdvUj61FlGRn4fFlzd3tnbzPCizuFYleV6fHvmtW/A4PI7GhtT8O6PqLRCexRDFwnkfye0f3cZqyFqgZAin3VC9c8D1JrCmW4JxVnEAF6UyKAL6UQAqilFixaX0AFBXF75V1bwbSWmLcj9UAZz+Q+tFlQBycVUyWzPra3r48uKJokGefeKHP2P4CrpgueZYozJI2FHU1XR6p7TO0EFtJKOm9R7v1NHuguBsaPevcHpUnlCOI5YRgdMDAFZSqbSYJr2G6niDXEQYDHCgnGcj9bp3q2WNUjw53Me/emh41UvvXAHJz1rkYyYbzEYEdc1i6NFDqRGoHqetA3SvPceWmWY/YVZjygcvKvHbdSJJax7iskYzyTuFYkt7YQxhAOgqdYsmm+12o5M8X+MU1r62Az50fH74rMHukkSTnlD0NDSYVdx6Uc2pWZ9xpoj8C4oa/8rAYcj50UUMiK5y2RnoM1JgIQFX6UyMk52jC/tEYFMkcxFnLhlA5AFSBW4Ac8CoGv4BJ5ancwGT14rL6rfXN5KEty8cS8vtBLEfLjFZ7VHnVzbC7aD3t5UEsV7AHb8/Wp6bnXpGsT3sCu1tNEyZzkryPhWOutX13c/kXtsSQMbnHu8dh8a1t1aTSwNCrjeykDnhc1X6Z4Pt4LAW95KJ5CwZnEYGMY4HXjiruucZL2/wAZKGlTUIsDJO1xgfTbT5tR8bHYUuEyF6gjkjv+jW8j8MaOm8ixjDSJsZl90kenGKz2qfwcWEgP8Vzm1JbOHXeB8AeD9zR9LxBpN7q8mn3I1oK8yFQrqf0wc9eKGsLmaC4hjeMAu5CjPUBc/maZD4U1jTNJvLRDFPLLJGySKxGQM5z9qP8ADnhbVEl026v3ii8jzTIhYsxLHjHbp8a36YDvdRmK3TQY3JCjqfizAH7ZoWa7nEt6u0grnbu7AYA/L71vNO8Pabp7PIFMzvgEy4I4ORgdBg/kKx/8I0d1LMk+mWrh1BW4dWALjtx/r1pulXx3E7JaKQGVRl/vRV2jSSAKuR52SQfr/wB+dYqTVLyG3jUSukgRs56g7f8AytRoOpre6y5uJttmr72AXJI2L7o+pJz8KnQvfDmh3WZdTvlIjRl8hT+twMt8sk/UfCtcqLtDEDPbNDDxRpiAIXKAAcEdj0pk2s6axDpKycZIKkjFUVhHxkP1xkfKpF24wQKC/jCA7feXGOp4p/tcBITz48n49KAK3RkHoFpUggZR7in6UP5SMd3nrt/dIpzXcMGYwDlTjaBzWTajtMLRgag+AcgYPp2qRZPwrpU+aKBz0pWVvTNRAkpvHrinxykihccInY9MfWkdWQ45Peplc967cT0NZQMTKWKkVDd2cdyQ643Dse9FvAj9sfEVD5bJghsjNBVsuiWV1xcWcDn96MGoG0XT9OJ9ltIYS6ktsQDJxxV8g94A9aZeIP6VdwosZjdbsrVrhXQYYYz9AMffNeYXLzrc3NsbiQrE7R++5OQCRXr+o6bvZpYXGMZ2njjBrybWrOe21C7llXb5lw/GRxn3h9jUo9DrPVryFd7SGZsqcmQ9AoGPlQq6zqqyF4pmX1Xdx6UHBvC8tx6VIM0OettoersBqEgSaRI0QoQcjOOfrWf8R+INQvdSaa0u7lIGUFFDn3fhVZHJJHnY7Lnrg4pVbFFqb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ransition advClick="0" advTm="56000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5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Διάμεσος</vt:lpstr>
      <vt:lpstr>ΒΑΣΙΛΙΤΣΑ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Βασίλιτσα</dc:title>
  <dc:creator>user05</dc:creator>
  <cp:lastModifiedBy>amd</cp:lastModifiedBy>
  <cp:revision>12</cp:revision>
  <dcterms:created xsi:type="dcterms:W3CDTF">2014-01-15T10:54:38Z</dcterms:created>
  <dcterms:modified xsi:type="dcterms:W3CDTF">2014-02-15T15:38:29Z</dcterms:modified>
</cp:coreProperties>
</file>