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73" d="100"/>
          <a:sy n="73" d="100"/>
        </p:scale>
        <p:origin x="-196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E49CFD28-E044-4428-9DA4-0F465ADDE979}" type="datetimeFigureOut">
              <a:rPr lang="el-GR" smtClean="0"/>
              <a:pPr/>
              <a:t>31/1/2014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15E4CCB-5D4F-4AC0-B26F-A09D57E3716E}"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49CFD28-E044-4428-9DA4-0F465ADDE979}" type="datetimeFigureOut">
              <a:rPr lang="el-GR" smtClean="0"/>
              <a:pPr/>
              <a:t>31/1/2014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15E4CCB-5D4F-4AC0-B26F-A09D57E3716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49CFD28-E044-4428-9DA4-0F465ADDE979}" type="datetimeFigureOut">
              <a:rPr lang="el-GR" smtClean="0"/>
              <a:pPr/>
              <a:t>31/1/2014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15E4CCB-5D4F-4AC0-B26F-A09D57E3716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49CFD28-E044-4428-9DA4-0F465ADDE979}" type="datetimeFigureOut">
              <a:rPr lang="el-GR" smtClean="0"/>
              <a:pPr/>
              <a:t>31/1/2014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15E4CCB-5D4F-4AC0-B26F-A09D57E3716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49CFD28-E044-4428-9DA4-0F465ADDE979}" type="datetimeFigureOut">
              <a:rPr lang="el-GR" smtClean="0"/>
              <a:pPr/>
              <a:t>31/1/2014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15E4CCB-5D4F-4AC0-B26F-A09D57E3716E}"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E49CFD28-E044-4428-9DA4-0F465ADDE979}" type="datetimeFigureOut">
              <a:rPr lang="el-GR" smtClean="0"/>
              <a:pPr/>
              <a:t>31/1/2014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15E4CCB-5D4F-4AC0-B26F-A09D57E3716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E49CFD28-E044-4428-9DA4-0F465ADDE979}" type="datetimeFigureOut">
              <a:rPr lang="el-GR" smtClean="0"/>
              <a:pPr/>
              <a:t>31/1/2014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15E4CCB-5D4F-4AC0-B26F-A09D57E3716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E49CFD28-E044-4428-9DA4-0F465ADDE979}" type="datetimeFigureOut">
              <a:rPr lang="el-GR" smtClean="0"/>
              <a:pPr/>
              <a:t>31/1/2014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15E4CCB-5D4F-4AC0-B26F-A09D57E3716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49CFD28-E044-4428-9DA4-0F465ADDE979}" type="datetimeFigureOut">
              <a:rPr lang="el-GR" smtClean="0"/>
              <a:pPr/>
              <a:t>31/1/2014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15E4CCB-5D4F-4AC0-B26F-A09D57E3716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49CFD28-E044-4428-9DA4-0F465ADDE979}" type="datetimeFigureOut">
              <a:rPr lang="el-GR" smtClean="0"/>
              <a:pPr/>
              <a:t>31/1/2014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15E4CCB-5D4F-4AC0-B26F-A09D57E3716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49CFD28-E044-4428-9DA4-0F465ADDE979}" type="datetimeFigureOut">
              <a:rPr lang="el-GR" smtClean="0"/>
              <a:pPr/>
              <a:t>31/1/2014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15E4CCB-5D4F-4AC0-B26F-A09D57E3716E}"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9CFD28-E044-4428-9DA4-0F465ADDE979}" type="datetimeFigureOut">
              <a:rPr lang="el-GR" smtClean="0"/>
              <a:pPr/>
              <a:t>31/1/2014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5E4CCB-5D4F-4AC0-B26F-A09D57E3716E}"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ΒΑΛΙΑ ΚΑΙ Η ΑΡΙΑ</a:t>
            </a:r>
            <a:br>
              <a:rPr lang="el-GR" dirty="0" smtClean="0"/>
            </a:br>
            <a:r>
              <a:rPr lang="el-GR" dirty="0" smtClean="0"/>
              <a:t>ΠΑΡΟΥΣΙΑΖΟΥΝ ΤΟ ΤΡΙΑΝΤΑΦΥΛΛΟ.</a:t>
            </a:r>
            <a:endParaRPr lang="el-GR" dirty="0"/>
          </a:p>
        </p:txBody>
      </p:sp>
      <p:pic>
        <p:nvPicPr>
          <p:cNvPr id="4" name="3 - Θέση περιεχομένου" descr="TRIANTAFILO.jpg"/>
          <p:cNvPicPr>
            <a:picLocks noGrp="1" noChangeAspect="1"/>
          </p:cNvPicPr>
          <p:nvPr>
            <p:ph idx="1"/>
          </p:nvPr>
        </p:nvPicPr>
        <p:blipFill>
          <a:blip r:embed="rId2"/>
          <a:stretch>
            <a:fillRect/>
          </a:stretch>
        </p:blipFill>
        <p:spPr>
          <a:xfrm>
            <a:off x="3929058" y="1857364"/>
            <a:ext cx="1857388" cy="1503964"/>
          </a:xfrm>
          <a:prstGeom prst="rect">
            <a:avLst/>
          </a:prstGeom>
          <a:ln>
            <a:noFill/>
          </a:ln>
          <a:effectLst>
            <a:outerShdw blurRad="292100" dist="139700" dir="2700000" algn="tl" rotWithShape="0">
              <a:srgbClr val="333333">
                <a:alpha val="65000"/>
              </a:srgbClr>
            </a:outerShdw>
          </a:effectLst>
        </p:spPr>
      </p:pic>
      <p:sp>
        <p:nvSpPr>
          <p:cNvPr id="7" name="6 - Ορθογώνιο"/>
          <p:cNvSpPr/>
          <p:nvPr/>
        </p:nvSpPr>
        <p:spPr>
          <a:xfrm>
            <a:off x="857224" y="3571876"/>
            <a:ext cx="7643866" cy="2862322"/>
          </a:xfrm>
          <a:prstGeom prst="rect">
            <a:avLst/>
          </a:prstGeom>
        </p:spPr>
        <p:txBody>
          <a:bodyPr wrap="square">
            <a:spAutoFit/>
          </a:bodyPr>
          <a:lstStyle/>
          <a:p>
            <a:pPr algn="ctr"/>
            <a:r>
              <a:rPr lang="el-GR" dirty="0"/>
              <a:t>Είναι καλλωπιστικό και φυλλοβόλο φυτό. Αποτελείται από τη ρίζα, τον βλαστό, τα φύλλα και τα μπουμπούκια της. Η ρίζα της τριανταφυλλιάς είναι </a:t>
            </a:r>
            <a:r>
              <a:rPr lang="el-GR" dirty="0" smtClean="0"/>
              <a:t>επουλωμένη </a:t>
            </a:r>
            <a:r>
              <a:rPr lang="el-GR" dirty="0"/>
              <a:t>και διακλαδίζεται προς όλες τις κατευθύνσεις. </a:t>
            </a:r>
            <a:r>
              <a:rPr lang="el-GR" dirty="0" smtClean="0"/>
              <a:t> </a:t>
            </a:r>
            <a:r>
              <a:rPr lang="el-GR" dirty="0" smtClean="0"/>
              <a:t> </a:t>
            </a:r>
            <a:r>
              <a:rPr lang="el-GR" dirty="0" smtClean="0"/>
              <a:t>Ο </a:t>
            </a:r>
            <a:r>
              <a:rPr lang="el-GR" dirty="0"/>
              <a:t>βλαστός της αρχικά είναι τρυφερός και πράσινος, ενώ κάποια στιγμή αρχίζει να σκληραίνει και να αποξηραίνεται. Επίσης, ο βλαστός εξωτερικά έχει αγκάθια, όπως και τα φύλλα στις άκρες τους. Τα άνθη της τριανταφυλλιάς βγαίνουν στις άκρες των τρυφερών βλαστών. Στην αρχή είναι κλειστά τα μπουμπούκια της, ενώ σιγά σιγά αρχίζουν να ανοίγουν και να ξεπετάγονται τα πέταλα. Τα πέταλα έχουν διάφορα χρώματα όπως λευκό, κόκκινο, ροζ, κίτρινο και άλλα. Το χρώμα των λουλουδιών τους είναι ανάλογο με την ποικιλία της κάθε τριανταφυλλιάς.</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6</Words>
  <Application>Microsoft Office PowerPoint</Application>
  <PresentationFormat>Προβολή στην οθόνη (4:3)</PresentationFormat>
  <Paragraphs>2</Paragraphs>
  <Slides>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vt:i4>
      </vt:variant>
    </vt:vector>
  </HeadingPairs>
  <TitlesOfParts>
    <vt:vector size="2" baseType="lpstr">
      <vt:lpstr>Θέμα του Office</vt:lpstr>
      <vt:lpstr>Η ΒΑΛΙΑ ΚΑΙ Η ΑΡΙΑ ΠΑΡΟΥΣΙΑΖΟΥΝ ΤΟ ΤΡΙΑΝΤΑΦΥΛΛΟ.</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user06</dc:creator>
  <cp:lastModifiedBy>user06</cp:lastModifiedBy>
  <cp:revision>5</cp:revision>
  <dcterms:created xsi:type="dcterms:W3CDTF">2014-01-13T11:44:41Z</dcterms:created>
  <dcterms:modified xsi:type="dcterms:W3CDTF">2014-01-31T10:48:32Z</dcterms:modified>
</cp:coreProperties>
</file>