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969696"/>
    <a:srgbClr val="0000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F27DCBB-BBE4-4279-8CFB-85BEAE3814E2}" type="datetimeFigureOut">
              <a:rPr lang="el-GR" smtClean="0"/>
              <a:pPr/>
              <a:t>15/2/2014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2B9A71-AD9B-4AC2-9738-B55E46D3869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threePt" dir="t"/>
            </a:scene3d>
            <a:sp3d>
              <a:bevelT w="0"/>
            </a:sp3d>
          </a:bodyPr>
          <a:lstStyle/>
          <a:p>
            <a:r>
              <a:rPr lang="el-GR" b="1" dirty="0" smtClean="0">
                <a:ln w="1905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66FF33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ΣΗΜΑΝΤΙΚΑ ΒΟΥΝΑ ΤΗΣ</a:t>
            </a:r>
            <a:br>
              <a:rPr lang="el-GR" b="1" dirty="0" smtClean="0">
                <a:ln w="1905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66FF33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</a:br>
            <a:r>
              <a:rPr lang="el-GR" dirty="0" smtClean="0">
                <a:ln w="1905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rgbClr val="66FF33">
                      <a:alpha val="60000"/>
                    </a:srgbClr>
                  </a:glow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ΕΛΛΑΔΑΣ</a:t>
            </a:r>
            <a:endParaRPr lang="el-GR" dirty="0"/>
          </a:p>
        </p:txBody>
      </p:sp>
      <p:pic>
        <p:nvPicPr>
          <p:cNvPr id="4" name="3 - Θέση περιεχομένου" descr="img.jp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954" b="-7954"/>
          <a:stretch/>
        </p:blipFill>
        <p:spPr>
          <a:xfrm>
            <a:off x="1" y="1500173"/>
            <a:ext cx="6286511" cy="3008947"/>
          </a:xfrm>
        </p:spPr>
      </p:pic>
      <p:pic>
        <p:nvPicPr>
          <p:cNvPr id="5" name="4 - Εικόνα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12" y="1500173"/>
            <a:ext cx="2857488" cy="1357299"/>
          </a:xfrm>
          <a:prstGeom prst="rect">
            <a:avLst/>
          </a:prstGeom>
        </p:spPr>
      </p:pic>
      <p:pic>
        <p:nvPicPr>
          <p:cNvPr id="6" name="5 - Εικόνα" descr="401047-olympo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12" y="2857496"/>
            <a:ext cx="2857488" cy="1857388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6286512" y="4714884"/>
            <a:ext cx="2857488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  <a:sp3d>
              <a:bevelT h="12700"/>
              <a:bevelB w="6350" h="82550"/>
            </a:sp3d>
          </a:bodyPr>
          <a:lstStyle/>
          <a:p>
            <a:r>
              <a:rPr lang="el-GR" sz="2500" i="1" dirty="0" smtClean="0">
                <a:solidFill>
                  <a:srgbClr val="0066FF"/>
                </a:solidFill>
                <a:effectLst>
                  <a:outerShdw dist="152400" dir="2700000" sx="104000" sy="104000" algn="tl">
                    <a:srgbClr val="000000">
                      <a:alpha val="48000"/>
                    </a:srgbClr>
                  </a:outerShdw>
                </a:effectLst>
                <a:latin typeface="Arial Black" pitchFamily="34" charset="0"/>
              </a:rPr>
              <a:t>1</a:t>
            </a:r>
            <a:r>
              <a:rPr lang="el-GR" sz="2500" i="1" baseline="30000" dirty="0" smtClean="0">
                <a:solidFill>
                  <a:srgbClr val="0066FF"/>
                </a:solidFill>
                <a:effectLst>
                  <a:outerShdw dist="152400" dir="2700000" sx="104000" sy="104000" algn="tl">
                    <a:srgbClr val="000000">
                      <a:alpha val="48000"/>
                    </a:srgbClr>
                  </a:outerShdw>
                </a:effectLst>
                <a:latin typeface="Arial Black" pitchFamily="34" charset="0"/>
              </a:rPr>
              <a:t>ο</a:t>
            </a:r>
            <a:r>
              <a:rPr lang="el-GR" sz="2500" i="1" dirty="0" smtClean="0">
                <a:solidFill>
                  <a:srgbClr val="0066FF"/>
                </a:solidFill>
                <a:effectLst>
                  <a:outerShdw dist="152400" dir="2700000" sx="104000" sy="104000" algn="tl">
                    <a:srgbClr val="000000">
                      <a:alpha val="48000"/>
                    </a:srgbClr>
                  </a:outerShdw>
                </a:effectLst>
                <a:latin typeface="Arial Black" pitchFamily="34" charset="0"/>
              </a:rPr>
              <a:t> Δημοτικό Σχολείο Ωραιοκάστρου</a:t>
            </a:r>
          </a:p>
          <a:p>
            <a:r>
              <a:rPr lang="el-GR" sz="2500" i="1" dirty="0" smtClean="0">
                <a:solidFill>
                  <a:srgbClr val="0066FF"/>
                </a:solidFill>
                <a:effectLst>
                  <a:outerShdw dist="152400" dir="2700000" sx="104000" sy="104000" algn="tl">
                    <a:srgbClr val="000000">
                      <a:alpha val="48000"/>
                    </a:srgbClr>
                  </a:outerShdw>
                </a:effectLst>
                <a:latin typeface="Arial Black" pitchFamily="34" charset="0"/>
              </a:rPr>
              <a:t>Τάξη:Ε΄2</a:t>
            </a:r>
          </a:p>
        </p:txBody>
      </p:sp>
      <p:pic>
        <p:nvPicPr>
          <p:cNvPr id="8" name="7 - Εικόνα" descr="4967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286217"/>
            <a:ext cx="6286512" cy="257178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10</Words>
  <Application>Microsoft Office PowerPoint</Application>
  <PresentationFormat>Προβολή στην οθόνη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Αποκορύφωμα</vt:lpstr>
      <vt:lpstr>ΣΗΜΑΝΤΙΚΑ ΒΟΥΝΑ ΤΗΣ ΕΛΛΑΔΑΣ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ΣΥΜΑΝΤΙΚΑ ΒΟΥΝΑ</dc:title>
  <dc:creator>user07</dc:creator>
  <cp:lastModifiedBy>amd</cp:lastModifiedBy>
  <cp:revision>16</cp:revision>
  <dcterms:created xsi:type="dcterms:W3CDTF">2014-01-15T10:50:22Z</dcterms:created>
  <dcterms:modified xsi:type="dcterms:W3CDTF">2014-02-15T15:57:03Z</dcterms:modified>
</cp:coreProperties>
</file>