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15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87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9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D63A4-6ADA-4A21-95DC-29C9A507CFF8}" type="datetimeFigureOut">
              <a:rPr lang="el-GR" smtClean="0"/>
              <a:pPr/>
              <a:t>31/1/2014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26F1B-9034-470E-8ABA-5DDF73C2124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E699-1720-4BFF-9D92-8CE88FBCF683}" type="datetimeFigureOut">
              <a:rPr lang="el-GR" smtClean="0"/>
              <a:pPr/>
              <a:t>31/1/2014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6C4D7-1ECF-489D-9E7A-50067C23C7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E699-1720-4BFF-9D92-8CE88FBCF683}" type="datetimeFigureOut">
              <a:rPr lang="el-GR" smtClean="0"/>
              <a:pPr/>
              <a:t>31/1/2014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6C4D7-1ECF-489D-9E7A-50067C23C7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E699-1720-4BFF-9D92-8CE88FBCF683}" type="datetimeFigureOut">
              <a:rPr lang="el-GR" smtClean="0"/>
              <a:pPr/>
              <a:t>31/1/2014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6C4D7-1ECF-489D-9E7A-50067C23C7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E699-1720-4BFF-9D92-8CE88FBCF683}" type="datetimeFigureOut">
              <a:rPr lang="el-GR" smtClean="0"/>
              <a:pPr/>
              <a:t>31/1/2014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6C4D7-1ECF-489D-9E7A-50067C23C7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E699-1720-4BFF-9D92-8CE88FBCF683}" type="datetimeFigureOut">
              <a:rPr lang="el-GR" smtClean="0"/>
              <a:pPr/>
              <a:t>31/1/2014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6C4D7-1ECF-489D-9E7A-50067C23C7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E699-1720-4BFF-9D92-8CE88FBCF683}" type="datetimeFigureOut">
              <a:rPr lang="el-GR" smtClean="0"/>
              <a:pPr/>
              <a:t>31/1/2014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6C4D7-1ECF-489D-9E7A-50067C23C7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E699-1720-4BFF-9D92-8CE88FBCF683}" type="datetimeFigureOut">
              <a:rPr lang="el-GR" smtClean="0"/>
              <a:pPr/>
              <a:t>31/1/2014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6C4D7-1ECF-489D-9E7A-50067C23C7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E699-1720-4BFF-9D92-8CE88FBCF683}" type="datetimeFigureOut">
              <a:rPr lang="el-GR" smtClean="0"/>
              <a:pPr/>
              <a:t>31/1/2014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6C4D7-1ECF-489D-9E7A-50067C23C7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E699-1720-4BFF-9D92-8CE88FBCF683}" type="datetimeFigureOut">
              <a:rPr lang="el-GR" smtClean="0"/>
              <a:pPr/>
              <a:t>31/1/2014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6C4D7-1ECF-489D-9E7A-50067C23C7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E699-1720-4BFF-9D92-8CE88FBCF683}" type="datetimeFigureOut">
              <a:rPr lang="el-GR" smtClean="0"/>
              <a:pPr/>
              <a:t>31/1/2014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6C4D7-1ECF-489D-9E7A-50067C23C7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E699-1720-4BFF-9D92-8CE88FBCF683}" type="datetimeFigureOut">
              <a:rPr lang="el-GR" smtClean="0"/>
              <a:pPr/>
              <a:t>31/1/2014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6C4D7-1ECF-489D-9E7A-50067C23C77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DE699-1720-4BFF-9D92-8CE88FBCF683}" type="datetimeFigureOut">
              <a:rPr lang="el-GR" smtClean="0"/>
              <a:pPr/>
              <a:t>31/1/2014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6C4D7-1ECF-489D-9E7A-50067C23C77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2357422" y="3714752"/>
            <a:ext cx="4572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dirty="0" smtClean="0"/>
          </a:p>
          <a:p>
            <a:endParaRPr lang="en-US" sz="1400" dirty="0" smtClean="0"/>
          </a:p>
          <a:p>
            <a:pPr algn="ctr"/>
            <a:r>
              <a:rPr lang="el-GR" sz="1400" dirty="0" smtClean="0"/>
              <a:t>Τα </a:t>
            </a:r>
            <a:r>
              <a:rPr lang="el-GR" sz="1400" dirty="0"/>
              <a:t>κύρια χρώματα των ανθέων της τουλίπας είναι το κίτρινο και το κόκκινο, αλλά βρίσκουμε και λευκά, πορφυρά και ροζ </a:t>
            </a:r>
            <a:r>
              <a:rPr lang="el-GR" sz="1400" dirty="0" smtClean="0"/>
              <a:t>άνθη.  Ο </a:t>
            </a:r>
            <a:r>
              <a:rPr lang="el-GR" sz="1400" dirty="0"/>
              <a:t>καρπός της τουλίπας είναι κάψα τριγωνικού σχήματος που φέρει πολλά μικρά σπόρια.</a:t>
            </a:r>
          </a:p>
          <a:p>
            <a:pPr algn="ctr"/>
            <a:r>
              <a:rPr lang="el-GR" sz="1400" dirty="0"/>
              <a:t>Οι τουλίπες φύονται σε βραχώδεις περιοχές, ορεινές και ημιορεινές, εκεί όπου αναπτύσσονται και άλλα ποώδη φυτά. </a:t>
            </a:r>
            <a:r>
              <a:rPr lang="en-US" sz="1400" dirty="0" smtClean="0"/>
              <a:t> </a:t>
            </a:r>
            <a:r>
              <a:rPr lang="el-GR" sz="1400" dirty="0" smtClean="0"/>
              <a:t>Ορισμένα </a:t>
            </a:r>
            <a:r>
              <a:rPr lang="el-GR" sz="1400" dirty="0"/>
              <a:t>είδη τουλίπας έχουν σχέση με καλλιεργούμενες περιοχές, ιδιαίτερα αυτές όπου φύονται και σιτηρά.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2428860" y="142852"/>
            <a:ext cx="428628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 ΣΤΕΦΑΝΙΑ ΚΑΙ Η ΜΕΛΑ </a:t>
            </a:r>
            <a:endParaRPr lang="en-US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ΑΡΟΥΣΙΑΖΟΥΝ </a:t>
            </a:r>
            <a:r>
              <a:rPr lang="el-G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ΤΗΝ ΤΟΥΛΙΠΑ</a:t>
            </a:r>
            <a:r>
              <a:rPr lang="el-G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5" name="14 - Θέση περιεχομένου" descr="Mixed-Triumph.jpg.thumb_180x224_71b00d88bd6473b402dc2f5b1d1c7d5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1500174"/>
            <a:ext cx="2857520" cy="250033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81</Words>
  <Application>Microsoft Office PowerPoint</Application>
  <PresentationFormat>Προβολή στην οθόνη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ΣΤΕΦΑΝΙΑ ΚΑΙ Η ΜΕΛΑ ΠΑΡΟΥΣΙΑΖΟΥΝ ΤΗΝ ΤΟΥΛΙΠΑ</dc:title>
  <dc:creator>user05</dc:creator>
  <cp:lastModifiedBy>user05</cp:lastModifiedBy>
  <cp:revision>5</cp:revision>
  <dcterms:created xsi:type="dcterms:W3CDTF">2014-01-13T11:43:35Z</dcterms:created>
  <dcterms:modified xsi:type="dcterms:W3CDTF">2014-01-31T10:46:24Z</dcterms:modified>
</cp:coreProperties>
</file>