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56" r:id="rId2"/>
    <p:sldId id="257" r:id="rId3"/>
    <p:sldId id="258" r:id="rId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24" autoAdjust="0"/>
  </p:normalViewPr>
  <p:slideViewPr>
    <p:cSldViewPr>
      <p:cViewPr>
        <p:scale>
          <a:sx n="69" d="100"/>
          <a:sy n="69" d="100"/>
        </p:scale>
        <p:origin x="-2892" y="-10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623B6A-B1CE-4AFE-B0DF-E582ED5D2718}" type="datetimeFigureOut">
              <a:rPr lang="el-GR" smtClean="0"/>
              <a:pPr/>
              <a:t>15/2/2014</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839AE7-A5CC-4E0A-A941-B49BAD5478F9}" type="slidenum">
              <a:rPr lang="el-GR" smtClean="0"/>
              <a:pPr/>
              <a:t>‹#›</a:t>
            </a:fld>
            <a:endParaRPr lang="el-GR"/>
          </a:p>
        </p:txBody>
      </p:sp>
    </p:spTree>
    <p:extLst>
      <p:ext uri="{BB962C8B-B14F-4D97-AF65-F5344CB8AC3E}">
        <p14:creationId xmlns:p14="http://schemas.microsoft.com/office/powerpoint/2010/main" val="13250230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B2839AE7-A5CC-4E0A-A941-B49BAD5478F9}" type="slidenum">
              <a:rPr lang="el-GR" smtClean="0"/>
              <a:pPr/>
              <a:t>1</a:t>
            </a:fld>
            <a:endParaRPr lang="el-G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86C500ED-015B-43E2-8454-463A0E00F0C7}" type="datetimeFigureOut">
              <a:rPr lang="el-GR" smtClean="0"/>
              <a:pPr/>
              <a:t>15/2/2014</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a:lstStyle/>
          <a:p>
            <a:fld id="{5107CA3B-82FD-4693-A997-5BC5868A3509}" type="slidenum">
              <a:rPr lang="el-GR" smtClean="0"/>
              <a:pPr/>
              <a:t>‹#›</a:t>
            </a:fld>
            <a:endParaRPr lang="el-GR"/>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6C500ED-015B-43E2-8454-463A0E00F0C7}" type="datetimeFigureOut">
              <a:rPr lang="el-GR" smtClean="0"/>
              <a:pPr/>
              <a:t>15/2/2014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107CA3B-82FD-4693-A997-5BC5868A3509}"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6C500ED-015B-43E2-8454-463A0E00F0C7}" type="datetimeFigureOut">
              <a:rPr lang="el-GR" smtClean="0"/>
              <a:pPr/>
              <a:t>15/2/2014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107CA3B-82FD-4693-A997-5BC5868A3509}"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6C500ED-015B-43E2-8454-463A0E00F0C7}" type="datetimeFigureOut">
              <a:rPr lang="el-GR" smtClean="0"/>
              <a:pPr/>
              <a:t>15/2/2014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107CA3B-82FD-4693-A997-5BC5868A3509}"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86C500ED-015B-43E2-8454-463A0E00F0C7}" type="datetimeFigureOut">
              <a:rPr lang="el-GR" smtClean="0"/>
              <a:pPr/>
              <a:t>15/2/2014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5107CA3B-82FD-4693-A997-5BC5868A3509}"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86C500ED-015B-43E2-8454-463A0E00F0C7}" type="datetimeFigureOut">
              <a:rPr lang="el-GR" smtClean="0"/>
              <a:pPr/>
              <a:t>15/2/2014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107CA3B-82FD-4693-A997-5BC5868A3509}"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86C500ED-015B-43E2-8454-463A0E00F0C7}" type="datetimeFigureOut">
              <a:rPr lang="el-GR" smtClean="0"/>
              <a:pPr/>
              <a:t>15/2/2014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5107CA3B-82FD-4693-A997-5BC5868A3509}"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86C500ED-015B-43E2-8454-463A0E00F0C7}" type="datetimeFigureOut">
              <a:rPr lang="el-GR" smtClean="0"/>
              <a:pPr/>
              <a:t>15/2/2014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5107CA3B-82FD-4693-A997-5BC5868A3509}"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6C500ED-015B-43E2-8454-463A0E00F0C7}" type="datetimeFigureOut">
              <a:rPr lang="el-GR" smtClean="0"/>
              <a:pPr/>
              <a:t>15/2/2014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107CA3B-82FD-4693-A997-5BC5868A3509}"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86C500ED-015B-43E2-8454-463A0E00F0C7}" type="datetimeFigureOut">
              <a:rPr lang="el-GR" smtClean="0"/>
              <a:pPr/>
              <a:t>15/2/2014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107CA3B-82FD-4693-A997-5BC5868A3509}"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6C500ED-015B-43E2-8454-463A0E00F0C7}" type="datetimeFigureOut">
              <a:rPr lang="el-GR" smtClean="0"/>
              <a:pPr/>
              <a:t>15/2/2014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107CA3B-82FD-4693-A997-5BC5868A3509}"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6C500ED-015B-43E2-8454-463A0E00F0C7}" type="datetimeFigureOut">
              <a:rPr lang="el-GR" smtClean="0"/>
              <a:pPr/>
              <a:t>15/2/2014</a:t>
            </a:fld>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5107CA3B-82FD-4693-A997-5BC5868A3509}"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 Id="rId5" Type="http://schemas.openxmlformats.org/officeDocument/2006/relationships/image" Target="../media/image10.jpeg"/><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Τι είναι το βουν</a:t>
            </a:r>
            <a:r>
              <a:rPr lang="el-GR" dirty="0"/>
              <a:t>ό</a:t>
            </a:r>
          </a:p>
        </p:txBody>
      </p:sp>
      <p:sp>
        <p:nvSpPr>
          <p:cNvPr id="3" name="2 - Υπότιτλος"/>
          <p:cNvSpPr>
            <a:spLocks noGrp="1"/>
          </p:cNvSpPr>
          <p:nvPr>
            <p:ph type="subTitle" idx="1"/>
          </p:nvPr>
        </p:nvSpPr>
        <p:spPr/>
        <p:txBody>
          <a:bodyPr>
            <a:normAutofit/>
          </a:bodyPr>
          <a:lstStyle/>
          <a:p>
            <a:endParaRPr lang="el-GR" dirty="0"/>
          </a:p>
        </p:txBody>
      </p:sp>
      <p:pic>
        <p:nvPicPr>
          <p:cNvPr id="4" name="3 - Εικόνα" descr="PICTURE6.jpg"/>
          <p:cNvPicPr>
            <a:picLocks noChangeAspect="1"/>
          </p:cNvPicPr>
          <p:nvPr/>
        </p:nvPicPr>
        <p:blipFill>
          <a:blip r:embed="rId3"/>
          <a:stretch>
            <a:fillRect/>
          </a:stretch>
        </p:blipFill>
        <p:spPr>
          <a:xfrm rot="10800000" flipV="1">
            <a:off x="0" y="0"/>
            <a:ext cx="9144000" cy="6984609"/>
          </a:xfrm>
          <a:prstGeom prst="rect">
            <a:avLst/>
          </a:prstGeom>
        </p:spPr>
      </p:pic>
      <p:sp>
        <p:nvSpPr>
          <p:cNvPr id="7" name="6 - Ορθογώνιο"/>
          <p:cNvSpPr/>
          <p:nvPr/>
        </p:nvSpPr>
        <p:spPr>
          <a:xfrm>
            <a:off x="750067" y="332656"/>
            <a:ext cx="7643866" cy="923330"/>
          </a:xfrm>
          <a:prstGeom prst="rect">
            <a:avLst/>
          </a:prstGeom>
          <a:noFill/>
        </p:spPr>
        <p:txBody>
          <a:bodyPr wrap="square" lIns="91440" tIns="45720" rIns="91440" bIns="45720">
            <a:spAutoFit/>
          </a:bodyPr>
          <a:lstStyle/>
          <a:p>
            <a:pPr algn="ctr"/>
            <a:r>
              <a:rPr lang="el-GR" sz="54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ΤΙ Ε</a:t>
            </a:r>
            <a:r>
              <a:rPr lang="el-GR" sz="54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Ι</a:t>
            </a:r>
            <a:r>
              <a:rPr lang="el-GR" sz="54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ΝΑΙ ΒΟΥΝΟ</a:t>
            </a:r>
            <a:r>
              <a:rPr lang="en-US" sz="54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a:t>
            </a:r>
            <a:endParaRPr lang="el-GR"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pic>
        <p:nvPicPr>
          <p:cNvPr id="6" name="5 - Εικόνα" descr="PICTURE7.jpg"/>
          <p:cNvPicPr>
            <a:picLocks noChangeAspect="1"/>
          </p:cNvPicPr>
          <p:nvPr/>
        </p:nvPicPr>
        <p:blipFill>
          <a:blip r:embed="rId4"/>
          <a:stretch>
            <a:fillRect/>
          </a:stretch>
        </p:blipFill>
        <p:spPr>
          <a:xfrm>
            <a:off x="3681421" y="5160204"/>
            <a:ext cx="5429221" cy="1807398"/>
          </a:xfrm>
          <a:prstGeom prst="rect">
            <a:avLst/>
          </a:prstGeom>
          <a:effectLst>
            <a:innerShdw blurRad="63500" dist="50800" dir="18900000">
              <a:prstClr val="black">
                <a:alpha val="50000"/>
              </a:prstClr>
            </a:innerShdw>
          </a:effectLst>
        </p:spPr>
      </p:pic>
      <p:pic>
        <p:nvPicPr>
          <p:cNvPr id="8" name="7 - Εικόνα" descr="PICTURE8.jpg"/>
          <p:cNvPicPr>
            <a:picLocks noChangeAspect="1"/>
          </p:cNvPicPr>
          <p:nvPr/>
        </p:nvPicPr>
        <p:blipFill>
          <a:blip r:embed="rId5"/>
          <a:stretch>
            <a:fillRect/>
          </a:stretch>
        </p:blipFill>
        <p:spPr>
          <a:xfrm>
            <a:off x="0" y="1556792"/>
            <a:ext cx="3681421" cy="2757512"/>
          </a:xfrm>
          <a:prstGeom prst="rect">
            <a:avLst/>
          </a:prstGeom>
          <a:effectLst>
            <a:reflection blurRad="6350" stA="50000" endA="295" endPos="92000" dist="101600" dir="5400000" sy="-100000" algn="bl" rotWithShape="0"/>
          </a:effectLst>
          <a:scene3d>
            <a:camera prst="orthographicFront"/>
            <a:lightRig rig="threePt" dir="t"/>
          </a:scene3d>
          <a:sp3d>
            <a:bevelT prst="relaxedInset"/>
          </a:sp3d>
        </p:spPr>
      </p:pic>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331640" y="2050596"/>
            <a:ext cx="6429404" cy="2862322"/>
          </a:xfrm>
          <a:prstGeom prst="rect">
            <a:avLst/>
          </a:prstGeom>
        </p:spPr>
        <p:txBody>
          <a:bodyPr wrap="square">
            <a:spAutoFit/>
          </a:bodyPr>
          <a:lstStyle/>
          <a:p>
            <a:pPr algn="just"/>
            <a:r>
              <a:rPr lang="el-GR" dirty="0" smtClean="0"/>
              <a:t>Ένα </a:t>
            </a:r>
            <a:r>
              <a:rPr lang="el-GR" b="1" dirty="0" smtClean="0"/>
              <a:t>βουνό</a:t>
            </a:r>
            <a:r>
              <a:rPr lang="el-GR" dirty="0" smtClean="0"/>
              <a:t> ή </a:t>
            </a:r>
            <a:r>
              <a:rPr lang="el-GR" b="1" dirty="0" smtClean="0"/>
              <a:t>όρος</a:t>
            </a:r>
            <a:r>
              <a:rPr lang="el-GR" dirty="0" smtClean="0"/>
              <a:t> είναι ένα γεωλογικό ύψωμα της επιφάνειας της γης πού ξεπερνά τα 300 μ..  Συνήθως το βουνό έχει μια αναγνωρίσιμη κορυφή. Τα βουνά καλύπτουν το 64% της Ασίας, το 36% της Βόρειας Αμερικής, το 25% της Ευρώπης, το 22% της Νότιας Αμερικής, το 17% της Αυστραλίας και το 3% της Αφρικής. Συνολικά η επιφάνεια της Γης καλύπτεται κατά 24% από ορεινούς όγκους. Το 10% του πληθυσμού της Γης ζει σε ορεινές περιοχές. Οι περισσότεροι ποταμοί του κόσμου τροφοδοτούνται από ορεινές πηγές, και περισσότερος από το μισό πληθυσμό της Γης εξαρτάται από τα όρη για υδάτινους πόρους.</a:t>
            </a:r>
            <a:endParaRPr lang="el-GR" dirty="0"/>
          </a:p>
        </p:txBody>
      </p:sp>
      <p:sp>
        <p:nvSpPr>
          <p:cNvPr id="1026" name="AutoShape 2" descr="data:image/jpeg;base64,/9j/4AAQSkZJRgABAQAAAQABAAD/2wCEAAkGBhQSERUUEhQVFBUWGBUaGBcYFhgWGBgYFxcYFRcZFRoZGyceGB0jHBQcHy8gJCcpLCwsGB8xNTAqNSYrLCkBCQoKDgwOGg8PGiwkHyQsLCwsLCwsLCwsKSwsLCwsLC0sLCwsLCwsLCwsLCwsLCwsLCksLCwsLCwsLCwsLCwsLP/AABEIAMIBAwMBIgACEQEDEQH/xAAcAAABBQEBAQAAAAAAAAAAAAAEAAECAwUGBwj/xAA/EAACAQMCAwYEAwcEAQMFAAABAhEAAyESMQRBUQUTImFxgQYykaGxwfAHFCNCUtHhYnKC8ZIVM7IWorPC0v/EABoBAAMBAQEBAAAAAAAAAAAAAAABAgMEBQb/xAAoEQACAgEDBAIBBQEAAAAAAAAAAQIRIQMSMQQTQVEUYSIyUqHR8HH/2gAMAwEAAhEDEQA/AALSrGY9yR+CmrdC/wCn3Lf2qAt0+ivaa+ziTGuqvL8T/aKqFW93Ti3TWELyVxSq7RS0U0xsqilFW93T93TskppVd3dLu6LEUxTRV/d0u6pgURSq/u6bu6AKIpitEd3Td3QAPFNFEd3UTboAHNMRRHd1Hu6BlGmolaJ7umNugYKRUSKJNuom3QAMRSir+7ptFAFBWolaI01ErQAPppaKu0UtNAFWiolKviolaAKdFKrNNKgZvaKcW6IFqprZrOxAotU/dUWLNOLNFiBRbpd1Rgs0hZpWMD7qn7qjO6p+5p2IC7qn7qjO4pdxRYAXdUu7ot7YAJJAA3Jx+NK0gYAjIOxosKwCd1S7qjDapnQAEkgAZJOAB507EB93Td1VfBdpLd4o2FK4UnUWgFlyQDtt9T99x+xrgTXoJTPiHiGN8rNZrVi8WaPTkvBj91TdzQnaHa0MVtgGACTv82y+R5mf+tX4dsni2NlSEvhS0OCEKzAg5IbIOkjbn0h9TBOjRdPNrcB91TG1XY8X8AFO7Y3HcgEOEIQMc6WCkNnYETBycYqxvhTQgbug75gkK7KDyAJAnrAzHoKz+XEr479nEFKj3dX9p/CPHAs4S6V8TATpVYJEgFsAqNiAcDEQanbtvoRnUoWGJEAkfNpnffblIq9PqVN0OfTuCvkENk9KgbJrVftBwsEiPQVBe0CksIHKd/bG9a72ZbV7/gyjZPSm7g9D9K2D2tcEyVg7gjB9acdsNIJC9I2FG+Xr+R7Y+/4MI2j0qJt10l7tzUACggbCcUKO0lyDbEGJjnHtSU5ftHsh+4wilNoroV42xzt/YGmL8KxkqyzyBx7Ud1+mHbX7kc/3ZqBWt9rdgnBMdCfzNDNZt5yw+h/7o7v0Pt/ZjFaVaRS1/U3/AIf5pU+59C7f2b/d1MWa57tTtHUF1AgMRgjKtyA6TGW57bYJljt0IbYCsbenLNEkyZKeQ2jy5TA4F1kN1ePZ1PoJ7b8+jYFmn7mj+E4cXFDIZU/rblRtvsWZh1kCSDII5wfYzXR3Y+zl7M/RiC1T91Wr/wCm+YqP7gYmRFPuInty9GZ3NSFmiuNVbSl3ZVUbsTA+/PyrNXtVXUG2QQQDPPOduXvT3oO2/RLibyWx4jGCT5AbkwMDzobguGu8ZcC2XW0DOnVOp2C6tgCVERkiM7zis7tLtjhwGS42okQVAJOcek+9b3ZfEW7em4iXEcKRq7wKxVokEaCI5xuPIzXNqynLETq0oQirlycRds3JCuWeCZMllzMGZjOY9PKtTg2vBgLRGgfOCARkCPMHfANdjxvbzXUVHS2wWCpZdbKRjUCcT5xWS9zU+WljLGck5Ek+5+9ZwhJS3M1nqxcdtGP2r2RcvqAbhHjLRjSBsBAyYjmdyam/AkgG7dL92MEgBQYy7AEFmG8k4rW7uhbXZ2p9V4AqNrcmI/1EGSeePSa3bfgwjXnBjdj9iWxdtlC5djAJZZXA8TKolcMNxtq6V3XaHwy7WUVr9y2szcRTCHM5nJGBiINF8J2xw9pFVUaF2UDwg9cnJ8zNcf8AHP7SRdH7vYGk6hruAhioHzBOWrzG0bztytyXJ0Yk/wATo+zPgXgg4IOs8wWChjyICkAQJwP7z0rfD9gXe+QMtw/MVadRnVqYGcydxB+gjzr4K+MLXC324dgXtHSytg6dWQVJyZWCQNzPPB9Q4f4o4Rri2lv2zccAquoS07R5423rFS3GmpGUMF3CIwAEyBzP+alfQAElfU7fhV9vjEdyqOjMnzKGBK9NQBkbGnu7Rkk9B/eYp0Y7gHhrzcmxyyT9yZoi7wwYAOEImYZQQDy3505tgATj7kevUYryDtf9pN/iV/gFrShtOIDsxLaWkfKo8OOpzyqZOsmkIPUdI9Nt/CPDI/eBFDLJDR8oMkxPy+1Ensa1qDi2uoZDaV1eob35143xXbPEd6HN53R/CdRmNUKVGrdGDExtjaqeJ+Jr1rhnti81vUr2pBJUrEgKCcHESsQGPQVC1bN300l5Njtvtfvu0dNhRo4ckG7pEtcHzK5P/uCcRtz6VzXbXbpW+/hCgGIWIJK6iY2QbYG0nGwpWe2BwnBqylXLloyAGZpJb0EAR6TFYXY/C3Ltw3LiPcLanDaZEiSTExJIAWYHrEHpi5R4Zm4xfKwdT2b2gl4eEw3Nef8A1Rxs1ynYL3ATZAZX1d6FO4JgLqPzSQdjHLHix6dwvZzhQvEAWnAEmV0NIEFW25xyzgZxXVDqvEjl1Ol8xOaNmomzXWWuEt3SVQgRAIAI+YBg2eUGh+2Ba4SDeYKDsoksx/0jM+fIdRWnyYmfxpHMtw5qBtnbMV19ns5bqLdt5RhI8tt550h2eOkmd5/WKXyUP40vZxwLfqKeuwfglBybY/5gfnSqfkR9F/Gl7ORscL3igagdnktp1AZgk7HBwecUH2aSWgrifDiJhUxPXcf8c1pcVwYt8TotW2WyxEByC4JVWIJA5ST/AMfKtDg+C1MoKjIAUgYkyI8ycf8AkPOvn26we+mqs6H4a7MW5YPjcXFLlFVlQXIUDIYGYkfbyrjrXFNw6FmuMtzvYdjMnUxguOeFmD0NeodgfDirYXvlIuFXG5kBgBIzKtpG4g5iuR/aJwdpbQ4cG0NCM2tjN4FTIVj0YnbyxFdqvakzzd6c5UAdkfHlq+WF0C0VUGSfC3JtMfYZ3o1Pi23EDVJI0rAlpGrHTETO0j0riuwewGBF18RlV5zyJ/H6Vt8NwKp8oziSZJgef5V6CTOGSjkG+Je/vsinxISJ0geEE5A6AQN9zHTGHd7OuIV/dy8OowDDHEFmUHwqTzNdRxAlSJK/6gdMRmZ9qz73xZw4JAckjchSZjkDGd8e9N0OLlRX2V8MhPFe0sx2XdRPXqfTHrXQqoUAYEDA6AYrmP8A6t1T3dt2EjO0k4UKADkkgZrbt9powXUShaIWCSzYDBY+YBsSMekU014JlGXkD7X7VPfpbXWd2ISSSRlFMZglYOOdaXB8IQxut4C0atRUkKJhZHhUCZ5medWXeIS1aa7soBJ5aum+TOAJrhu3vi1rxKodNsHlILYG/pmk2ojjFy4O+bi1Adv5UmW6kbgY9p645VyfaXxFeuW+8tzZRT42kSxmNNsxkwdo96fgOzdSgu17iGEA2yWFoH5irOw0sAYkAnPI1V2t2pbtoLfEqpdGDJatH+GAEGnXgGCWbH5UN4yOMUmaVntLu+HQX31XHUEBuQeFUuQJCjUJY+3SuDtE27sgBwpbkdDhZ8xKmDz2op9Vy1fuG5rYrbZvQ3VkexA26dKKTt3VZD3G/jWcWQumBIA1XEYaWjkVk9Riawct+DpjHZn2aPA3FvmzdUJbfWQ1tJ04YkKASSBD43zzFZfFcT3PFvr8Sq507fKD4c88YPPfmKyf3l2fWzEtMlgYPsRWp2zYMrciFOZ0jVLqHluolseYbrXM9PbL/p1qba/4bK9qjhke5afSxhUCEqQ5SLhaN/nDHrAr2L4V+Klu2bY4lgt6ABOC8kKDEyckTyEg4mvnvhATd08mbTvsSCAZ8up5TXc9pkXuHsksFvLpYAqfmVTqGDgHTE+VZt7GglBaqyet/E/bKcJYbiLpIVcaVyWJwq+UnnIFeJ9icL3j3H8Oh3LBFYmCG1DJ3yFzn5fOr/jL4y4q/wAPZ4e5hbaoL5GS90AMNcjG3ImSH6RV3w2k8PaY7zcAA5+LmP6QGP0p6z/C0R08NjaY3anDT4WICkKQ0wJGnRJ5GRpg/jWBw1s3+Ka7dQtalyob5W5YB5c8Ctntzix33dW9LMzKxkBsABiMyBkCAep6zWxwnDKCcb+KOSgnA8/yqunh5H1Gp4M7hew1V2YwVYk6CoIE4xO3/U1Dt/tB7KTbRSAJYnYAQoA6kzA9+lbNwwCcACTqJ2G8/beuV7bvPxVxEtIGRCHYu0WipkAtsSBB5zuPTso407O7/ZAOFvI793PFJcYm8U0au8k+CDBjocjBr0u9wCOmh0Vl6EY9R0PpXz5f7Va09u5wivNhm06Lf8IGQpkAAkmMj/VuRv7Z8LfFC8dwa3lIV9PjEToeM45rIkdfY1jJUE75A+I7CFtzrQXrbbal1OqrkICPF4Y8LZEYOnDE218N8HdBvCzbud4FOphrkAYA1zpHkIrzf4m7T45uIS7ZvA91JUfIJkg4jYrAMnbFb/Zn7RAFNy4ndXJU3bWQtxG3uJPyXF5qSZA54IUouPIJuXDOps8CB4Cv8PptAyIEbb4jaKwfiX4XsWbRvDiG4Vf4ne3C5bUGB0hdc+IFVgCMSBkiBfif9rfD2wBw2m4TvcaQgP8ASqga7rDmBAGxYHFeSfF/bPFcUgu8VfBUmbdgEgKNtQtiQuObEnO+aEmCbQSOK4eBrtC6YHjN24pZf5JUXIHhgRSqiyQqqNIwBy8vSlXJ3ZnVtR3NrtK7dtm1xFkIVwt63OorJiGJJxGx5EYo3s9ntWwgZ3VSSuvSSskERI5aRHSKzz8T8OW0hwsb6rd0aY31Qhj0o21xqPHd8Rw7k8hdCmTgCH058q9CMdNHFKeozTfta848Vy5/5H8jXOdp9gG9fFx2lYAK5kxP804ya3h2RxMSbL+wn8KovcPdXe26+qkVslExtoGs8IFUKNgIHPbbNUcfxaWlLOwA+58gNyalevuNh6dPevPfiDi3u3WLHYlQNoA2gdPxpydIenHcyz4g+JGvnQkrbHLm55avLyrJ4fh9WosdIVSZjcjZR5n/ADsDRHZ/Dobid4QqSCSZjSMkCM+WOtdL2h2bw9hFvCy91H+VHuaFSRg6ZLMxAnnjcDYYpXk6rUcHJcKGOCzi3M4MSR0G07ZzH2rbtdrpY0BLj+GAxWSCm5ChoAILE7RIBnNZ/aXHm65KgKIAgDwooIgYG2em586v7NUWVW+UVydSDvQCmvEMo5hRknPzQAN6aG+MlfaXxDxHEIE8RUbkAnVJMFznPKNsbUuzex/DruPbtrG7ONa5gsLY8RbfSMZzyzo8DcYrc0zrurqJACq1tWhUIEFVJUiByHlWbdC3bbuAFdTLDYaSdMLJ5GI5jbpUdxWOsejd4z42RLYt2LZIVdILwNMYU6RMwBO4rjHcsxZiWJySTJJPMzRx7N/gm8WUANoCmdTGATGOhoNVrWVvkhJLg2btrTwIcCCbhTfJUw3sJt/qax+FurKg4EiSZ/L9eldF8MfDdzjnhtQsJOpgQIMEqFBEEyZPkcnahuI+D2suBedVDTpKhnLEHHhABAO81mtNpNsp6sW6Mg2pZoIPMkbQSB+JFbXYvHm4DYczqHgx/MBgsZ2EA+1VJ2CVMySCxSPlZs4Gk5WYmZxQt/gGsXtJElCSOhAkz54H4ispOM7SZrBvkK7R7Nu8M8XV0sd1OlgfCDqByrBtRII9jWpwfFx3ZbxQGIwTCkMkMdo0jPXTPU12vA8Hw/aHDnh7pQXAWbh7gAGgyC1lo2WeRjc7GK4rsfhmTjG4e7p1WyVIEgaxKljMSQDG0YEeeEpKcN3otOnR0K8OjnVcQFGUgl1kEISyg9SJORB5ztS7Q7Ju8FwzuqgW4U2mnV85yCScRIGcnJzT9n/EP/p/EJb06rDCQGAcKGY22UE+a4IIwQp2Eeofu1q5YN2yx0FZ0qNanGRo+xBH0iojHwxT1qZ4TwVgEa7hYXJfvCQwMEzIg5gA4jYeVblvtEyqrtgARkgE7Y9MeVS7a7IthrjM5tlix0gdckDW8xvtPSg+F7YtIpUBrihpLM+knAnwhcDG2cdZivQijjlKyPxRxpVV1oShaDpdkJkGVleRHWZ6Yqrsfj1ZHF22FYsqsxbwhCIRS4I0omlRGozqPMmcztPtPvyEC6V1SAM5O7GBJOTgHnWjxXF3xCa0KWkk6SjhmwiE94cbKwkz4ic7UOVMpcUdBb41dDm13RQAszm5Clmk+KZJmPPHQaZp+E+3zZ4mQ7S2sLp2ufMEQB8CWiAYyeXLju0OPW8G8SIq6lUA+HCllKiBA8AHy5J9qGHaAhFTMIJaDAJiQJzj86w1p3heGKODovjHtW6UYXhouLcIu2p8akiVLRhgZO3P0zzHA8bOo3LkKd10l2PPYkKf+RI/0mqu3L1y5c7y85dmPzHLGAFzjO32puGCqsuhYTuDpIET5xO0waT1E0mC9I2LFy29tCNdvS795eIJBQ7S0Ea4gADAzGTWTYVXvutslreTLf8AiGgARviRirLnHW40eLuyQ39bJIyFyFbeMgTzGAKN7K4MWlk5ZmAjmJiFOM4bPvS1tao45HpwuWQvT0BI/wBs0qv/AHZhIbcFhtOxMculKvM7i9nbuiT43jrl5Id5EgGYDiB/MY8Ub+I9IIoG1r12kYnQHUHHyywkMBmfX2prwMgiTqG/yydxP9LDbocjlRPD39QjcgAA845ahzHhjI5e9dEJuKr/ACOG3Z03wZ8SNae+yN8zAhCTpBOoiRmByJGcc61O3v2pcQg0LZFptI1EkXQxadPdwI0GJkyeUA1ydnhJk2WyDkHKmB9RuRGfSs3tribpCi4D3a7GAQuYI1AeUZ6VrpzUpUNvGUdp2D29bul//URaWXQAqBZ0agRMJuCRkmYrQ7Q7S7ORf4XEZKiAtk3RGQA2hQBtsfzrza1lR4mUZJGnAgR/+0T58qoSw2vCkztGx/L2NdUZNXkzdej0ntr9ld7iDrW9aZoGkw4xuAsMVAz051znaP7Oe0AQLim6FECLoblsobxcuQqXY/FX7Y/dxcu2ASDGplM5A0kYOCBEgHHPNdD8H/Gd6w72eJLX7UGdR1OhBgAFz4lYRA6kD1la1lq/B5txFt7f8I2e7zJ1LLyMZJ2GNgBVljse7xFp7mqSkKATy/p3hQZwNt69X7et8J2mNNlgt+G0K4CXPDHynIdDI8M+a8wfOV7U0WxbNsMDqW5EAsuQsMBgrJ3BmqlOTX4lxaX6huz+Ha0uq5KjulRiQRB1lgpHXTIIxtWL3b3HYW1aGOVAkxIOQB/Vn6Vdd4kr4GfvLYIIgwYjlI5DEHmK3vhjtvhbDl9N52Ij+QR1/mzP2896elD8rkKepSwZ3ZvwpxF0hO7dVY/O1ttIxgkxIGcxPLGMN218K/ujILtxHLQdKE6ozO6wNozvO2DXS9sftRgaeGTTy13IZj6KDpHvPoK4a/xty/cLuxcnJM5IX0GMCPKuiTikc6nNu3g7Xs74rZLOm3YCydNpJC21BzJk67zk+g+sVzPaF68Ly3uIY6jkah/TBCxiB4ohY2MGc1q9n8O3dOo8arpJQzlYIO2xBTWCPaTFY/at794takcMbDMVkw7W5ABZDzB05EzOc78L6iU3t8FKKWUaXHcMb1ousHXKzGzKxNsyP6vCkHmWigeH4d+M4VVRS9+0zQAPE6EatM/zMsahzgtEwBVvAcWgLraAMWtRWVOptQfQuZOBHWY2zRHZPFLY455BUMUu2wBqlSQ7BYx8pYDzQD1503BNLxlGqlkK+HLy2LYBBPd3Lgcg6SHGg7ztBnpGTsa0Pjm7w5Fu8j2jxNp1JhlBupABV9JmYA8wJG22n8V9kWeKtpx3DOhKsly7bLhRcgfPbkxrAbb+aI3GfMO0ONV7jadgTB6iZH029AKjSh3J7k39/wBM0eq0qNTtntG3xIFwBrV60I0sQyOgLvKkLOoM0wcQeWmtr4I/aY3CXIuLqtMApjdY2IHPnjzNcaGkRQj4Nen240l6MXN2er/tD+IReWeHPDvZIXUVKNcXUJPhIlDiCY5LkGuB4niFWVSSpA355BP4fasxXPrSu8SNhk1fCyRjwPxFwRk5qfG8Q11zoBVTpWCZ+UKBq65APt5VVbtx4nk7YG+W0wZ5+XnRaXCFZiJPTbKx4v8Adma5Z6mcDsz71tbZIMs0CJxEgHP1+1avZDeE7CNO25mR7HxCOvvQPaaEMGONUB+sAqZHrH286GXiDkLjB5+mf15Vk1viF0G9orKa1MhDBB9pPXePrVN7iS6NiAImDPSY6AkzRHAcbq0q+QdiczgggjoZ9dqhxnD91OmdJBKnzBnSZ8j9KhYdMLAuzrg1ZyM45bQD6ia6ns8G6TIJJA9FZdicdAB61idh8LqVyf6YX1LCY6mM+xrZ4XtA20bSQCdOGgliCMR5wRNZa9t1HkcHTDeKsMXOD7elKoH4tHUjy0g/mPwpVzLT1K/SdPdQfeZbTy4Xu2OkzBnxEEHpyIbcQedB9pdlKD3lq4QVyGIG2PC8em/nzGaleUOJ1FoUFk8xJ1dJJnHMHyrF47tNkDWtROZBB5ETBHX/ADW2lpybw8nLJhPA9vIrKX8JG8ZB3B+31roF7StXhqRhqjxAGGHUwdxG4M7Yrz4jpSS7BmuuXSxllMFJmz2/dIeCqqR/RGkgxyHnJ96z7PEEZFVMZplrpjGo0S2dX2P8YBRpvgkSpDDJ8Owad+k9MdKO4ri7PG3FWwW71rcqsABrts6gjAgySsxHMc9VcMwpJdKkEEgjIIMEEZBB5EVl8aO7fHDGpUdZ2Z2s9pkIXBEQQV0sGEgHcEjrG435m8fwv7yrXra5ybgUGFkzIBw4AYaoOobkQccfxnaly82q65d4jUdyBkauvqc0uF457ZGh2XnhiPwPlWy0mnuTyW5p4YRxHCx0jOxkY3g9fKhZHKr04469Z5mWjE5lsbZ6bZqHF8Pp85yCNiOsbj0PMRXRtwYt0CM9W8NxWgYUEzMnOOlDstRNS42BrcP8T3rbAoyiNsA+eZ39/Kg7/ajtdN2FDMzEgKAJcaW8O0Hptk0IRTGpWlFO0irKlEdasFwkQxJgeHO3OPIZpBaktk+tU0KyXDXNJOKta0AwjnkefWjeE7BL2+81KBiRMkDqRy2+42qPG2QjaQdUbgjSPm0gCd+RP+Kx7sOE8iAL9/kNv1tVSsIPP9ferGEkmPI+4ABjYZn61fYsq4ifETgbDZZJ6bEe1J6jHYNbVmBjG488Z9vXyNXcLbgnaOZM6T642mD7DnRd6wAgEYDDOJMgiOoED6R5VbaYLGqGG23KYMTnYaaxlNsLBUBLEj5dRZfVS0A9Mn7CiheCOqxMgkncAT05iR9/OhEssq6sCWkmM7SCB0/OpWXC5YSRgDOQTn7MN+lQ1YWD8dcLP4twB9wDQ1lgDJ8/wq+/LEszAmOWJrT7H7CNwgkeoI5cpncEyMVTlGEciB+z+BiCeePSYIP1iibx71QNwYz95A5enPIo/jLItoW28M5MZDMCPrI96o7O4ZpYR8wVkA8oYRHKRBrlepf5FIh2HZZddpjp0nUT5RmNuQmhe1U0gFidUg+IRvB3G+KP4h1a3ea2MhWXbGRqO0zuT7edZPbF5jbtEEnUJzkkgDH1NELlOxlV3j1UkEAnr96VA37EsSWB25E8qVdaihGkvHOJhiJ3ih2yakRFOBNbqKXBIyikU6VOKcVQEVSpGpgUooEV71CrQlSa2DVCsH2q1M7b1EpTARVpjsv7s7Rkbj03q8ksn+0MfUYJHtlv/Kh1uGZkz150Twl0KwLAsonAMbgic+s1aZDkBMtVstE3FAwDqHWIqvTSspMrFs0igFFngyILAgEwMc+gFLiUVTCQ2AZO4kfTEffyrN6iukFgpxV3CiZgCQCwJ8pPTyn1iruB4MXZABBkafPKyNuQz9K1h2M1vUgy4ZZOklSEXUvh56iN/Trnm1NVcAEcBwgtoYIDmDoPymNIGrnM6p/vk82iAhiQSJuAebExJxyGk+3nWvxvGTbkRJI2nYEKFblOJPlFZ7NMczmY5xIB9MesE1jpxatsLGHDiF084Y9MNHiHoAeYzy5TNvJ3AM+IdDv9F9dhViRgxJiRMeRyCcgBRtVjWFVNRkc4BnaAwHQ5EzGPpVNgU3ZyROmTIwflbTO/QxPLFCvdILAjG2Nt5/vUkukzO2Rt+AnHKoXXn3+k/wDVHBVFo4wAEfNmRsACYM+efwoa5xJO8ewj6R6CoxUQlLBVDWkJI9a2+y+2jb4pbfIjS0kEGVBBB5wZjqCYGas+HOC8eqCTKhY6lgAY3jqegPWsi9xOrtIsqs4F0hQoJYhSQIC+k4rKVajcX6A6b4ttTwlx0wfDrVhkayNQz5kQRMgE70L2HxpFi2SDpAZSwwVaMacblT9Bziifja2VstqmSVVlBOVUQpPWHQkTyisqzxQs8ASmDcOkAt8rqRLJP+k56E1zacN2kl9gZnZPGMw4hREXFY77ESwj67+Qq/ta8hscOoU6wh1NJ8QJlRHUbf8AEe2ZZ4oqjopPi0znECeXOZGek9adATEn08uePrXa4q7/ANwTZSLJ/RpUcLX6/RpUdwLHXNMVimV4pBjNdoiU1YDVM1YrUBZYKVNqpUIViqQqM04NUA81HRSIqSmmgIgU81PTRHDcOsjVqjG0dRk840z7xSlNIlsJ7O7FD5Yz/oX54zkT80RJjkDVN3wkm1EDSd8wQDG8NlojyNa/AdoDvAxwWLQqyIlTbME9Ag+2RkVlNbLICQqabeBOHKAF8g7k58yeW9cilJye4AG5fZiSxJ2/+0aQfpzqVvhSxHTwAnoGIUfTUPrR9rQBERnLyJKEqIjPiBBb9CibNjUDoYiAdKRk69OMnAgA42Anzq3KgsjwkWmNuCX8YMZJgyoEb5Ez0xWlxXElmOhgrWx4cbwG1I3nBAnYY8qz7XBd2QThWYKVMzhlJ8Q5btPPSMYFRu8SRaKrGoiD/VEDUCOUaZJ6kycVzySk7QAF+4wPjCEECIMxAKyM4mfsOlQR9MEAEiNxIwAY/XU1NlAcIZQ6AcySx1aYHQGTPSPrXfJMnrqP4mttyooH4Tjy7MNowIxuT/YfSrNZggH+WIHQnp6rNZXY7eM85H4GaLtcVN0gD28wM7bmk8D4LiuT5R9ZJNMgyR6VG5dCXTqjLKPsc+gJFVLxIW4zbg4H69qke6gvuf171dwtpdQDSJIAjed8dcCgh2gSNhPv7VRdvsxBJONox9KkNx11m+OHUXCwhheCmJIYJ/D1A/1Dl/uriuBu6LquYaDMEEg+sZ5/Wr3LN8xJjrUGtZFKCUb+xbjZ+I/iw8W48GlQsFSxMtzbEekbdZrCfiGKqkkqpYrmYLRPl/LV3cz+v0astcIScCfwojtiqQsgy2jz+tHcLwxOwMdcUXw3Z4GSZP62o63cCDAMzvj9RTdsqilOzGjdB5E/5pUQCTzP3pUtqKtHPLTg5qAq1VrtMxiadTTHemQUwLBTzTCnJpiFNODSEVMW6YWMlWJZOPPacD2600ctv7TVovnrtvidzq/zUuXoVk3tiBpmRGryOxjM7+VVG5jlGPwz94PtUVOM7x/n8qgbgkL1BqOALrd7rmd8wcg7H3I96Jt2nuayo3yRH+oTGInIOIoJTAzjaPfEfWjuzuNKaohvmlWEgysEnpgmOfh9KiUq4BoqCkAgR5c9+nLZhn/VXQ3GFtSNK27ii2FiAWLgtAP8pBIPmABFZ14p3Wo4KsqbmWULCmeR5nHMRFLgv49vVPiFskbwotsxYZxJWIPnFc05OQBV3iFDWyyyqg6pbYkyAv8Axtxg7HrVNzgwDBYMpVWDHIgyhgrnw6gcblcjaq+Hv6yM4HjxiCdj0lT/APL6lcNcDDDaV1sCIE6WUFgTifmCwBz9KmVrgbMDtM6eMtrI+RQSMgyCceRx9at7ROlGYNJOsbRn0HrWf2vxpHGd4PCVZDjlpjA5wNvai+3Xwq/zEkkdOUee1apYQzG7Ou6Lk7wD0n6f5FMhbXrmCfry5Vdw6AZ9T+dTVgBHmD+dNyyS2VXrRZpOM8v196fQetEqlXCxWbmAElirRaiPOiv3fz+2+f8AFX2LAB2n1/sMVO+y0B2+EY4x+vwqw8MAMmT+v170dqnfB/W1IcPnJH4n7ZmjcGEUWeEJMkUctnTzjl/jFXkhVHLrI8RO5x709zjQMgBY5nJ25Cq3wjyyXMr/AHYmTy9AI/KfeqrlwJzk9Bt99/tVd/iWbBJx1+uaGD4kfXrPL9edZOblwSnZY3Gt/wBDFKhy8f8AX+Kep2lUgBVFSL1Tqp1NeoBaTV/BcA9z5RgbnkJmJ+hpcLw0kao5egnIJ/XWt7hrKo0icgAKAQwkHVAJwcFqz1NTasEOVcANnsBtQV2CyrGdxOksATsJIA+vSo8HatqZZWlfmDAyomJjGRn0MV0nEsxdFAV1ADHEh4gRO8eE4MxI5Gsvj+ADMz2jBcmByJ1AED1kn0zXPHWcuRKVh1y8ptTC75UKCFIZXjAkgKCMHy9ec4i1NxlOANUwNioIAI5eIR70SL7mcEFsYgeKZBYRzIxtQhuECTmWmPPc/wCfYVemnGxpCu2VCghpJn2A2kHrgj1qm62lZ8yPoNX4Grr76vFiPDz8j+Mfas7tWQi4gEkj7z9/wrW3RSQQb41qp3bb1kf3NC8S/wDGtxn5fPf/ALqji2PgI20rHL/rNVqxlCeQWOuOlIqjW49oZAORB8qN7FAZysj5QCfInMdcT7E1lcesSc5OJEYHSY29OnvDgeJKGR/Sd84jH3FZtWgrBt9tXtVhjtLMdPKDoC+w0gR6VV2Bxemw3InE9ACGP4L9Kr46+rWW0kH5fOJjp6fY1n8FxQW1cUzLAR5HnPXE06VC8HVLwaqoABOpCQeu0GDy/wAdJrO7Dvhu+1MAAwYeYI0yB9KbhO2wE8ROpZC+hGxPLes2yhBJGJOd/wBc6hvBN4JceQ/ENcAhC2POBA39KVwl21Hf39B9hV1rhZMnA+w51elvp0k/jWTn6DkEThhU1sfqKKCVbY4UkxBxy2P9x9KhNtjoot8IRk7fT/Jox7RGEGw3OAPrgmq3ccgCes/r7/SrrzEjYASYE/ck5p7lEd0CwB5kjM/lSU9ATV44cDcx/nyqzR1ED9e9ZPUE5Ay28yx9h196Jt2mA30L9zUDfA+Qe5En2pSW3P329TUOUiHZWzckE+e5PqeVI2QuXIJ5AVY14KMVSLc5J2GTy/WKIqwRTcuEkiYH6PT2ql5P62ir2YnG3MdSORP9qq0HzMcunX0rZFjpwpjCE+ekmlVhC81M+TQPYGlWn4+x0ZI4c9COftE1fbsRj/v2/GtG1ADAiYiOhkbeh2mh+FtZBzJiGPXT/g1177Ise3wkahzLBefkM9I1GtThuILIJ5zjlqkE+xkgAbZoQgKS0HxKP+OoknbY5WKKXgwCAuwBHnIAJ+ufcE1nPKyZyZfY48hgokAEiRkhW2bzkR6RTcUApXYQRHL+pgRGIht+X4CWnGnxbLqIPP5iwGPQH3NFXLhlRjcEj3KmKxapiSplN0kq0Yc6cDkC4Mn08vzoMaZYs0swJEjAJ0lfTc/SjHkmQNxg9TgQT1kfT0oXjkBi4P5maR0knT6CBWkfRrErsWNUEQCSgAP8xMAn21A+9Y/a4I09MxW5wqyQTkief9KqB9I+xrB7Zb+JA2Ax+P1rXyWmUXHlUGcTSHLM4AqISfx+lTsEADpigtGl2haA0AEfKhMCJJWcjrQNwYXrnrFTt8ROW5RHnGBT3LZJBUdfvFRdMhsrTUCYOCIPnVlvhs9aus8ISa0LXCVlPUoi2D2OFztR1rh52k+21FW7ACjGZzzJPT0pOpB5jblHn1rJvywKtUZgbECeRiJGcnM551BU5TE4/XSiW4fOCIgZEx6UyGAQMn0nHPf+3vScqKsQvBBCDP8AVuenh6VFRMiYnfOon/dHX6etTCmIJgY2/M0znTy8/Os3NsmyKW4H5VMW/KqjqOFx5/r1qdqwRknP62FQxNk7iRv7f4FV6DzH6/OrXuRsM9T/AGqnWdyZPU1KsSHNqP7bVENyG1O7E1Vqnb74+tUl7KyMW+lRS3Izt0/W1SSeYP5e3mOtI3Oe4q8oB0tmYG/XkOpmmK9ftz896e5kgkQKmt4DJAJ8zhfYbmhMVkO66R9D/wDzTUSi42A/4BvuaVdC01RVA4Hh/wCS/nT8QcL6n/4rSpV1ohF975PZqNtYZANtI/X3pUqT/SYsy7G1z/a34VoFBqbA+U/iaVKstTk39lHBf+23/L7RFWdoD+Fb/wBqf/jNKlRH9QnyZs/xD6VidqD+M3qPwpUq1/stA9o49jV6jNKlUSKkF2Vy3vV6701KuZmcfJocMN6KAwPelSrnAmd/pTIKVKtGA4Gfr+dQGw9/xNKlWKEixBken9qHufmaVKgFyX/ye/5VaB+VNSrMnwDXjioGnpVrE0KOJOR71NBt+ulKlVAGKgLkECAGgch4TtQKKPDjmfwpUqp8h5LEEo3qv3majxGJjpSpVD8E+SJc9TTUqVaCZ//Z"/>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dirty="0"/>
          </a:p>
        </p:txBody>
      </p:sp>
      <p:sp>
        <p:nvSpPr>
          <p:cNvPr id="1028" name="AutoShape 4" descr="data:image/jpeg;base64,/9j/4AAQSkZJRgABAQAAAQABAAD/2wCEAAkGBhQSERUUEhQVFBUWGBUaGBcYFhgWGBgYFxcYFRcZFRoZGyceGB0jHBQcHy8gJCcpLCwsGB8xNTAqNSYrLCkBCQoKDgwOGg8PGiwkHyQsLCwsLCwsLCwsKSwsLCwsLC0sLCwsLCwsLCwsLCwsLCwsLCksLCwsLCwsLCwsLCwsLP/AABEIAMIBAwMBIgACEQEDEQH/xAAcAAABBQEBAQAAAAAAAAAAAAAEAAECAwUGBwj/xAA/EAACAQMCAwYEAwcEAQMFAAABAhEAAyESMQRBUQUTImFxgQYykaGxwfAHFCNCUtHhYnKC8ZIVM7IWorPC0v/EABoBAAMBAQEBAAAAAAAAAAAAAAABAgMEBQb/xAAoEQACAgEDBAIBBQEAAAAAAAAAAQIRIQMSMQQTQVEUYSIyUqHR8HH/2gAMAwEAAhEDEQA/AALSrGY9yR+CmrdC/wCn3Lf2qAt0+ivaa+ziTGuqvL8T/aKqFW93Ti3TWELyVxSq7RS0U0xsqilFW93T93TskppVd3dLu6LEUxTRV/d0u6pgURSq/u6bu6AKIpitEd3Td3QAPFNFEd3UTboAHNMRRHd1Hu6BlGmolaJ7umNugYKRUSKJNuom3QAMRSir+7ptFAFBWolaI01ErQAPppaKu0UtNAFWiolKviolaAKdFKrNNKgZvaKcW6IFqprZrOxAotU/dUWLNOLNFiBRbpd1Rgs0hZpWMD7qn7qjO6p+5p2IC7qn7qjO4pdxRYAXdUu7ot7YAJJAA3Jx+NK0gYAjIOxosKwCd1S7qjDapnQAEkgAZJOAB507EB93Td1VfBdpLd4o2FK4UnUWgFlyQDtt9T99x+xrgTXoJTPiHiGN8rNZrVi8WaPTkvBj91TdzQnaHa0MVtgGACTv82y+R5mf+tX4dsni2NlSEvhS0OCEKzAg5IbIOkjbn0h9TBOjRdPNrcB91TG1XY8X8AFO7Y3HcgEOEIQMc6WCkNnYETBycYqxvhTQgbug75gkK7KDyAJAnrAzHoKz+XEr479nEFKj3dX9p/CPHAs4S6V8TATpVYJEgFsAqNiAcDEQanbtvoRnUoWGJEAkfNpnffblIq9PqVN0OfTuCvkENk9KgbJrVftBwsEiPQVBe0CksIHKd/bG9a72ZbV7/gyjZPSm7g9D9K2D2tcEyVg7gjB9acdsNIJC9I2FG+Xr+R7Y+/4MI2j0qJt10l7tzUACggbCcUKO0lyDbEGJjnHtSU5ftHsh+4wilNoroV42xzt/YGmL8KxkqyzyBx7Ud1+mHbX7kc/3ZqBWt9rdgnBMdCfzNDNZt5yw+h/7o7v0Pt/ZjFaVaRS1/U3/AIf5pU+59C7f2b/d1MWa57tTtHUF1AgMRgjKtyA6TGW57bYJljt0IbYCsbenLNEkyZKeQ2jy5TA4F1kN1ePZ1PoJ7b8+jYFmn7mj+E4cXFDIZU/rblRtvsWZh1kCSDII5wfYzXR3Y+zl7M/RiC1T91Wr/wCm+YqP7gYmRFPuInty9GZ3NSFmiuNVbSl3ZVUbsTA+/PyrNXtVXUG2QQQDPPOduXvT3oO2/RLibyWx4jGCT5AbkwMDzobguGu8ZcC2XW0DOnVOp2C6tgCVERkiM7zis7tLtjhwGS42okQVAJOcek+9b3ZfEW7em4iXEcKRq7wKxVokEaCI5xuPIzXNqynLETq0oQirlycRds3JCuWeCZMllzMGZjOY9PKtTg2vBgLRGgfOCARkCPMHfANdjxvbzXUVHS2wWCpZdbKRjUCcT5xWS9zU+WljLGck5Ek+5+9ZwhJS3M1nqxcdtGP2r2RcvqAbhHjLRjSBsBAyYjmdyam/AkgG7dL92MEgBQYy7AEFmG8k4rW7uhbXZ2p9V4AqNrcmI/1EGSeePSa3bfgwjXnBjdj9iWxdtlC5djAJZZXA8TKolcMNxtq6V3XaHwy7WUVr9y2szcRTCHM5nJGBiINF8J2xw9pFVUaF2UDwg9cnJ8zNcf8AHP7SRdH7vYGk6hruAhioHzBOWrzG0bztytyXJ0Yk/wATo+zPgXgg4IOs8wWChjyICkAQJwP7z0rfD9gXe+QMtw/MVadRnVqYGcydxB+gjzr4K+MLXC324dgXtHSytg6dWQVJyZWCQNzPPB9Q4f4o4Rri2lv2zccAquoS07R5423rFS3GmpGUMF3CIwAEyBzP+alfQAElfU7fhV9vjEdyqOjMnzKGBK9NQBkbGnu7Rkk9B/eYp0Y7gHhrzcmxyyT9yZoi7wwYAOEImYZQQDy3505tgATj7kevUYryDtf9pN/iV/gFrShtOIDsxLaWkfKo8OOpzyqZOsmkIPUdI9Nt/CPDI/eBFDLJDR8oMkxPy+1Ensa1qDi2uoZDaV1eob35143xXbPEd6HN53R/CdRmNUKVGrdGDExtjaqeJ+Jr1rhnti81vUr2pBJUrEgKCcHESsQGPQVC1bN300l5Njtvtfvu0dNhRo4ckG7pEtcHzK5P/uCcRtz6VzXbXbpW+/hCgGIWIJK6iY2QbYG0nGwpWe2BwnBqylXLloyAGZpJb0EAR6TFYXY/C3Ltw3LiPcLanDaZEiSTExJIAWYHrEHpi5R4Zm4xfKwdT2b2gl4eEw3Nef8A1Rxs1ynYL3ATZAZX1d6FO4JgLqPzSQdjHLHix6dwvZzhQvEAWnAEmV0NIEFW25xyzgZxXVDqvEjl1Ol8xOaNmomzXWWuEt3SVQgRAIAI+YBg2eUGh+2Ba4SDeYKDsoksx/0jM+fIdRWnyYmfxpHMtw5qBtnbMV19ns5bqLdt5RhI8tt550h2eOkmd5/WKXyUP40vZxwLfqKeuwfglBybY/5gfnSqfkR9F/Gl7ORscL3igagdnktp1AZgk7HBwecUH2aSWgrifDiJhUxPXcf8c1pcVwYt8TotW2WyxEByC4JVWIJA5ST/AMfKtDg+C1MoKjIAUgYkyI8ycf8AkPOvn26we+mqs6H4a7MW5YPjcXFLlFVlQXIUDIYGYkfbyrjrXFNw6FmuMtzvYdjMnUxguOeFmD0NeodgfDirYXvlIuFXG5kBgBIzKtpG4g5iuR/aJwdpbQ4cG0NCM2tjN4FTIVj0YnbyxFdqvakzzd6c5UAdkfHlq+WF0C0VUGSfC3JtMfYZ3o1Pi23EDVJI0rAlpGrHTETO0j0riuwewGBF18RlV5zyJ/H6Vt8NwKp8oziSZJgef5V6CTOGSjkG+Je/vsinxISJ0geEE5A6AQN9zHTGHd7OuIV/dy8OowDDHEFmUHwqTzNdRxAlSJK/6gdMRmZ9qz73xZw4JAckjchSZjkDGd8e9N0OLlRX2V8MhPFe0sx2XdRPXqfTHrXQqoUAYEDA6AYrmP8A6t1T3dt2EjO0k4UKADkkgZrbt9powXUShaIWCSzYDBY+YBsSMekU014JlGXkD7X7VPfpbXWd2ISSSRlFMZglYOOdaXB8IQxut4C0atRUkKJhZHhUCZ5medWXeIS1aa7soBJ5aum+TOAJrhu3vi1rxKodNsHlILYG/pmk2ojjFy4O+bi1Adv5UmW6kbgY9p645VyfaXxFeuW+8tzZRT42kSxmNNsxkwdo96fgOzdSgu17iGEA2yWFoH5irOw0sAYkAnPI1V2t2pbtoLfEqpdGDJatH+GAEGnXgGCWbH5UN4yOMUmaVntLu+HQX31XHUEBuQeFUuQJCjUJY+3SuDtE27sgBwpbkdDhZ8xKmDz2op9Vy1fuG5rYrbZvQ3VkexA26dKKTt3VZD3G/jWcWQumBIA1XEYaWjkVk9Riawct+DpjHZn2aPA3FvmzdUJbfWQ1tJ04YkKASSBD43zzFZfFcT3PFvr8Sq507fKD4c88YPPfmKyf3l2fWzEtMlgYPsRWp2zYMrciFOZ0jVLqHluolseYbrXM9PbL/p1qba/4bK9qjhke5afSxhUCEqQ5SLhaN/nDHrAr2L4V+Klu2bY4lgt6ABOC8kKDEyckTyEg4mvnvhATd08mbTvsSCAZ8up5TXc9pkXuHsksFvLpYAqfmVTqGDgHTE+VZt7GglBaqyet/E/bKcJYbiLpIVcaVyWJwq+UnnIFeJ9icL3j3H8Oh3LBFYmCG1DJ3yFzn5fOr/jL4y4q/wAPZ4e5hbaoL5GS90AMNcjG3ImSH6RV3w2k8PaY7zcAA5+LmP6QGP0p6z/C0R08NjaY3anDT4WICkKQ0wJGnRJ5GRpg/jWBw1s3+Ka7dQtalyob5W5YB5c8Ctntzix33dW9LMzKxkBsABiMyBkCAep6zWxwnDKCcb+KOSgnA8/yqunh5H1Gp4M7hew1V2YwVYk6CoIE4xO3/U1Dt/tB7KTbRSAJYnYAQoA6kzA9+lbNwwCcACTqJ2G8/beuV7bvPxVxEtIGRCHYu0WipkAtsSBB5zuPTso407O7/ZAOFvI793PFJcYm8U0au8k+CDBjocjBr0u9wCOmh0Vl6EY9R0PpXz5f7Va09u5wivNhm06Lf8IGQpkAAkmMj/VuRv7Z8LfFC8dwa3lIV9PjEToeM45rIkdfY1jJUE75A+I7CFtzrQXrbbal1OqrkICPF4Y8LZEYOnDE218N8HdBvCzbud4FOphrkAYA1zpHkIrzf4m7T45uIS7ZvA91JUfIJkg4jYrAMnbFb/Zn7RAFNy4ndXJU3bWQtxG3uJPyXF5qSZA54IUouPIJuXDOps8CB4Cv8PptAyIEbb4jaKwfiX4XsWbRvDiG4Vf4ne3C5bUGB0hdc+IFVgCMSBkiBfif9rfD2wBw2m4TvcaQgP8ASqga7rDmBAGxYHFeSfF/bPFcUgu8VfBUmbdgEgKNtQtiQuObEnO+aEmCbQSOK4eBrtC6YHjN24pZf5JUXIHhgRSqiyQqqNIwBy8vSlXJ3ZnVtR3NrtK7dtm1xFkIVwt63OorJiGJJxGx5EYo3s9ntWwgZ3VSSuvSSskERI5aRHSKzz8T8OW0hwsb6rd0aY31Qhj0o21xqPHd8Rw7k8hdCmTgCH058q9CMdNHFKeozTfta848Vy5/5H8jXOdp9gG9fFx2lYAK5kxP804ya3h2RxMSbL+wn8KovcPdXe26+qkVslExtoGs8IFUKNgIHPbbNUcfxaWlLOwA+58gNyalevuNh6dPevPfiDi3u3WLHYlQNoA2gdPxpydIenHcyz4g+JGvnQkrbHLm55avLyrJ4fh9WosdIVSZjcjZR5n/ADsDRHZ/Dobid4QqSCSZjSMkCM+WOtdL2h2bw9hFvCy91H+VHuaFSRg6ZLMxAnnjcDYYpXk6rUcHJcKGOCzi3M4MSR0G07ZzH2rbtdrpY0BLj+GAxWSCm5ChoAILE7RIBnNZ/aXHm65KgKIAgDwooIgYG2em586v7NUWVW+UVydSDvQCmvEMo5hRknPzQAN6aG+MlfaXxDxHEIE8RUbkAnVJMFznPKNsbUuzex/DruPbtrG7ONa5gsLY8RbfSMZzyzo8DcYrc0zrurqJACq1tWhUIEFVJUiByHlWbdC3bbuAFdTLDYaSdMLJ5GI5jbpUdxWOsejd4z42RLYt2LZIVdILwNMYU6RMwBO4rjHcsxZiWJySTJJPMzRx7N/gm8WUANoCmdTGATGOhoNVrWVvkhJLg2btrTwIcCCbhTfJUw3sJt/qax+FurKg4EiSZ/L9eldF8MfDdzjnhtQsJOpgQIMEqFBEEyZPkcnahuI+D2suBedVDTpKhnLEHHhABAO81mtNpNsp6sW6Mg2pZoIPMkbQSB+JFbXYvHm4DYczqHgx/MBgsZ2EA+1VJ2CVMySCxSPlZs4Gk5WYmZxQt/gGsXtJElCSOhAkz54H4ispOM7SZrBvkK7R7Nu8M8XV0sd1OlgfCDqByrBtRII9jWpwfFx3ZbxQGIwTCkMkMdo0jPXTPU12vA8Hw/aHDnh7pQXAWbh7gAGgyC1lo2WeRjc7GK4rsfhmTjG4e7p1WyVIEgaxKljMSQDG0YEeeEpKcN3otOnR0K8OjnVcQFGUgl1kEISyg9SJORB5ztS7Q7Ju8FwzuqgW4U2mnV85yCScRIGcnJzT9n/EP/p/EJb06rDCQGAcKGY22UE+a4IIwQp2Eeofu1q5YN2yx0FZ0qNanGRo+xBH0iojHwxT1qZ4TwVgEa7hYXJfvCQwMEzIg5gA4jYeVblvtEyqrtgARkgE7Y9MeVS7a7IthrjM5tlix0gdckDW8xvtPSg+F7YtIpUBrihpLM+knAnwhcDG2cdZivQijjlKyPxRxpVV1oShaDpdkJkGVleRHWZ6Yqrsfj1ZHF22FYsqsxbwhCIRS4I0omlRGozqPMmcztPtPvyEC6V1SAM5O7GBJOTgHnWjxXF3xCa0KWkk6SjhmwiE94cbKwkz4ic7UOVMpcUdBb41dDm13RQAszm5Clmk+KZJmPPHQaZp+E+3zZ4mQ7S2sLp2ufMEQB8CWiAYyeXLju0OPW8G8SIq6lUA+HCllKiBA8AHy5J9qGHaAhFTMIJaDAJiQJzj86w1p3heGKODovjHtW6UYXhouLcIu2p8akiVLRhgZO3P0zzHA8bOo3LkKd10l2PPYkKf+RI/0mqu3L1y5c7y85dmPzHLGAFzjO32puGCqsuhYTuDpIET5xO0waT1E0mC9I2LFy29tCNdvS795eIJBQ7S0Ea4gADAzGTWTYVXvutslreTLf8AiGgARviRirLnHW40eLuyQ39bJIyFyFbeMgTzGAKN7K4MWlk5ZmAjmJiFOM4bPvS1tao45HpwuWQvT0BI/wBs0qv/AHZhIbcFhtOxMculKvM7i9nbuiT43jrl5Id5EgGYDiB/MY8Ub+I9IIoG1r12kYnQHUHHyywkMBmfX2prwMgiTqG/yydxP9LDbocjlRPD39QjcgAA845ahzHhjI5e9dEJuKr/ACOG3Z03wZ8SNae+yN8zAhCTpBOoiRmByJGcc61O3v2pcQg0LZFptI1EkXQxadPdwI0GJkyeUA1ydnhJk2WyDkHKmB9RuRGfSs3tribpCi4D3a7GAQuYI1AeUZ6VrpzUpUNvGUdp2D29bul//URaWXQAqBZ0agRMJuCRkmYrQ7Q7S7ORf4XEZKiAtk3RGQA2hQBtsfzrza1lR4mUZJGnAgR/+0T58qoSw2vCkztGx/L2NdUZNXkzdej0ntr9ld7iDrW9aZoGkw4xuAsMVAz051znaP7Oe0AQLim6FECLoblsobxcuQqXY/FX7Y/dxcu2ASDGplM5A0kYOCBEgHHPNdD8H/Gd6w72eJLX7UGdR1OhBgAFz4lYRA6kD1la1lq/B5txFt7f8I2e7zJ1LLyMZJ2GNgBVljse7xFp7mqSkKATy/p3hQZwNt69X7et8J2mNNlgt+G0K4CXPDHynIdDI8M+a8wfOV7U0WxbNsMDqW5EAsuQsMBgrJ3BmqlOTX4lxaX6huz+Ha0uq5KjulRiQRB1lgpHXTIIxtWL3b3HYW1aGOVAkxIOQB/Vn6Vdd4kr4GfvLYIIgwYjlI5DEHmK3vhjtvhbDl9N52Ij+QR1/mzP2896elD8rkKepSwZ3ZvwpxF0hO7dVY/O1ttIxgkxIGcxPLGMN218K/ujILtxHLQdKE6ozO6wNozvO2DXS9sftRgaeGTTy13IZj6KDpHvPoK4a/xty/cLuxcnJM5IX0GMCPKuiTikc6nNu3g7Xs74rZLOm3YCydNpJC21BzJk67zk+g+sVzPaF68Ly3uIY6jkah/TBCxiB4ohY2MGc1q9n8O3dOo8arpJQzlYIO2xBTWCPaTFY/at794takcMbDMVkw7W5ABZDzB05EzOc78L6iU3t8FKKWUaXHcMb1ousHXKzGzKxNsyP6vCkHmWigeH4d+M4VVRS9+0zQAPE6EatM/zMsahzgtEwBVvAcWgLraAMWtRWVOptQfQuZOBHWY2zRHZPFLY455BUMUu2wBqlSQ7BYx8pYDzQD1503BNLxlGqlkK+HLy2LYBBPd3Lgcg6SHGg7ztBnpGTsa0Pjm7w5Fu8j2jxNp1JhlBupABV9JmYA8wJG22n8V9kWeKtpx3DOhKsly7bLhRcgfPbkxrAbb+aI3GfMO0ONV7jadgTB6iZH029AKjSh3J7k39/wBM0eq0qNTtntG3xIFwBrV60I0sQyOgLvKkLOoM0wcQeWmtr4I/aY3CXIuLqtMApjdY2IHPnjzNcaGkRQj4Nen240l6MXN2er/tD+IReWeHPDvZIXUVKNcXUJPhIlDiCY5LkGuB4niFWVSSpA355BP4fasxXPrSu8SNhk1fCyRjwPxFwRk5qfG8Q11zoBVTpWCZ+UKBq65APt5VVbtx4nk7YG+W0wZ5+XnRaXCFZiJPTbKx4v8Adma5Z6mcDsz71tbZIMs0CJxEgHP1+1avZDeE7CNO25mR7HxCOvvQPaaEMGONUB+sAqZHrH286GXiDkLjB5+mf15Vk1viF0G9orKa1MhDBB9pPXePrVN7iS6NiAImDPSY6AkzRHAcbq0q+QdiczgggjoZ9dqhxnD91OmdJBKnzBnSZ8j9KhYdMLAuzrg1ZyM45bQD6ia6ns8G6TIJJA9FZdicdAB61idh8LqVyf6YX1LCY6mM+xrZ4XtA20bSQCdOGgliCMR5wRNZa9t1HkcHTDeKsMXOD7elKoH4tHUjy0g/mPwpVzLT1K/SdPdQfeZbTy4Xu2OkzBnxEEHpyIbcQedB9pdlKD3lq4QVyGIG2PC8em/nzGaleUOJ1FoUFk8xJ1dJJnHMHyrF47tNkDWtROZBB5ETBHX/ADW2lpybw8nLJhPA9vIrKX8JG8ZB3B+31roF7StXhqRhqjxAGGHUwdxG4M7Yrz4jpSS7BmuuXSxllMFJmz2/dIeCqqR/RGkgxyHnJ96z7PEEZFVMZplrpjGo0S2dX2P8YBRpvgkSpDDJ8Owad+k9MdKO4ri7PG3FWwW71rcqsABrts6gjAgySsxHMc9VcMwpJdKkEEgjIIMEEZBB5EVl8aO7fHDGpUdZ2Z2s9pkIXBEQQV0sGEgHcEjrG435m8fwv7yrXra5ybgUGFkzIBw4AYaoOobkQccfxnaly82q65d4jUdyBkauvqc0uF457ZGh2XnhiPwPlWy0mnuTyW5p4YRxHCx0jOxkY3g9fKhZHKr04469Z5mWjE5lsbZ6bZqHF8Pp85yCNiOsbj0PMRXRtwYt0CM9W8NxWgYUEzMnOOlDstRNS42BrcP8T3rbAoyiNsA+eZ39/Kg7/ajtdN2FDMzEgKAJcaW8O0Hptk0IRTGpWlFO0irKlEdasFwkQxJgeHO3OPIZpBaktk+tU0KyXDXNJOKta0AwjnkefWjeE7BL2+81KBiRMkDqRy2+42qPG2QjaQdUbgjSPm0gCd+RP+Kx7sOE8iAL9/kNv1tVSsIPP9ferGEkmPI+4ABjYZn61fYsq4ifETgbDZZJ6bEe1J6jHYNbVmBjG488Z9vXyNXcLbgnaOZM6T642mD7DnRd6wAgEYDDOJMgiOoED6R5VbaYLGqGG23KYMTnYaaxlNsLBUBLEj5dRZfVS0A9Mn7CiheCOqxMgkncAT05iR9/OhEssq6sCWkmM7SCB0/OpWXC5YSRgDOQTn7MN+lQ1YWD8dcLP4twB9wDQ1lgDJ8/wq+/LEszAmOWJrT7H7CNwgkeoI5cpncEyMVTlGEciB+z+BiCeePSYIP1iibx71QNwYz95A5enPIo/jLItoW28M5MZDMCPrI96o7O4ZpYR8wVkA8oYRHKRBrlepf5FIh2HZZddpjp0nUT5RmNuQmhe1U0gFidUg+IRvB3G+KP4h1a3ea2MhWXbGRqO0zuT7edZPbF5jbtEEnUJzkkgDH1NELlOxlV3j1UkEAnr96VA37EsSWB25E8qVdaihGkvHOJhiJ3ih2yakRFOBNbqKXBIyikU6VOKcVQEVSpGpgUooEV71CrQlSa2DVCsH2q1M7b1EpTARVpjsv7s7Rkbj03q8ksn+0MfUYJHtlv/Kh1uGZkz150Twl0KwLAsonAMbgic+s1aZDkBMtVstE3FAwDqHWIqvTSspMrFs0igFFngyILAgEwMc+gFLiUVTCQ2AZO4kfTEffyrN6iukFgpxV3CiZgCQCwJ8pPTyn1iruB4MXZABBkafPKyNuQz9K1h2M1vUgy4ZZOklSEXUvh56iN/Trnm1NVcAEcBwgtoYIDmDoPymNIGrnM6p/vk82iAhiQSJuAebExJxyGk+3nWvxvGTbkRJI2nYEKFblOJPlFZ7NMczmY5xIB9MesE1jpxatsLGHDiF084Y9MNHiHoAeYzy5TNvJ3AM+IdDv9F9dhViRgxJiRMeRyCcgBRtVjWFVNRkc4BnaAwHQ5EzGPpVNgU3ZyROmTIwflbTO/QxPLFCvdILAjG2Nt5/vUkukzO2Rt+AnHKoXXn3+k/wDVHBVFo4wAEfNmRsACYM+efwoa5xJO8ewj6R6CoxUQlLBVDWkJI9a2+y+2jb4pbfIjS0kEGVBBB5wZjqCYGas+HOC8eqCTKhY6lgAY3jqegPWsi9xOrtIsqs4F0hQoJYhSQIC+k4rKVajcX6A6b4ttTwlx0wfDrVhkayNQz5kQRMgE70L2HxpFi2SDpAZSwwVaMacblT9Bziifja2VstqmSVVlBOVUQpPWHQkTyisqzxQs8ASmDcOkAt8rqRLJP+k56E1zacN2kl9gZnZPGMw4hREXFY77ESwj67+Qq/ta8hscOoU6wh1NJ8QJlRHUbf8AEe2ZZ4oqjopPi0znECeXOZGek9adATEn08uePrXa4q7/ANwTZSLJ/RpUcLX6/RpUdwLHXNMVimV4pBjNdoiU1YDVM1YrUBZYKVNqpUIViqQqM04NUA81HRSIqSmmgIgU81PTRHDcOsjVqjG0dRk840z7xSlNIlsJ7O7FD5Yz/oX54zkT80RJjkDVN3wkm1EDSd8wQDG8NlojyNa/AdoDvAxwWLQqyIlTbME9Ag+2RkVlNbLICQqabeBOHKAF8g7k58yeW9cilJye4AG5fZiSxJ2/+0aQfpzqVvhSxHTwAnoGIUfTUPrR9rQBERnLyJKEqIjPiBBb9CibNjUDoYiAdKRk69OMnAgA42Anzq3KgsjwkWmNuCX8YMZJgyoEb5Ez0xWlxXElmOhgrWx4cbwG1I3nBAnYY8qz7XBd2QThWYKVMzhlJ8Q5btPPSMYFRu8SRaKrGoiD/VEDUCOUaZJ6kycVzySk7QAF+4wPjCEECIMxAKyM4mfsOlQR9MEAEiNxIwAY/XU1NlAcIZQ6AcySx1aYHQGTPSPrXfJMnrqP4mttyooH4Tjy7MNowIxuT/YfSrNZggH+WIHQnp6rNZXY7eM85H4GaLtcVN0gD28wM7bmk8D4LiuT5R9ZJNMgyR6VG5dCXTqjLKPsc+gJFVLxIW4zbg4H69qke6gvuf171dwtpdQDSJIAjed8dcCgh2gSNhPv7VRdvsxBJONox9KkNx11m+OHUXCwhheCmJIYJ/D1A/1Dl/uriuBu6LquYaDMEEg+sZ5/Wr3LN8xJjrUGtZFKCUb+xbjZ+I/iw8W48GlQsFSxMtzbEekbdZrCfiGKqkkqpYrmYLRPl/LV3cz+v0astcIScCfwojtiqQsgy2jz+tHcLwxOwMdcUXw3Z4GSZP62o63cCDAMzvj9RTdsqilOzGjdB5E/5pUQCTzP3pUtqKtHPLTg5qAq1VrtMxiadTTHemQUwLBTzTCnJpiFNODSEVMW6YWMlWJZOPPacD2600ctv7TVovnrtvidzq/zUuXoVk3tiBpmRGryOxjM7+VVG5jlGPwz94PtUVOM7x/n8qgbgkL1BqOALrd7rmd8wcg7H3I96Jt2nuayo3yRH+oTGInIOIoJTAzjaPfEfWjuzuNKaohvmlWEgysEnpgmOfh9KiUq4BoqCkAgR5c9+nLZhn/VXQ3GFtSNK27ii2FiAWLgtAP8pBIPmABFZ14p3Wo4KsqbmWULCmeR5nHMRFLgv49vVPiFskbwotsxYZxJWIPnFc05OQBV3iFDWyyyqg6pbYkyAv8Axtxg7HrVNzgwDBYMpVWDHIgyhgrnw6gcblcjaq+Hv6yM4HjxiCdj0lT/APL6lcNcDDDaV1sCIE6WUFgTifmCwBz9KmVrgbMDtM6eMtrI+RQSMgyCceRx9at7ROlGYNJOsbRn0HrWf2vxpHGd4PCVZDjlpjA5wNvai+3Xwq/zEkkdOUee1apYQzG7Ou6Lk7wD0n6f5FMhbXrmCfry5Vdw6AZ9T+dTVgBHmD+dNyyS2VXrRZpOM8v196fQetEqlXCxWbmAElirRaiPOiv3fz+2+f8AFX2LAB2n1/sMVO+y0B2+EY4x+vwqw8MAMmT+v170dqnfB/W1IcPnJH4n7ZmjcGEUWeEJMkUctnTzjl/jFXkhVHLrI8RO5x709zjQMgBY5nJ25Cq3wjyyXMr/AHYmTy9AI/KfeqrlwJzk9Bt99/tVd/iWbBJx1+uaGD4kfXrPL9edZOblwSnZY3Gt/wBDFKhy8f8AX+Kep2lUgBVFSL1Tqp1NeoBaTV/BcA9z5RgbnkJmJ+hpcLw0kao5egnIJ/XWt7hrKo0icgAKAQwkHVAJwcFqz1NTasEOVcANnsBtQV2CyrGdxOksATsJIA+vSo8HatqZZWlfmDAyomJjGRn0MV0nEsxdFAV1ADHEh4gRO8eE4MxI5Gsvj+ADMz2jBcmByJ1AED1kn0zXPHWcuRKVh1y8ptTC75UKCFIZXjAkgKCMHy9ec4i1NxlOANUwNioIAI5eIR70SL7mcEFsYgeKZBYRzIxtQhuECTmWmPPc/wCfYVemnGxpCu2VCghpJn2A2kHrgj1qm62lZ8yPoNX4Grr76vFiPDz8j+Mfas7tWQi4gEkj7z9/wrW3RSQQb41qp3bb1kf3NC8S/wDGtxn5fPf/ALqji2PgI20rHL/rNVqxlCeQWOuOlIqjW49oZAORB8qN7FAZysj5QCfInMdcT7E1lcesSc5OJEYHSY29OnvDgeJKGR/Sd84jH3FZtWgrBt9tXtVhjtLMdPKDoC+w0gR6VV2Bxemw3InE9ACGP4L9Kr46+rWW0kH5fOJjp6fY1n8FxQW1cUzLAR5HnPXE06VC8HVLwaqoABOpCQeu0GDy/wAdJrO7Dvhu+1MAAwYeYI0yB9KbhO2wE8ROpZC+hGxPLes2yhBJGJOd/wBc6hvBN4JceQ/ENcAhC2POBA39KVwl21Hf39B9hV1rhZMnA+w51elvp0k/jWTn6DkEThhU1sfqKKCVbY4UkxBxy2P9x9KhNtjoot8IRk7fT/Jox7RGEGw3OAPrgmq3ccgCes/r7/SrrzEjYASYE/ck5p7lEd0CwB5kjM/lSU9ATV44cDcx/nyqzR1ED9e9ZPUE5Ay28yx9h196Jt2mA30L9zUDfA+Qe5En2pSW3P329TUOUiHZWzckE+e5PqeVI2QuXIJ5AVY14KMVSLc5J2GTy/WKIqwRTcuEkiYH6PT2ql5P62ir2YnG3MdSORP9qq0HzMcunX0rZFjpwpjCE+ekmlVhC81M+TQPYGlWn4+x0ZI4c9COftE1fbsRj/v2/GtG1ADAiYiOhkbeh2mh+FtZBzJiGPXT/g1177Ise3wkahzLBefkM9I1GtThuILIJ5zjlqkE+xkgAbZoQgKS0HxKP+OoknbY5WKKXgwCAuwBHnIAJ+ufcE1nPKyZyZfY48hgokAEiRkhW2bzkR6RTcUApXYQRHL+pgRGIht+X4CWnGnxbLqIPP5iwGPQH3NFXLhlRjcEj3KmKxapiSplN0kq0Yc6cDkC4Mn08vzoMaZYs0swJEjAJ0lfTc/SjHkmQNxg9TgQT1kfT0oXjkBi4P5maR0knT6CBWkfRrErsWNUEQCSgAP8xMAn21A+9Y/a4I09MxW5wqyQTkief9KqB9I+xrB7Zb+JA2Ax+P1rXyWmUXHlUGcTSHLM4AqISfx+lTsEADpigtGl2haA0AEfKhMCJJWcjrQNwYXrnrFTt8ROW5RHnGBT3LZJBUdfvFRdMhsrTUCYOCIPnVlvhs9aus8ISa0LXCVlPUoi2D2OFztR1rh52k+21FW7ACjGZzzJPT0pOpB5jblHn1rJvywKtUZgbECeRiJGcnM551BU5TE4/XSiW4fOCIgZEx6UyGAQMn0nHPf+3vScqKsQvBBCDP8AVuenh6VFRMiYnfOon/dHX6etTCmIJgY2/M0znTy8/Os3NsmyKW4H5VMW/KqjqOFx5/r1qdqwRknP62FQxNk7iRv7f4FV6DzH6/OrXuRsM9T/AGqnWdyZPU1KsSHNqP7bVENyG1O7E1Vqnb74+tUl7KyMW+lRS3Izt0/W1SSeYP5e3mOtI3Oe4q8oB0tmYG/XkOpmmK9ftz896e5kgkQKmt4DJAJ8zhfYbmhMVkO66R9D/wDzTUSi42A/4BvuaVdC01RVA4Hh/wCS/nT8QcL6n/4rSpV1ohF975PZqNtYZANtI/X3pUqT/SYsy7G1z/a34VoFBqbA+U/iaVKstTk39lHBf+23/L7RFWdoD+Fb/wBqf/jNKlRH9QnyZs/xD6VidqD+M3qPwpUq1/stA9o49jV6jNKlUSKkF2Vy3vV6701KuZmcfJocMN6KAwPelSrnAmd/pTIKVKtGA4Gfr+dQGw9/xNKlWKEixBken9qHufmaVKgFyX/ye/5VaB+VNSrMnwDXjioGnpVrE0KOJOR71NBt+ulKlVAGKgLkECAGgch4TtQKKPDjmfwpUqp8h5LEEo3qv3majxGJjpSpVD8E+SJc9TTUqVaCZ//Z"/>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dirty="0"/>
          </a:p>
        </p:txBody>
      </p:sp>
      <p:pic>
        <p:nvPicPr>
          <p:cNvPr id="5" name="4 - Εικόνα" descr="PICTURE2.jpg"/>
          <p:cNvPicPr>
            <a:picLocks noChangeAspect="1"/>
          </p:cNvPicPr>
          <p:nvPr/>
        </p:nvPicPr>
        <p:blipFill>
          <a:blip r:embed="rId2"/>
          <a:stretch>
            <a:fillRect/>
          </a:stretch>
        </p:blipFill>
        <p:spPr>
          <a:xfrm>
            <a:off x="34612" y="160338"/>
            <a:ext cx="2619375" cy="1743075"/>
          </a:xfrm>
          <a:prstGeom prst="rect">
            <a:avLst/>
          </a:prstGeom>
        </p:spPr>
      </p:pic>
      <p:sp>
        <p:nvSpPr>
          <p:cNvPr id="7" name="6 - TextBox"/>
          <p:cNvSpPr txBox="1"/>
          <p:nvPr/>
        </p:nvSpPr>
        <p:spPr>
          <a:xfrm>
            <a:off x="2771800" y="662543"/>
            <a:ext cx="1143008" cy="369332"/>
          </a:xfrm>
          <a:prstGeom prst="rect">
            <a:avLst/>
          </a:prstGeom>
          <a:noFill/>
        </p:spPr>
        <p:txBody>
          <a:bodyPr wrap="square" rtlCol="0">
            <a:spAutoFit/>
          </a:bodyPr>
          <a:lstStyle/>
          <a:p>
            <a:r>
              <a:rPr lang="el-GR" dirty="0" smtClean="0"/>
              <a:t>Όλυμπος</a:t>
            </a:r>
            <a:endParaRPr lang="el-GR" dirty="0"/>
          </a:p>
        </p:txBody>
      </p:sp>
      <p:pic>
        <p:nvPicPr>
          <p:cNvPr id="8" name="7 - Εικόνα" descr="PICTURE3.jpg"/>
          <p:cNvPicPr>
            <a:picLocks noChangeAspect="1"/>
          </p:cNvPicPr>
          <p:nvPr/>
        </p:nvPicPr>
        <p:blipFill>
          <a:blip r:embed="rId3"/>
          <a:stretch>
            <a:fillRect/>
          </a:stretch>
        </p:blipFill>
        <p:spPr>
          <a:xfrm>
            <a:off x="5922842" y="4909080"/>
            <a:ext cx="3143272" cy="1838328"/>
          </a:xfrm>
          <a:prstGeom prst="rect">
            <a:avLst/>
          </a:prstGeom>
        </p:spPr>
      </p:pic>
      <p:sp>
        <p:nvSpPr>
          <p:cNvPr id="11" name="10 - TextBox"/>
          <p:cNvSpPr txBox="1"/>
          <p:nvPr/>
        </p:nvSpPr>
        <p:spPr>
          <a:xfrm>
            <a:off x="4355976" y="5870034"/>
            <a:ext cx="1428760" cy="369332"/>
          </a:xfrm>
          <a:prstGeom prst="rect">
            <a:avLst/>
          </a:prstGeom>
          <a:noFill/>
        </p:spPr>
        <p:txBody>
          <a:bodyPr wrap="square" rtlCol="0">
            <a:spAutoFit/>
          </a:bodyPr>
          <a:lstStyle/>
          <a:p>
            <a:r>
              <a:rPr lang="el-GR" dirty="0" err="1" smtClean="0"/>
              <a:t>Βασιλίτσα</a:t>
            </a:r>
            <a:endParaRPr lang="el-GR" dirty="0"/>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 Εικόνα" descr="PICTURE4.jpg"/>
          <p:cNvPicPr>
            <a:picLocks noChangeAspect="1"/>
          </p:cNvPicPr>
          <p:nvPr/>
        </p:nvPicPr>
        <p:blipFill>
          <a:blip r:embed="rId2"/>
          <a:stretch>
            <a:fillRect/>
          </a:stretch>
        </p:blipFill>
        <p:spPr>
          <a:xfrm>
            <a:off x="350005" y="500041"/>
            <a:ext cx="2628900" cy="1743075"/>
          </a:xfrm>
          <a:prstGeom prst="rect">
            <a:avLst/>
          </a:prstGeom>
        </p:spPr>
      </p:pic>
      <p:sp>
        <p:nvSpPr>
          <p:cNvPr id="3" name="2 - TextBox"/>
          <p:cNvSpPr txBox="1"/>
          <p:nvPr/>
        </p:nvSpPr>
        <p:spPr>
          <a:xfrm>
            <a:off x="1142976" y="2285992"/>
            <a:ext cx="928694" cy="646331"/>
          </a:xfrm>
          <a:prstGeom prst="rect">
            <a:avLst/>
          </a:prstGeom>
          <a:noFill/>
        </p:spPr>
        <p:txBody>
          <a:bodyPr wrap="square" rtlCol="0">
            <a:spAutoFit/>
          </a:bodyPr>
          <a:lstStyle/>
          <a:p>
            <a:r>
              <a:rPr lang="el-GR" dirty="0" smtClean="0"/>
              <a:t>ΒΟΡΑΣ</a:t>
            </a:r>
          </a:p>
          <a:p>
            <a:endParaRPr lang="el-GR" dirty="0"/>
          </a:p>
        </p:txBody>
      </p:sp>
      <p:pic>
        <p:nvPicPr>
          <p:cNvPr id="4" name="3 - Εικόνα" descr="PICTURE5.jpg"/>
          <p:cNvPicPr>
            <a:picLocks noChangeAspect="1"/>
          </p:cNvPicPr>
          <p:nvPr/>
        </p:nvPicPr>
        <p:blipFill>
          <a:blip r:embed="rId3"/>
          <a:stretch>
            <a:fillRect/>
          </a:stretch>
        </p:blipFill>
        <p:spPr>
          <a:xfrm>
            <a:off x="5941237" y="642918"/>
            <a:ext cx="2619375" cy="1743075"/>
          </a:xfrm>
          <a:prstGeom prst="rect">
            <a:avLst/>
          </a:prstGeom>
        </p:spPr>
      </p:pic>
      <p:sp>
        <p:nvSpPr>
          <p:cNvPr id="5" name="4 - TextBox"/>
          <p:cNvSpPr txBox="1"/>
          <p:nvPr/>
        </p:nvSpPr>
        <p:spPr>
          <a:xfrm>
            <a:off x="6732240" y="2470650"/>
            <a:ext cx="1018751" cy="369332"/>
          </a:xfrm>
          <a:prstGeom prst="rect">
            <a:avLst/>
          </a:prstGeom>
          <a:noFill/>
        </p:spPr>
        <p:txBody>
          <a:bodyPr wrap="square" rtlCol="0">
            <a:spAutoFit/>
          </a:bodyPr>
          <a:lstStyle/>
          <a:p>
            <a:r>
              <a:rPr lang="el-GR" dirty="0" smtClean="0"/>
              <a:t>ΒΙΤΣΙ</a:t>
            </a:r>
          </a:p>
        </p:txBody>
      </p:sp>
      <p:sp>
        <p:nvSpPr>
          <p:cNvPr id="9" name="8 - TextBox"/>
          <p:cNvSpPr txBox="1"/>
          <p:nvPr/>
        </p:nvSpPr>
        <p:spPr>
          <a:xfrm>
            <a:off x="3357554" y="642918"/>
            <a:ext cx="1928826" cy="5909310"/>
          </a:xfrm>
          <a:prstGeom prst="rect">
            <a:avLst/>
          </a:prstGeom>
          <a:noFill/>
        </p:spPr>
        <p:txBody>
          <a:bodyPr wrap="square" rtlCol="0">
            <a:spAutoFit/>
          </a:bodyPr>
          <a:lstStyle/>
          <a:p>
            <a:pPr algn="ctr"/>
            <a:r>
              <a:rPr lang="el-GR" dirty="0" smtClean="0"/>
              <a:t>ΒΑΣΙΛΙΤΣΑ</a:t>
            </a:r>
          </a:p>
          <a:p>
            <a:pPr algn="ctr"/>
            <a:endParaRPr lang="el-GR" dirty="0" smtClean="0"/>
          </a:p>
          <a:p>
            <a:pPr algn="ctr"/>
            <a:r>
              <a:rPr lang="el-GR" dirty="0" smtClean="0"/>
              <a:t>ΒΟΡΑΣ</a:t>
            </a:r>
          </a:p>
          <a:p>
            <a:pPr algn="ctr"/>
            <a:endParaRPr lang="el-GR" dirty="0" smtClean="0"/>
          </a:p>
          <a:p>
            <a:pPr algn="ctr"/>
            <a:r>
              <a:rPr lang="el-GR" dirty="0" smtClean="0"/>
              <a:t>ΒΙΤΣΙ</a:t>
            </a:r>
          </a:p>
          <a:p>
            <a:pPr algn="ctr"/>
            <a:endParaRPr lang="el-GR" dirty="0" smtClean="0"/>
          </a:p>
          <a:p>
            <a:pPr algn="ctr"/>
            <a:r>
              <a:rPr lang="el-GR" dirty="0" smtClean="0"/>
              <a:t>ΓΚΙΩΝΑ</a:t>
            </a:r>
          </a:p>
          <a:p>
            <a:pPr algn="ctr"/>
            <a:endParaRPr lang="el-GR" dirty="0" smtClean="0"/>
          </a:p>
          <a:p>
            <a:pPr algn="ctr"/>
            <a:r>
              <a:rPr lang="el-GR" dirty="0" smtClean="0"/>
              <a:t>ΓΡΑΜΜΟΣ</a:t>
            </a:r>
            <a:endParaRPr lang="el-GR" dirty="0" smtClean="0"/>
          </a:p>
          <a:p>
            <a:pPr algn="ctr"/>
            <a:endParaRPr lang="el-GR" dirty="0" smtClean="0"/>
          </a:p>
          <a:p>
            <a:pPr algn="ctr"/>
            <a:r>
              <a:rPr lang="el-GR" dirty="0" smtClean="0"/>
              <a:t>ΛΕΥΚΑ  ΟΡΗ</a:t>
            </a:r>
          </a:p>
          <a:p>
            <a:pPr algn="ctr"/>
            <a:endParaRPr lang="el-GR" dirty="0" smtClean="0"/>
          </a:p>
          <a:p>
            <a:pPr algn="ctr"/>
            <a:r>
              <a:rPr lang="el-GR" dirty="0" smtClean="0"/>
              <a:t>ΟΛΥΜΠΟΣ</a:t>
            </a:r>
          </a:p>
          <a:p>
            <a:pPr algn="ctr"/>
            <a:endParaRPr lang="el-GR" dirty="0" smtClean="0"/>
          </a:p>
          <a:p>
            <a:pPr algn="ctr"/>
            <a:r>
              <a:rPr lang="el-GR" dirty="0" smtClean="0"/>
              <a:t>ΣΜΟΛΙΚΑΣ</a:t>
            </a:r>
          </a:p>
          <a:p>
            <a:pPr algn="ctr"/>
            <a:endParaRPr lang="el-GR" dirty="0" smtClean="0"/>
          </a:p>
          <a:p>
            <a:pPr algn="ctr"/>
            <a:r>
              <a:rPr lang="el-GR" dirty="0" smtClean="0"/>
              <a:t>ΤΑΥΓΕΤΟΣ</a:t>
            </a:r>
          </a:p>
          <a:p>
            <a:pPr algn="ctr"/>
            <a:endParaRPr lang="el-GR" dirty="0" smtClean="0"/>
          </a:p>
          <a:p>
            <a:pPr algn="ctr"/>
            <a:r>
              <a:rPr lang="el-GR" dirty="0" smtClean="0"/>
              <a:t>ΦΑΛΑΚΡΟ</a:t>
            </a:r>
          </a:p>
          <a:p>
            <a:pPr algn="ctr"/>
            <a:endParaRPr lang="el-GR" dirty="0" smtClean="0"/>
          </a:p>
          <a:p>
            <a:pPr algn="ctr"/>
            <a:r>
              <a:rPr lang="el-GR" dirty="0" smtClean="0"/>
              <a:t>ΨΗΛΟΡΕΙΤΗΣ</a:t>
            </a:r>
          </a:p>
        </p:txBody>
      </p:sp>
      <p:pic>
        <p:nvPicPr>
          <p:cNvPr id="13" name="12 - Εικόνα" descr="PICTURE10.jpg"/>
          <p:cNvPicPr>
            <a:picLocks noChangeAspect="1"/>
          </p:cNvPicPr>
          <p:nvPr/>
        </p:nvPicPr>
        <p:blipFill>
          <a:blip r:embed="rId4"/>
          <a:stretch>
            <a:fillRect/>
          </a:stretch>
        </p:blipFill>
        <p:spPr>
          <a:xfrm>
            <a:off x="350005" y="4311596"/>
            <a:ext cx="2786082" cy="1785950"/>
          </a:xfrm>
          <a:prstGeom prst="rect">
            <a:avLst/>
          </a:prstGeom>
        </p:spPr>
      </p:pic>
      <p:pic>
        <p:nvPicPr>
          <p:cNvPr id="14" name="13 - Εικόνα" descr="PICTURE9.jpg"/>
          <p:cNvPicPr>
            <a:picLocks noChangeAspect="1"/>
          </p:cNvPicPr>
          <p:nvPr/>
        </p:nvPicPr>
        <p:blipFill>
          <a:blip r:embed="rId5"/>
          <a:stretch>
            <a:fillRect/>
          </a:stretch>
        </p:blipFill>
        <p:spPr>
          <a:xfrm>
            <a:off x="5929322" y="4143380"/>
            <a:ext cx="2857500" cy="1857375"/>
          </a:xfrm>
          <a:prstGeom prst="rect">
            <a:avLst/>
          </a:prstGeom>
        </p:spPr>
      </p:pic>
      <p:sp>
        <p:nvSpPr>
          <p:cNvPr id="15" name="14 - TextBox"/>
          <p:cNvSpPr txBox="1"/>
          <p:nvPr/>
        </p:nvSpPr>
        <p:spPr>
          <a:xfrm>
            <a:off x="571472" y="3786190"/>
            <a:ext cx="1785950" cy="369332"/>
          </a:xfrm>
          <a:prstGeom prst="rect">
            <a:avLst/>
          </a:prstGeom>
          <a:noFill/>
        </p:spPr>
        <p:txBody>
          <a:bodyPr wrap="square" rtlCol="0">
            <a:spAutoFit/>
          </a:bodyPr>
          <a:lstStyle/>
          <a:p>
            <a:r>
              <a:rPr lang="el-GR" dirty="0" smtClean="0"/>
              <a:t>ΨΗΛΟΡΕΙΤΗΣ</a:t>
            </a:r>
            <a:endParaRPr lang="el-GR" dirty="0"/>
          </a:p>
        </p:txBody>
      </p:sp>
      <p:sp>
        <p:nvSpPr>
          <p:cNvPr id="16" name="15 - TextBox"/>
          <p:cNvSpPr txBox="1"/>
          <p:nvPr/>
        </p:nvSpPr>
        <p:spPr>
          <a:xfrm>
            <a:off x="6357950" y="3643314"/>
            <a:ext cx="1785950" cy="369332"/>
          </a:xfrm>
          <a:prstGeom prst="rect">
            <a:avLst/>
          </a:prstGeom>
          <a:noFill/>
        </p:spPr>
        <p:txBody>
          <a:bodyPr wrap="square" rtlCol="0">
            <a:spAutoFit/>
          </a:bodyPr>
          <a:lstStyle/>
          <a:p>
            <a:r>
              <a:rPr lang="el-GR" dirty="0" smtClean="0"/>
              <a:t>ΣΜΟΛΙΚΑΣ</a:t>
            </a:r>
            <a:endParaRPr lang="el-GR" dirty="0"/>
          </a:p>
        </p:txBody>
      </p:sp>
      <p:sp>
        <p:nvSpPr>
          <p:cNvPr id="11" name="10 - TextBox"/>
          <p:cNvSpPr txBox="1"/>
          <p:nvPr/>
        </p:nvSpPr>
        <p:spPr>
          <a:xfrm>
            <a:off x="1464447" y="0"/>
            <a:ext cx="6491359" cy="400110"/>
          </a:xfrm>
          <a:prstGeom prst="rect">
            <a:avLst/>
          </a:prstGeom>
          <a:noFill/>
        </p:spPr>
        <p:txBody>
          <a:bodyPr wrap="square" rtlCol="0">
            <a:spAutoFit/>
          </a:bodyPr>
          <a:lstStyle/>
          <a:p>
            <a:r>
              <a:rPr lang="el-GR" sz="2000" b="1" dirty="0" smtClean="0">
                <a:solidFill>
                  <a:srgbClr val="FFFF00"/>
                </a:solidFill>
              </a:rPr>
              <a:t>ΤΑ  ΣΗΜΑΝΤΙΚΟΤΕΡΑ ΒΟΥΝΑ ΤΗΣ ΕΛΛΑΔΑΣ</a:t>
            </a:r>
            <a:endParaRPr lang="el-GR" sz="2000" b="1" dirty="0">
              <a:solidFill>
                <a:srgbClr val="FFFF00"/>
              </a:solidFill>
            </a:endParaRPr>
          </a:p>
        </p:txBody>
      </p:sp>
    </p:spTree>
  </p:cSld>
  <p:clrMapOvr>
    <a:masterClrMapping/>
  </p:clrMapOvr>
  <p:transition spd="slow"/>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103</TotalTime>
  <Words>150</Words>
  <Application>Microsoft Office PowerPoint</Application>
  <PresentationFormat>Προβολή στην οθόνη (4:3)</PresentationFormat>
  <Paragraphs>32</Paragraphs>
  <Slides>3</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3</vt:i4>
      </vt:variant>
    </vt:vector>
  </HeadingPairs>
  <TitlesOfParts>
    <vt:vector size="4" baseType="lpstr">
      <vt:lpstr>Αποκορύφωμα</vt:lpstr>
      <vt:lpstr>Τι είναι το βουνό</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Τι είναι το βουνό</dc:title>
  <dc:creator>user06</dc:creator>
  <cp:lastModifiedBy>amd</cp:lastModifiedBy>
  <cp:revision>17</cp:revision>
  <dcterms:created xsi:type="dcterms:W3CDTF">2014-01-15T10:54:55Z</dcterms:created>
  <dcterms:modified xsi:type="dcterms:W3CDTF">2014-02-15T16:06:43Z</dcterms:modified>
</cp:coreProperties>
</file>