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62"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5FA5F48C-6394-4896-9B47-B3A47920541E}" type="datetimeFigureOut">
              <a:rPr lang="el-GR" smtClean="0"/>
              <a:pPr/>
              <a:t>17/2/2014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94F3852-8373-44D2-8FC1-162338D5B48F}"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5FA5F48C-6394-4896-9B47-B3A47920541E}" type="datetimeFigureOut">
              <a:rPr lang="el-GR" smtClean="0"/>
              <a:pPr/>
              <a:t>17/2/2014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94F3852-8373-44D2-8FC1-162338D5B48F}"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5FA5F48C-6394-4896-9B47-B3A47920541E}" type="datetimeFigureOut">
              <a:rPr lang="el-GR" smtClean="0"/>
              <a:pPr/>
              <a:t>17/2/2014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94F3852-8373-44D2-8FC1-162338D5B48F}"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5FA5F48C-6394-4896-9B47-B3A47920541E}" type="datetimeFigureOut">
              <a:rPr lang="el-GR" smtClean="0"/>
              <a:pPr/>
              <a:t>17/2/2014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94F3852-8373-44D2-8FC1-162338D5B48F}"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5FA5F48C-6394-4896-9B47-B3A47920541E}" type="datetimeFigureOut">
              <a:rPr lang="el-GR" smtClean="0"/>
              <a:pPr/>
              <a:t>17/2/2014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94F3852-8373-44D2-8FC1-162338D5B48F}"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5FA5F48C-6394-4896-9B47-B3A47920541E}" type="datetimeFigureOut">
              <a:rPr lang="el-GR" smtClean="0"/>
              <a:pPr/>
              <a:t>17/2/2014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E94F3852-8373-44D2-8FC1-162338D5B48F}"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5FA5F48C-6394-4896-9B47-B3A47920541E}" type="datetimeFigureOut">
              <a:rPr lang="el-GR" smtClean="0"/>
              <a:pPr/>
              <a:t>17/2/2014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E94F3852-8373-44D2-8FC1-162338D5B48F}"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5FA5F48C-6394-4896-9B47-B3A47920541E}" type="datetimeFigureOut">
              <a:rPr lang="el-GR" smtClean="0"/>
              <a:pPr/>
              <a:t>17/2/2014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E94F3852-8373-44D2-8FC1-162338D5B48F}"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5FA5F48C-6394-4896-9B47-B3A47920541E}" type="datetimeFigureOut">
              <a:rPr lang="el-GR" smtClean="0"/>
              <a:pPr/>
              <a:t>17/2/2014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E94F3852-8373-44D2-8FC1-162338D5B48F}"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5FA5F48C-6394-4896-9B47-B3A47920541E}" type="datetimeFigureOut">
              <a:rPr lang="el-GR" smtClean="0"/>
              <a:pPr/>
              <a:t>17/2/2014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E94F3852-8373-44D2-8FC1-162338D5B48F}"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5FA5F48C-6394-4896-9B47-B3A47920541E}" type="datetimeFigureOut">
              <a:rPr lang="el-GR" smtClean="0"/>
              <a:pPr/>
              <a:t>17/2/2014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E94F3852-8373-44D2-8FC1-162338D5B48F}"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A5F48C-6394-4896-9B47-B3A47920541E}" type="datetimeFigureOut">
              <a:rPr lang="el-GR" smtClean="0"/>
              <a:pPr/>
              <a:t>17/2/2014</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4F3852-8373-44D2-8FC1-162338D5B48F}"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14348" y="357166"/>
            <a:ext cx="7772400" cy="2000264"/>
          </a:xfrm>
        </p:spPr>
        <p:txBody>
          <a:bodyPr>
            <a:normAutofit/>
          </a:bodyPr>
          <a:lstStyle/>
          <a:p>
            <a:r>
              <a:rPr lang="el-GR" sz="3200" dirty="0" smtClean="0"/>
              <a:t>Η Χριστίνα και η Κωνσταντίνα παρουσιάζουν την Ορχιδέα </a:t>
            </a:r>
            <a:r>
              <a:rPr lang="el-GR" sz="3200" dirty="0" err="1" smtClean="0"/>
              <a:t>Φαλαιν</a:t>
            </a:r>
            <a:r>
              <a:rPr lang="el-GR" sz="3200" dirty="0" err="1"/>
              <a:t>ό</a:t>
            </a:r>
            <a:r>
              <a:rPr lang="el-GR" sz="3200" dirty="0" err="1" smtClean="0"/>
              <a:t>ψις</a:t>
            </a:r>
            <a:endParaRPr lang="el-GR" sz="3200" dirty="0"/>
          </a:p>
        </p:txBody>
      </p:sp>
      <p:pic>
        <p:nvPicPr>
          <p:cNvPr id="1026" name="Picture 2" descr="http://1.bp.blogspot.com/--JuiJe1u2ZA/TjwXZJfNYSI/AAAAAAAACAk/vIcLRDg9eI8/s1600/phalaenopsis_3.jpg"/>
          <p:cNvPicPr>
            <a:picLocks noChangeAspect="1" noChangeArrowheads="1"/>
          </p:cNvPicPr>
          <p:nvPr/>
        </p:nvPicPr>
        <p:blipFill>
          <a:blip r:embed="rId2"/>
          <a:srcRect/>
          <a:stretch>
            <a:fillRect/>
          </a:stretch>
        </p:blipFill>
        <p:spPr bwMode="auto">
          <a:xfrm>
            <a:off x="1571604" y="2214554"/>
            <a:ext cx="5715000" cy="428625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654032"/>
          </a:xfrm>
        </p:spPr>
        <p:txBody>
          <a:bodyPr>
            <a:normAutofit fontScale="90000"/>
          </a:bodyPr>
          <a:lstStyle/>
          <a:p>
            <a:r>
              <a:rPr lang="el-GR" dirty="0" smtClean="0"/>
              <a:t>Η ΟΡΧΙΔΕΑ ΦΑΛΑΙΝΟΨΙΣ</a:t>
            </a:r>
            <a:endParaRPr lang="el-GR" dirty="0"/>
          </a:p>
        </p:txBody>
      </p:sp>
      <p:sp>
        <p:nvSpPr>
          <p:cNvPr id="3" name="2 - Θέση περιεχομένου"/>
          <p:cNvSpPr>
            <a:spLocks noGrp="1"/>
          </p:cNvSpPr>
          <p:nvPr>
            <p:ph idx="1"/>
          </p:nvPr>
        </p:nvSpPr>
        <p:spPr>
          <a:xfrm>
            <a:off x="457200" y="3429000"/>
            <a:ext cx="8115328" cy="2697163"/>
          </a:xfrm>
        </p:spPr>
        <p:txBody>
          <a:bodyPr>
            <a:normAutofit fontScale="25000" lnSpcReduction="20000"/>
          </a:bodyPr>
          <a:lstStyle/>
          <a:p>
            <a:pPr>
              <a:buNone/>
            </a:pPr>
            <a:r>
              <a:rPr lang="el-GR" dirty="0" smtClean="0"/>
              <a:t>    </a:t>
            </a:r>
          </a:p>
          <a:p>
            <a:pPr>
              <a:buNone/>
            </a:pPr>
            <a:r>
              <a:rPr lang="el-GR" sz="4000" dirty="0" smtClean="0"/>
              <a:t>     </a:t>
            </a:r>
          </a:p>
          <a:p>
            <a:pPr>
              <a:buNone/>
            </a:pPr>
            <a:r>
              <a:rPr lang="el-GR" sz="6400" dirty="0" smtClean="0"/>
              <a:t>        Οι </a:t>
            </a:r>
            <a:r>
              <a:rPr lang="el-GR" sz="6400" dirty="0" err="1" smtClean="0"/>
              <a:t>Φαλαινόψις</a:t>
            </a:r>
            <a:r>
              <a:rPr lang="el-GR" sz="6400" dirty="0" smtClean="0"/>
              <a:t> αγαπούν τα πορώδη μίγματα. Η μεταφύτευση συνίσταται 1 φορά τον χρόνο ή κάθε 2 χρόνια ανάλογα με την κατάσταση του υποστρώματος. Τα ώριμα φυτά μπορούν να μεγαλώνουν με το ίδιο υπόστρωμα μέχρι αυτό να αρχίσει να </a:t>
            </a:r>
            <a:r>
              <a:rPr lang="el-GR" sz="6400" dirty="0" err="1" smtClean="0"/>
              <a:t>αποδομείται</a:t>
            </a:r>
            <a:r>
              <a:rPr lang="el-GR" sz="6400" dirty="0" smtClean="0"/>
              <a:t> (συνήθως 18 μήνες). </a:t>
            </a:r>
            <a:r>
              <a:rPr lang="en-US" sz="6400" dirty="0" smtClean="0"/>
              <a:t> </a:t>
            </a:r>
            <a:r>
              <a:rPr lang="el-GR" sz="6400" dirty="0" smtClean="0"/>
              <a:t>Οι ρίζες μπορεί να σαπίσουν αν το υπόστρωμα δεν αποστραγγίζει καλά.</a:t>
            </a:r>
            <a:r>
              <a:rPr lang="en-US" sz="6400" dirty="0" smtClean="0"/>
              <a:t> </a:t>
            </a:r>
            <a:r>
              <a:rPr lang="el-GR" sz="6400" dirty="0" smtClean="0"/>
              <a:t> Για να μεταφυτέψετε απομακρύνετε το παλιό </a:t>
            </a:r>
            <a:r>
              <a:rPr lang="el-GR" sz="6400" dirty="0" err="1" smtClean="0"/>
              <a:t>υπότρωμα</a:t>
            </a:r>
            <a:r>
              <a:rPr lang="el-GR" sz="6400" dirty="0" smtClean="0"/>
              <a:t> από τις ρίζες, κόψτε με ένα αποστειρωμένο εργαλείο τυχών μαλακές σάπιες ρίζες και απλώστε τις εναπομείναντες ρίζες πάνω από μια χούφτα υπόστρωμα μέσα σε μια διάφανη καθαρή γλάστρα. </a:t>
            </a:r>
            <a:r>
              <a:rPr lang="en-US" sz="6400" dirty="0" smtClean="0"/>
              <a:t> </a:t>
            </a:r>
            <a:r>
              <a:rPr lang="el-GR" sz="6400" dirty="0" smtClean="0"/>
              <a:t>Γεμίστε την υπόλοιπη γλάστρα δουλεύοντας ανάμεσα από τις ρίζες αφήνοντας το σημείο από όπου ξεκινούν οι ρίζες πάνω από το υπόστρωμα.</a:t>
            </a:r>
            <a:br>
              <a:rPr lang="el-GR" sz="6400" dirty="0" smtClean="0"/>
            </a:br>
            <a:r>
              <a:rPr lang="el-GR" sz="6400" dirty="0" smtClean="0"/>
              <a:t/>
            </a:r>
            <a:br>
              <a:rPr lang="el-GR" sz="6400" dirty="0" smtClean="0"/>
            </a:br>
            <a:r>
              <a:rPr lang="el-GR" sz="6400" dirty="0" smtClean="0"/>
              <a:t/>
            </a:r>
            <a:br>
              <a:rPr lang="el-GR" sz="6400" dirty="0" smtClean="0"/>
            </a:br>
            <a:endParaRPr lang="el-GR" sz="6400" dirty="0" smtClean="0"/>
          </a:p>
          <a:p>
            <a:endParaRPr lang="el-GR" sz="3700" dirty="0"/>
          </a:p>
        </p:txBody>
      </p:sp>
      <p:pic>
        <p:nvPicPr>
          <p:cNvPr id="2050" name="Picture 2" descr="http://www.agelioforos.gr/files/Militsi%20Georgia/resized/orxidea_425x.jpg"/>
          <p:cNvPicPr>
            <a:picLocks noChangeAspect="1" noChangeArrowheads="1"/>
          </p:cNvPicPr>
          <p:nvPr/>
        </p:nvPicPr>
        <p:blipFill>
          <a:blip r:embed="rId2"/>
          <a:srcRect/>
          <a:stretch>
            <a:fillRect/>
          </a:stretch>
        </p:blipFill>
        <p:spPr bwMode="auto">
          <a:xfrm>
            <a:off x="2571736" y="1000108"/>
            <a:ext cx="4048125" cy="2357453"/>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ΦΡΟΝΤΙΔΑ</a:t>
            </a:r>
            <a:endParaRPr lang="el-GR" dirty="0"/>
          </a:p>
        </p:txBody>
      </p:sp>
      <p:sp>
        <p:nvSpPr>
          <p:cNvPr id="3" name="2 - Ορθογώνιο"/>
          <p:cNvSpPr/>
          <p:nvPr/>
        </p:nvSpPr>
        <p:spPr>
          <a:xfrm>
            <a:off x="2571736" y="1428736"/>
            <a:ext cx="6143652" cy="1477328"/>
          </a:xfrm>
          <a:prstGeom prst="rect">
            <a:avLst/>
          </a:prstGeom>
        </p:spPr>
        <p:txBody>
          <a:bodyPr wrap="square">
            <a:spAutoFit/>
          </a:bodyPr>
          <a:lstStyle/>
          <a:p>
            <a:r>
              <a:rPr lang="el-GR" dirty="0" smtClean="0"/>
              <a:t>Μεγαλώνουν αρκετά εύκολα κοντά σε ένα φωτεινό ανατολικό παράθυρο με ελάχιστο ή και καθόλου απευθείας ήλιο. Ένα σκιασμένο νότιο ή δυτικό παράθυρο θα μπορούσε να είναι αποδεκτό τους χειμερινούς μήνες αλλά ίσως υπερβολικό για το καλοκαίρι.</a:t>
            </a:r>
            <a:endParaRPr lang="el-GR" dirty="0"/>
          </a:p>
        </p:txBody>
      </p:sp>
      <p:sp>
        <p:nvSpPr>
          <p:cNvPr id="4" name="3 - Ορθογώνιο"/>
          <p:cNvSpPr/>
          <p:nvPr/>
        </p:nvSpPr>
        <p:spPr>
          <a:xfrm>
            <a:off x="500034" y="3143248"/>
            <a:ext cx="4572000" cy="1754326"/>
          </a:xfrm>
          <a:prstGeom prst="rect">
            <a:avLst/>
          </a:prstGeom>
        </p:spPr>
        <p:txBody>
          <a:bodyPr>
            <a:spAutoFit/>
          </a:bodyPr>
          <a:lstStyle/>
          <a:p>
            <a:r>
              <a:rPr lang="el-GR" dirty="0" smtClean="0"/>
              <a:t>Για τις </a:t>
            </a:r>
            <a:r>
              <a:rPr lang="el-GR" dirty="0" err="1" smtClean="0"/>
              <a:t>Φαλαινόψις</a:t>
            </a:r>
            <a:r>
              <a:rPr lang="el-GR" dirty="0" smtClean="0"/>
              <a:t> οι θερμοκρασίες που απαιτούνται είναι πολύ κοντά με αυτές που επιζητούν και οι άνθρωποι. Ένα εύρος 18-28C είναι ιδανικό με τις νυχτερινές θερμοκρασίες να είναι στο κάτω μέρος του εύρους και της ημερήσιες στο πάνω.</a:t>
            </a:r>
            <a:endParaRPr lang="el-GR" dirty="0"/>
          </a:p>
        </p:txBody>
      </p:sp>
      <p:sp>
        <p:nvSpPr>
          <p:cNvPr id="5" name="4 - Ορθογώνιο"/>
          <p:cNvSpPr/>
          <p:nvPr/>
        </p:nvSpPr>
        <p:spPr>
          <a:xfrm>
            <a:off x="4357686" y="5143512"/>
            <a:ext cx="4572000" cy="1477328"/>
          </a:xfrm>
          <a:prstGeom prst="rect">
            <a:avLst/>
          </a:prstGeom>
        </p:spPr>
        <p:txBody>
          <a:bodyPr>
            <a:spAutoFit/>
          </a:bodyPr>
          <a:lstStyle/>
          <a:p>
            <a:r>
              <a:rPr lang="el-GR" dirty="0" smtClean="0"/>
              <a:t>Μιας και δεν έχουν αποθηκευτικά όργανα νερού εκτός από τα φύλλα τους δεν πρέπει να στεγνώσουν εντελώς. Τα φυτά πρέπει να ποτίζονται πολύ καλά και να μην ποτίζονται ξανά παρά μόνο όταν είναι σχεδόν στεγνά. </a:t>
            </a:r>
            <a:endParaRPr lang="el-GR" dirty="0"/>
          </a:p>
        </p:txBody>
      </p:sp>
      <p:pic>
        <p:nvPicPr>
          <p:cNvPr id="1026" name="Picture 2" descr="http://4.bp.blogspot.com/_RPlr_nHIQ38/TOF4caL7LaI/AAAAAAAAAHw/n29C6rBIB_k/s1600/65CM-Phalaenopsis-Bonsai-LF-FP-003KE-.jpg"/>
          <p:cNvPicPr>
            <a:picLocks noChangeAspect="1" noChangeArrowheads="1"/>
          </p:cNvPicPr>
          <p:nvPr/>
        </p:nvPicPr>
        <p:blipFill>
          <a:blip r:embed="rId2" cstate="print"/>
          <a:srcRect/>
          <a:stretch>
            <a:fillRect/>
          </a:stretch>
        </p:blipFill>
        <p:spPr bwMode="auto">
          <a:xfrm>
            <a:off x="5572132" y="3000372"/>
            <a:ext cx="2214578" cy="2133123"/>
          </a:xfrm>
          <a:prstGeom prst="rect">
            <a:avLst/>
          </a:prstGeom>
          <a:noFill/>
        </p:spPr>
      </p:pic>
      <p:pic>
        <p:nvPicPr>
          <p:cNvPr id="1028" name="Picture 4" descr="http://www.tlife.gr/files/Image/NEWS/2011/IANOUARIOS11/24-01/orxidea.jpg"/>
          <p:cNvPicPr>
            <a:picLocks noChangeAspect="1" noChangeArrowheads="1"/>
          </p:cNvPicPr>
          <p:nvPr/>
        </p:nvPicPr>
        <p:blipFill>
          <a:blip r:embed="rId3" cstate="print"/>
          <a:srcRect/>
          <a:stretch>
            <a:fillRect/>
          </a:stretch>
        </p:blipFill>
        <p:spPr bwMode="auto">
          <a:xfrm>
            <a:off x="142844" y="1357298"/>
            <a:ext cx="2359329" cy="1571636"/>
          </a:xfrm>
          <a:prstGeom prst="rect">
            <a:avLst/>
          </a:prstGeom>
          <a:noFill/>
        </p:spPr>
      </p:pic>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TotalTime>
  <Words>248</Words>
  <Application>Microsoft Office PowerPoint</Application>
  <PresentationFormat>Προβολή στην οθόνη (4:3)</PresentationFormat>
  <Paragraphs>9</Paragraphs>
  <Slides>3</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3</vt:i4>
      </vt:variant>
    </vt:vector>
  </HeadingPairs>
  <TitlesOfParts>
    <vt:vector size="4" baseType="lpstr">
      <vt:lpstr>Θέμα του Office</vt:lpstr>
      <vt:lpstr>Η Χριστίνα και η Κωνσταντίνα παρουσιάζουν την Ορχιδέα Φαλαινόψις</vt:lpstr>
      <vt:lpstr>Η ΟΡΧΙΔΕΑ ΦΑΛΑΙΝΟΨΙΣ</vt:lpstr>
      <vt:lpstr>ΦΡΟΝΤΙΔΑ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Χριστίνα και η Κωνσταντίνα παρουσιάζουν την Ορχιδέα Φαλαινοψις</dc:title>
  <dc:creator>user09</dc:creator>
  <cp:lastModifiedBy>amd</cp:lastModifiedBy>
  <cp:revision>10</cp:revision>
  <dcterms:created xsi:type="dcterms:W3CDTF">2014-01-24T11:01:06Z</dcterms:created>
  <dcterms:modified xsi:type="dcterms:W3CDTF">2014-02-17T21:08:01Z</dcterms:modified>
</cp:coreProperties>
</file>