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2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24" autoAdjust="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12B01C-9F9B-4921-84AC-0D0E78FA368F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A954D-3090-4941-B231-9781631C2C1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1778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085EE-9A84-4674-B368-3AE2764F94A5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CBC2-0DD5-4133-9FCC-6001722F58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085EE-9A84-4674-B368-3AE2764F94A5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CBC2-0DD5-4133-9FCC-6001722F58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085EE-9A84-4674-B368-3AE2764F94A5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CBC2-0DD5-4133-9FCC-6001722F58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085EE-9A84-4674-B368-3AE2764F94A5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CBC2-0DD5-4133-9FCC-6001722F58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085EE-9A84-4674-B368-3AE2764F94A5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CBC2-0DD5-4133-9FCC-6001722F58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085EE-9A84-4674-B368-3AE2764F94A5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CBC2-0DD5-4133-9FCC-6001722F58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085EE-9A84-4674-B368-3AE2764F94A5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CBC2-0DD5-4133-9FCC-6001722F58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085EE-9A84-4674-B368-3AE2764F94A5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CBC2-0DD5-4133-9FCC-6001722F58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085EE-9A84-4674-B368-3AE2764F94A5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CBC2-0DD5-4133-9FCC-6001722F58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085EE-9A84-4674-B368-3AE2764F94A5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CBC2-0DD5-4133-9FCC-6001722F58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085EE-9A84-4674-B368-3AE2764F94A5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CBC2-0DD5-4133-9FCC-6001722F58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085EE-9A84-4674-B368-3AE2764F94A5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6CBC2-0DD5-4133-9FCC-6001722F583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ΨΗΛΟΡΕΙΤΗΣ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28596" y="1500174"/>
            <a:ext cx="3571900" cy="639762"/>
          </a:xfrm>
        </p:spPr>
        <p:txBody>
          <a:bodyPr/>
          <a:lstStyle/>
          <a:p>
            <a:pPr algn="ctr"/>
            <a:r>
              <a:rPr lang="el-GR" dirty="0" smtClean="0"/>
              <a:t>ΑΝΟΙΞΗ</a:t>
            </a:r>
            <a:endParaRPr lang="el-GR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l-GR" dirty="0" smtClean="0"/>
              <a:t>ΧΕΙΜΩΝΑ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31431" cy="3951288"/>
          </a:xfrm>
        </p:spPr>
        <p:txBody>
          <a:bodyPr/>
          <a:lstStyle/>
          <a:p>
            <a:endParaRPr lang="el-GR"/>
          </a:p>
        </p:txBody>
      </p:sp>
      <p:pic>
        <p:nvPicPr>
          <p:cNvPr id="7" name="Picture 2" descr="http://www.photo.west-crete.com/img/omalos-winter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4008" y="2214554"/>
            <a:ext cx="3999958" cy="4000528"/>
          </a:xfrm>
          <a:prstGeom prst="rect">
            <a:avLst/>
          </a:prstGeom>
          <a:noFill/>
        </p:spPr>
      </p:pic>
      <p:pic>
        <p:nvPicPr>
          <p:cNvPr id="8" name="7 - Εικόνα" descr="https://encrypted-tbn3.gstatic.com/images?q=tbn:ANd9GcQc2EkfOJHzwD_viKnPmv8eXAckfGZRdEIfFNzj7pwY9BtPzGlR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214554"/>
            <a:ext cx="3500462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ΙΣΤΟΡΙΑ </a:t>
            </a:r>
            <a:r>
              <a:rPr lang="en-US" smtClean="0"/>
              <a:t>TOY </a:t>
            </a:r>
            <a:r>
              <a:rPr lang="en-US" dirty="0" smtClean="0"/>
              <a:t>BOYNOY</a:t>
            </a:r>
            <a:endParaRPr lang="el-GR" dirty="0"/>
          </a:p>
        </p:txBody>
      </p:sp>
      <p:sp>
        <p:nvSpPr>
          <p:cNvPr id="3" name="2 - Ορθογώνιο"/>
          <p:cNvSpPr/>
          <p:nvPr/>
        </p:nvSpPr>
        <p:spPr>
          <a:xfrm>
            <a:off x="1000100" y="1428736"/>
            <a:ext cx="700092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Μυθικό και ιερό βουνό στην αρχαιότητα ο </a:t>
            </a:r>
            <a:r>
              <a:rPr lang="el-GR" b="1" dirty="0" smtClean="0">
                <a:solidFill>
                  <a:schemeClr val="bg1"/>
                </a:solidFill>
              </a:rPr>
              <a:t>Ψηλορείτης</a:t>
            </a:r>
            <a:r>
              <a:rPr lang="el-GR" dirty="0" smtClean="0">
                <a:solidFill>
                  <a:schemeClr val="bg1"/>
                </a:solidFill>
              </a:rPr>
              <a:t> ή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l-GR" b="1" dirty="0" smtClean="0">
                <a:solidFill>
                  <a:schemeClr val="bg1"/>
                </a:solidFill>
              </a:rPr>
              <a:t>Ίδη</a:t>
            </a:r>
            <a:r>
              <a:rPr lang="el-GR" dirty="0" smtClean="0">
                <a:solidFill>
                  <a:schemeClr val="bg1"/>
                </a:solidFill>
              </a:rPr>
              <a:t> είναι το ψηλότερο βουνό της </a:t>
            </a:r>
            <a:r>
              <a:rPr lang="el-GR" b="1" dirty="0" smtClean="0">
                <a:solidFill>
                  <a:schemeClr val="bg1"/>
                </a:solidFill>
              </a:rPr>
              <a:t>Κρήτης</a:t>
            </a:r>
            <a:r>
              <a:rPr lang="el-GR" dirty="0" smtClean="0">
                <a:solidFill>
                  <a:schemeClr val="bg1"/>
                </a:solidFill>
              </a:rPr>
              <a:t> (2.456 μ.) και ένα από τα ψηλότερα βουνά της </a:t>
            </a:r>
            <a:r>
              <a:rPr lang="el-GR" b="1" dirty="0" smtClean="0">
                <a:solidFill>
                  <a:schemeClr val="bg1"/>
                </a:solidFill>
              </a:rPr>
              <a:t>Ελλάδας</a:t>
            </a:r>
            <a:r>
              <a:rPr lang="el-GR" dirty="0" smtClean="0">
                <a:solidFill>
                  <a:schemeClr val="bg1"/>
                </a:solidFill>
              </a:rPr>
              <a:t>. Η ονομασία </a:t>
            </a:r>
            <a:r>
              <a:rPr lang="el-GR" b="1" dirty="0" smtClean="0">
                <a:solidFill>
                  <a:schemeClr val="bg1"/>
                </a:solidFill>
              </a:rPr>
              <a:t>Ψηλορείτης</a:t>
            </a:r>
            <a:r>
              <a:rPr lang="el-GR" dirty="0" smtClean="0">
                <a:solidFill>
                  <a:schemeClr val="bg1"/>
                </a:solidFill>
              </a:rPr>
              <a:t> είναι νεότερη και αναφέρεται στο έγγραφο διανομής της </a:t>
            </a:r>
            <a:r>
              <a:rPr lang="el-GR" b="1" dirty="0" smtClean="0">
                <a:solidFill>
                  <a:schemeClr val="bg1"/>
                </a:solidFill>
              </a:rPr>
              <a:t>Κρήτης</a:t>
            </a:r>
            <a:r>
              <a:rPr lang="el-GR" dirty="0" smtClean="0">
                <a:solidFill>
                  <a:schemeClr val="bg1"/>
                </a:solidFill>
              </a:rPr>
              <a:t> στα δώδεκα αρχοντόπουλα το 1184 ως "το όρος το </a:t>
            </a:r>
            <a:r>
              <a:rPr lang="el-GR" dirty="0" err="1" smtClean="0">
                <a:solidFill>
                  <a:schemeClr val="bg1"/>
                </a:solidFill>
              </a:rPr>
              <a:t>υψηλόν</a:t>
            </a:r>
            <a:r>
              <a:rPr lang="el-GR" dirty="0" smtClean="0">
                <a:solidFill>
                  <a:schemeClr val="bg1"/>
                </a:solidFill>
              </a:rPr>
              <a:t>". 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(Η αρχαία ονομασία "Ίδη" ή στη δωρική διάλεκτο "</a:t>
            </a:r>
            <a:r>
              <a:rPr lang="el-GR" dirty="0" err="1" smtClean="0">
                <a:solidFill>
                  <a:schemeClr val="bg1"/>
                </a:solidFill>
              </a:rPr>
              <a:t>Ίδα</a:t>
            </a:r>
            <a:r>
              <a:rPr lang="el-GR" dirty="0" smtClean="0">
                <a:solidFill>
                  <a:schemeClr val="bg1"/>
                </a:solidFill>
              </a:rPr>
              <a:t>" προέρχεται από την εξαίσια θέα που παρουσιάζεται από την κορυφή, από όπου φαίνονται μεγάλες εκτάσεις (σχεδόν ολόκληρη η </a:t>
            </a:r>
            <a:r>
              <a:rPr lang="el-GR" b="1" dirty="0" smtClean="0">
                <a:solidFill>
                  <a:schemeClr val="bg1"/>
                </a:solidFill>
              </a:rPr>
              <a:t>Κρήτη</a:t>
            </a:r>
            <a:r>
              <a:rPr lang="el-GR" dirty="0" smtClean="0">
                <a:solidFill>
                  <a:schemeClr val="bg1"/>
                </a:solidFill>
              </a:rPr>
              <a:t>) και μάλιστα οι αρχαίοι έλεγαν ότι το βουνό αυτό έχει το προνόμιο να βλέπει τον ήλιο πριν ανατείλει.) 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Η πιο ακριβής ετυμολογία της λέξης "</a:t>
            </a:r>
            <a:r>
              <a:rPr lang="el-GR" b="1" dirty="0" smtClean="0">
                <a:solidFill>
                  <a:schemeClr val="bg1"/>
                </a:solidFill>
              </a:rPr>
              <a:t>Ίδη</a:t>
            </a:r>
            <a:r>
              <a:rPr lang="el-GR" dirty="0" smtClean="0">
                <a:solidFill>
                  <a:schemeClr val="bg1"/>
                </a:solidFill>
              </a:rPr>
              <a:t>" ή "</a:t>
            </a:r>
            <a:r>
              <a:rPr lang="el-GR" b="1" dirty="0" err="1" smtClean="0">
                <a:solidFill>
                  <a:schemeClr val="bg1"/>
                </a:solidFill>
              </a:rPr>
              <a:t>Ίδα</a:t>
            </a:r>
            <a:r>
              <a:rPr lang="el-GR" dirty="0" smtClean="0">
                <a:solidFill>
                  <a:schemeClr val="bg1"/>
                </a:solidFill>
              </a:rPr>
              <a:t>" σημαίνει δασωμένο βουνό, δρυμός ή άλσος, πράγμα το οποίο υποδηλώνει ότι κατά τους αρχαίους χρόνους η δασοκάλυψη και γενικά η βλάστηση ήταν πολύ πιο πλούσια από αυτήν που βλέπουμε σήμερα.</a:t>
            </a:r>
          </a:p>
          <a:p>
            <a:pPr algn="ctr"/>
            <a:endParaRPr lang="el-GR" dirty="0">
              <a:solidFill>
                <a:schemeClr val="bg1"/>
              </a:solidFill>
              <a:latin typeface="Trebuchet M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13</Words>
  <Application>Microsoft Office PowerPoint</Application>
  <PresentationFormat>Προβολή στην οθόνη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Θέμα του Office</vt:lpstr>
      <vt:lpstr>ΨΗΛΟΡΕΙΤΗΣ</vt:lpstr>
      <vt:lpstr>ΙΣΤΟΡΙΑ TOY BOYNOY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ΨΗΛΟΡΕΙΤΗΣ</dc:title>
  <dc:creator>user09</dc:creator>
  <cp:lastModifiedBy>amd</cp:lastModifiedBy>
  <cp:revision>13</cp:revision>
  <dcterms:created xsi:type="dcterms:W3CDTF">2014-01-15T11:07:08Z</dcterms:created>
  <dcterms:modified xsi:type="dcterms:W3CDTF">2014-02-15T16:08:47Z</dcterms:modified>
</cp:coreProperties>
</file>