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Nunito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1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800"/>
              <a:buNone/>
              <a:defRPr sz="3800"/>
            </a:lvl1pPr>
            <a:lvl2pPr lvl="1" algn="ctr">
              <a:spcBef>
                <a:spcPts val="0"/>
              </a:spcBef>
              <a:buSzPts val="3800"/>
              <a:buNone/>
              <a:defRPr sz="3800"/>
            </a:lvl2pPr>
            <a:lvl3pPr lvl="2" algn="ctr">
              <a:spcBef>
                <a:spcPts val="0"/>
              </a:spcBef>
              <a:buSzPts val="3800"/>
              <a:buNone/>
              <a:defRPr sz="3800"/>
            </a:lvl3pPr>
            <a:lvl4pPr lvl="3" algn="ctr">
              <a:spcBef>
                <a:spcPts val="0"/>
              </a:spcBef>
              <a:buSzPts val="3800"/>
              <a:buNone/>
              <a:defRPr sz="3800"/>
            </a:lvl4pPr>
            <a:lvl5pPr lvl="4" algn="ctr">
              <a:spcBef>
                <a:spcPts val="0"/>
              </a:spcBef>
              <a:buSzPts val="3800"/>
              <a:buNone/>
              <a:defRPr sz="3800"/>
            </a:lvl5pPr>
            <a:lvl6pPr lvl="5" algn="ctr">
              <a:spcBef>
                <a:spcPts val="0"/>
              </a:spcBef>
              <a:buSzPts val="3800"/>
              <a:buNone/>
              <a:defRPr sz="3800"/>
            </a:lvl6pPr>
            <a:lvl7pPr lvl="6" algn="ctr">
              <a:spcBef>
                <a:spcPts val="0"/>
              </a:spcBef>
              <a:buSzPts val="3800"/>
              <a:buNone/>
              <a:defRPr sz="3800"/>
            </a:lvl7pPr>
            <a:lvl8pPr lvl="7" algn="ctr">
              <a:spcBef>
                <a:spcPts val="0"/>
              </a:spcBef>
              <a:buSzPts val="3800"/>
              <a:buNone/>
              <a:defRPr sz="3800"/>
            </a:lvl8pPr>
            <a:lvl9pPr lvl="8" algn="ctr">
              <a:spcBef>
                <a:spcPts val="0"/>
              </a:spcBef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300"/>
              <a:buChar char="●"/>
              <a:defRPr/>
            </a:lvl1pPr>
            <a:lvl2pPr lvl="1" algn="ctr">
              <a:spcBef>
                <a:spcPts val="0"/>
              </a:spcBef>
              <a:buSzPts val="1100"/>
              <a:buChar char="○"/>
              <a:defRPr/>
            </a:lvl2pPr>
            <a:lvl3pPr lvl="2" algn="ctr">
              <a:spcBef>
                <a:spcPts val="0"/>
              </a:spcBef>
              <a:buSzPts val="1100"/>
              <a:buChar char="■"/>
              <a:defRPr/>
            </a:lvl3pPr>
            <a:lvl4pPr lvl="3" algn="ctr">
              <a:spcBef>
                <a:spcPts val="0"/>
              </a:spcBef>
              <a:buSzPts val="1100"/>
              <a:buChar char="●"/>
              <a:defRPr/>
            </a:lvl4pPr>
            <a:lvl5pPr lvl="4" algn="ctr">
              <a:spcBef>
                <a:spcPts val="0"/>
              </a:spcBef>
              <a:buSzPts val="1100"/>
              <a:buChar char="○"/>
              <a:defRPr/>
            </a:lvl5pPr>
            <a:lvl6pPr lvl="5" algn="ctr">
              <a:spcBef>
                <a:spcPts val="0"/>
              </a:spcBef>
              <a:buSzPts val="1100"/>
              <a:buChar char="■"/>
              <a:defRPr/>
            </a:lvl6pPr>
            <a:lvl7pPr lvl="6" algn="ctr">
              <a:spcBef>
                <a:spcPts val="0"/>
              </a:spcBef>
              <a:buSzPts val="1100"/>
              <a:buChar char="●"/>
              <a:defRPr/>
            </a:lvl7pPr>
            <a:lvl8pPr lvl="7" algn="ctr">
              <a:spcBef>
                <a:spcPts val="0"/>
              </a:spcBef>
              <a:buSzPts val="1100"/>
              <a:buChar char="○"/>
              <a:defRPr/>
            </a:lvl8pPr>
            <a:lvl9pPr lvl="8" algn="ctr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200"/>
              <a:buNone/>
              <a:defRPr sz="3200"/>
            </a:lvl1pPr>
            <a:lvl2pPr lvl="1" algn="ctr">
              <a:spcBef>
                <a:spcPts val="0"/>
              </a:spcBef>
              <a:buSzPts val="3200"/>
              <a:buNone/>
              <a:defRPr sz="3200"/>
            </a:lvl2pPr>
            <a:lvl3pPr lvl="2" algn="ctr">
              <a:spcBef>
                <a:spcPts val="0"/>
              </a:spcBef>
              <a:buSzPts val="3200"/>
              <a:buNone/>
              <a:defRPr sz="3200"/>
            </a:lvl3pPr>
            <a:lvl4pPr lvl="3" algn="ctr">
              <a:spcBef>
                <a:spcPts val="0"/>
              </a:spcBef>
              <a:buSzPts val="3200"/>
              <a:buNone/>
              <a:defRPr sz="3200"/>
            </a:lvl4pPr>
            <a:lvl5pPr lvl="4" algn="ctr">
              <a:spcBef>
                <a:spcPts val="0"/>
              </a:spcBef>
              <a:buSzPts val="3200"/>
              <a:buNone/>
              <a:defRPr sz="3200"/>
            </a:lvl5pPr>
            <a:lvl6pPr lvl="5" algn="ctr">
              <a:spcBef>
                <a:spcPts val="0"/>
              </a:spcBef>
              <a:buSzPts val="3200"/>
              <a:buNone/>
              <a:defRPr sz="3200"/>
            </a:lvl6pPr>
            <a:lvl7pPr lvl="6" algn="ctr">
              <a:spcBef>
                <a:spcPts val="0"/>
              </a:spcBef>
              <a:buSzPts val="3200"/>
              <a:buNone/>
              <a:defRPr sz="3200"/>
            </a:lvl7pPr>
            <a:lvl8pPr lvl="7" algn="ctr">
              <a:spcBef>
                <a:spcPts val="0"/>
              </a:spcBef>
              <a:buSzPts val="3200"/>
              <a:buNone/>
              <a:defRPr sz="3200"/>
            </a:lvl8pPr>
            <a:lvl9pPr lvl="8" algn="ctr">
              <a:spcBef>
                <a:spcPts val="0"/>
              </a:spcBef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pPr marL="0" lvl="0" indent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Mentoring@sch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2540575" y="3120250"/>
            <a:ext cx="5901300" cy="81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Onsite Event at the 10th Helioupolis Primary School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Monday, December 18th, 2017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What is eTwinning?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Animation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946" y="0"/>
            <a:ext cx="680010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32" y="0"/>
            <a:ext cx="90529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What is a Mentor?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By definition, a mentor is someone who offers his/her knowledge, wisdom and advice to someone with less experience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Από που προέρχεται η λέξη “μέντορας”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47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800"/>
              <a:t>Σύντομο θεατρικό δρώμενο από μαθητές και μαθήτριες της Δ΄τάξης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50" y="2469525"/>
            <a:ext cx="8277225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5437700" y="845600"/>
            <a:ext cx="28872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Telemachus and Mentor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75" y="901225"/>
            <a:ext cx="4777225" cy="358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323425" y="845600"/>
            <a:ext cx="4001400" cy="180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French school: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Telemachus is listening to Mentor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75" y="657300"/>
            <a:ext cx="3538125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876100" y="845600"/>
            <a:ext cx="3448800" cy="2247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Calypso receiving Telemachus and Mentor in the Grotto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25" y="200863"/>
            <a:ext cx="4162125" cy="47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5072225" y="845600"/>
            <a:ext cx="32526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Mentor and Mentee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5116800" y="1990725"/>
            <a:ext cx="34941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800"/>
              <a:t>“Mentor” by Amanda Woodward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392500"/>
            <a:ext cx="4003475" cy="41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Mentoring Relationship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0" y="1632188"/>
            <a:ext cx="8410575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What does a Mentor do?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600" y="1355250"/>
            <a:ext cx="8411176" cy="310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Προβολή στην οθόνη (16:9)</PresentationFormat>
  <Paragraphs>17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Nunito</vt:lpstr>
      <vt:lpstr>Calibri</vt:lpstr>
      <vt:lpstr>Shift</vt:lpstr>
      <vt:lpstr>Mentoring@sch</vt:lpstr>
      <vt:lpstr>What is a Mentor?</vt:lpstr>
      <vt:lpstr>Από που προέρχεται η λέξη “μέντορας”</vt:lpstr>
      <vt:lpstr>Telemachus and Mentor</vt:lpstr>
      <vt:lpstr>French school: Telemachus is listening to Mentor</vt:lpstr>
      <vt:lpstr>Calypso receiving Telemachus and Mentor in the Grotto</vt:lpstr>
      <vt:lpstr>Mentor and Mentee</vt:lpstr>
      <vt:lpstr>Mentoring Relationship</vt:lpstr>
      <vt:lpstr>What does a Mentor do?</vt:lpstr>
      <vt:lpstr>What is eTwinning?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Mentoring@sch</dc:title>
  <dc:creator>user</dc:creator>
  <cp:lastModifiedBy>user</cp:lastModifiedBy>
  <cp:revision>1</cp:revision>
  <dcterms:modified xsi:type="dcterms:W3CDTF">2017-12-17T12:04:20Z</dcterms:modified>
</cp:coreProperties>
</file>