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ms-office.drawingml.diagramDrawing+xml" PartName="/ppt/diagrams/drawing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11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drawingml.diagramLayout+xml" PartName="/ppt/diagrams/layout9.xml"/>
  <Override ContentType="application/vnd.openxmlformats-officedocument.drawingml.diagramData+xml" PartName="/ppt/diagrams/data13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drawingml.diagramLayout+xml" PartName="/ppt/diagrams/layout5.xml"/>
  <Override ContentType="application/vnd.openxmlformats-officedocument.drawingml.diagramData+xml" PartName="/ppt/diagrams/data6.xml"/>
  <Override ContentType="application/vnd.openxmlformats-officedocument.drawingml.diagramColors+xml" PartName="/ppt/diagrams/colors8.xml"/>
  <Override ContentType="application/vnd.openxmlformats-officedocument.drawingml.diagramStyle+xml" PartName="/ppt/diagrams/quickStyle13.xml"/>
  <Override ContentType="application/vnd.ms-office.drawingml.diagramDrawing+xml" PartName="/ppt/diagrams/drawing14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ms-office.drawingml.diagramDrawing+xml" PartName="/ppt/diagrams/drawing7.xml"/>
  <Override ContentType="application/vnd.openxmlformats-officedocument.drawingml.diagramLayout+xml" PartName="/ppt/diagrams/layout13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Colors+xml" PartName="/ppt/diagrams/colors4.xml"/>
  <Override ContentType="application/vnd.ms-office.drawingml.diagramDrawing+xml" PartName="/ppt/diagrams/drawing5.xml"/>
  <Override ContentType="application/vnd.openxmlformats-officedocument.drawingml.diagramStyle+xml" PartName="/ppt/diagrams/quickStyle7.xml"/>
  <Override ContentType="application/vnd.ms-office.drawingml.diagramDrawing+xml" PartName="/ppt/diagrams/drawing10.xml"/>
  <Override ContentType="application/vnd.openxmlformats-officedocument.drawingml.diagramLayout+xml" PartName="/ppt/diagrams/layout11.xml"/>
  <Override ContentType="application/vnd.openxmlformats-officedocument.drawingml.diagramColors+xml" PartName="/ppt/diagrams/colors14.xml"/>
  <Override ContentType="application/vnd.openxmlformats-officedocument.drawingml.diagramColors+xml" PartName="/ppt/diagrams/colors16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drawingml.diagramColors+xml" PartName="/ppt/diagrams/colors2.xml"/>
  <Override ContentType="application/vnd.ms-office.drawingml.diagramDrawing+xml" PartName="/ppt/diagrams/drawing3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12.xml"/>
  <Default ContentType="image/png" Extension="png"/>
  <Override ContentType="application/vnd.openxmlformats-officedocument.drawingml.diagramData+xml" PartName="/ppt/diagrams/data1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10.xml"/>
  <Override ContentType="application/vnd.openxmlformats-officedocument.drawingml.diagramData+xml" PartName="/ppt/diagrams/data14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drawingml.diagramLayout+xml" PartName="/ppt/diagrams/layout8.xml"/>
  <Override ContentType="application/vnd.openxmlformats-officedocument.drawingml.diagramData+xml" PartName="/ppt/diagrams/data12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drawingml.diagramLayout+xml" PartName="/ppt/diagrams/layout6.xml"/>
  <Override ContentType="application/vnd.openxmlformats-officedocument.drawingml.diagramData+xml" PartName="/ppt/diagrams/data9.xml"/>
  <Override ContentType="application/vnd.openxmlformats-officedocument.drawingml.diagramData+xml" PartName="/ppt/diagrams/data10.xml"/>
  <Override ContentType="application/vnd.openxmlformats-officedocument.drawingml.diagramStyle+xml" PartName="/ppt/diagrams/quickStyle16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Override ContentType="application/vnd.openxmlformats-officedocument.drawingml.diagramData+xml" PartName="/ppt/diagrams/data7.xml"/>
  <Override ContentType="application/vnd.openxmlformats-officedocument.drawingml.diagramColors+xml" PartName="/ppt/diagrams/colors9.xml"/>
  <Override ContentType="application/vnd.openxmlformats-officedocument.drawingml.diagramStyle+xml" PartName="/ppt/diagrams/quickStyle14.xml"/>
  <Override ContentType="application/vnd.ms-office.drawingml.diagramDrawing+xml" PartName="/ppt/diagrams/drawing15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2.xml"/>
  <Override ContentType="application/vnd.openxmlformats-officedocument.drawingml.diagramData+xml" PartName="/ppt/diagrams/data5.xml"/>
  <Override ContentType="application/vnd.openxmlformats-officedocument.drawingml.diagramColors+xml" PartName="/ppt/diagrams/colors7.xml"/>
  <Override ContentType="application/vnd.ms-office.drawingml.diagramDrawing+xml" PartName="/ppt/diagrams/drawing8.xml"/>
  <Override ContentType="application/vnd.openxmlformats-officedocument.drawingml.diagramStyle+xml" PartName="/ppt/diagrams/quickStyle12.xml"/>
  <Override ContentType="application/vnd.ms-office.drawingml.diagramDrawing+xml" PartName="/ppt/diagrams/drawing13.xml"/>
  <Override ContentType="application/vnd.openxmlformats-officedocument.drawingml.diagramLayout+xml" PartName="/ppt/diagrams/layout16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ms-office.drawingml.diagramDrawing+xml" PartName="/ppt/diagrams/drawing6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10.xml"/>
  <Override ContentType="application/vnd.ms-office.drawingml.diagramDrawing+xml" PartName="/ppt/diagrams/drawing11.xml"/>
  <Override ContentType="application/vnd.openxmlformats-officedocument.drawingml.diagramLayout+xml" PartName="/ppt/diagrams/layout14.xml"/>
  <Override ContentType="application/vnd.openxmlformats-officedocument.presentationml.slide+xml" PartName="/ppt/slides/slide8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ms-office.drawingml.diagramDrawing+xml" PartName="/ppt/diagrams/drawing4.xml"/>
  <Override ContentType="application/vnd.openxmlformats-officedocument.drawingml.diagramStyle+xml" PartName="/ppt/diagrams/quickStyle6.xml"/>
  <Override ContentType="application/vnd.openxmlformats-officedocument.drawingml.diagramLayout+xml" PartName="/ppt/diagrams/layout12.xml"/>
  <Override ContentType="application/vnd.openxmlformats-officedocument.drawingml.diagramColors+xml" PartName="/ppt/diagrams/colors15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drawingml.diagramLayout+xml" PartName="/ppt/diagrams/layout10.xml"/>
  <Override ContentType="application/vnd.openxmlformats-officedocument.drawingml.diagramColors+xml" PartName="/ppt/diagrams/colors1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drawingml.diagramData+xml" PartName="/ppt/diagrams/data15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drawingml.diagramData+xml" PartName="/ppt/diagrams/data11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drawingml.diagramLayout+xml" PartName="/ppt/diagrams/layout7.xml"/>
  <Override ContentType="application/vnd.openxmlformats-officedocument.drawingml.diagramData+xml" PartName="/ppt/diagrams/data8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drawingml.diagramStyle+xml" PartName="/ppt/diagrams/quickStyle15.xml"/>
  <Override ContentType="application/vnd.ms-office.drawingml.diagramDrawing+xml" PartName="/ppt/diagrams/drawing16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ms-office.drawingml.diagramDrawing+xml" PartName="/ppt/diagrams/drawing9.xml"/>
  <Override ContentType="application/vnd.openxmlformats-officedocument.drawingml.diagramLayout+xml" PartName="/ppt/diagrams/layout15.xml"/>
  <Override ContentType="application/vnd.openxmlformats-officedocument.drawingml.diagramColors+xml" PartName="/ppt/diagrams/colors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11.xml"/>
  <Override ContentType="application/vnd.ms-office.drawingml.diagramDrawing+xml" PartName="/ppt/diagrams/drawing1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3" r:id="rId7"/>
    <p:sldId id="274" r:id="rId8"/>
    <p:sldId id="269" r:id="rId9"/>
    <p:sldId id="271" r:id="rId10"/>
    <p:sldId id="275" r:id="rId11"/>
    <p:sldId id="276" r:id="rId12"/>
    <p:sldId id="277" r:id="rId13"/>
    <p:sldId id="278" r:id="rId14"/>
    <p:sldId id="280" r:id="rId15"/>
    <p:sldId id="279" r:id="rId16"/>
    <p:sldId id="282" r:id="rId17"/>
    <p:sldId id="281" r:id="rId18"/>
    <p:sldId id="284" r:id="rId19"/>
    <p:sldId id="283" r:id="rId20"/>
    <p:sldId id="286" r:id="rId21"/>
    <p:sldId id="285" r:id="rId22"/>
    <p:sldId id="288" r:id="rId23"/>
    <p:sldId id="287" r:id="rId24"/>
    <p:sldId id="290" r:id="rId25"/>
    <p:sldId id="289" r:id="rId26"/>
    <p:sldId id="292" r:id="rId27"/>
    <p:sldId id="291" r:id="rId28"/>
    <p:sldId id="294" r:id="rId29"/>
    <p:sldId id="295" r:id="rId30"/>
    <p:sldId id="293" r:id="rId31"/>
    <p:sldId id="297" r:id="rId32"/>
    <p:sldId id="296" r:id="rId33"/>
    <p:sldId id="298" r:id="rId34"/>
    <p:sldId id="270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CB2"/>
    <a:srgbClr val="008000"/>
    <a:srgbClr val="D9FFD9"/>
    <a:srgbClr val="C8FCC4"/>
    <a:srgbClr val="6FDB6F"/>
    <a:srgbClr val="FFECD1"/>
    <a:srgbClr val="FFDFAF"/>
    <a:srgbClr val="FFD28F"/>
    <a:srgbClr val="FF9933"/>
    <a:srgbClr val="0C78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9A0FB-C2A2-4842-91F9-03F4EEBC1020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AE3EE0C-52E7-4087-B631-F1A862E5824C}">
      <dgm:prSet phldrT="[Κείμενο]"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Καταξιωμένο διεθνές πρόγραμμα για την περιβαλλοντική εκπαίδευση</a:t>
          </a:r>
          <a:endParaRPr lang="el-GR" dirty="0"/>
        </a:p>
      </dgm:t>
    </dgm:pt>
    <dgm:pt modelId="{83C59A7C-0AB4-4306-965D-6271AAA6E8E9}" type="parTrans" cxnId="{4CEED9D9-0B78-4AB2-9F39-D30CF361BE35}">
      <dgm:prSet/>
      <dgm:spPr/>
      <dgm:t>
        <a:bodyPr/>
        <a:lstStyle/>
        <a:p>
          <a:endParaRPr lang="el-GR"/>
        </a:p>
      </dgm:t>
    </dgm:pt>
    <dgm:pt modelId="{FFD16E6E-1A26-49D0-BC37-36F4C1295290}" type="sibTrans" cxnId="{4CEED9D9-0B78-4AB2-9F39-D30CF361BE35}">
      <dgm:prSet/>
      <dgm:spPr/>
      <dgm:t>
        <a:bodyPr/>
        <a:lstStyle/>
        <a:p>
          <a:endParaRPr lang="el-GR"/>
        </a:p>
      </dgm:t>
    </dgm:pt>
    <dgm:pt modelId="{7EE1DC71-E03F-4A71-9D97-68A07363B6F8}">
      <dgm:prSet phldrT="[Κείμενο]"/>
      <dgm:spPr>
        <a:solidFill>
          <a:srgbClr val="006666"/>
        </a:solidFill>
        <a:ln>
          <a:solidFill>
            <a:srgbClr val="FFFF00"/>
          </a:solidFill>
        </a:ln>
      </dgm:spPr>
      <dgm:t>
        <a:bodyPr/>
        <a:lstStyle/>
        <a:p>
          <a:r>
            <a:rPr lang="el-GR" b="1" dirty="0" smtClean="0">
              <a:solidFill>
                <a:srgbClr val="00B050"/>
              </a:solidFill>
            </a:rPr>
            <a:t>ΣΤΟΧΟΣ:</a:t>
          </a:r>
        </a:p>
        <a:p>
          <a:r>
            <a:rPr lang="el-GR" b="1" dirty="0" smtClean="0">
              <a:solidFill>
                <a:srgbClr val="00B050"/>
              </a:solidFill>
            </a:rPr>
            <a:t>ενημέρωση των μαθητών για θέματα </a:t>
          </a:r>
          <a:r>
            <a:rPr lang="el-GR" b="1" dirty="0" err="1" smtClean="0">
              <a:solidFill>
                <a:srgbClr val="00B050"/>
              </a:solidFill>
            </a:rPr>
            <a:t>αειφορίας</a:t>
          </a:r>
          <a:endParaRPr lang="el-GR" b="1" dirty="0">
            <a:solidFill>
              <a:srgbClr val="00B050"/>
            </a:solidFill>
          </a:endParaRPr>
        </a:p>
      </dgm:t>
    </dgm:pt>
    <dgm:pt modelId="{58D42D74-E3B4-4596-872F-FBA12E99F9CB}" type="parTrans" cxnId="{D6D5D2C5-148A-48D0-9A8F-225365FFFE9F}">
      <dgm:prSet/>
      <dgm:spPr/>
      <dgm:t>
        <a:bodyPr/>
        <a:lstStyle/>
        <a:p>
          <a:endParaRPr lang="el-GR"/>
        </a:p>
      </dgm:t>
    </dgm:pt>
    <dgm:pt modelId="{6C9949F4-80F2-4909-B6C3-6C975525AE3F}" type="sibTrans" cxnId="{D6D5D2C5-148A-48D0-9A8F-225365FFFE9F}">
      <dgm:prSet/>
      <dgm:spPr/>
      <dgm:t>
        <a:bodyPr/>
        <a:lstStyle/>
        <a:p>
          <a:endParaRPr lang="el-GR"/>
        </a:p>
      </dgm:t>
    </dgm:pt>
    <dgm:pt modelId="{5CC73949-BFD0-4750-BBA2-2899CF0B8FAD}">
      <dgm:prSet phldrT="[Κείμενο]"/>
      <dgm:spPr/>
      <dgm:t>
        <a:bodyPr/>
        <a:lstStyle/>
        <a:p>
          <a:r>
            <a:rPr lang="el-GR" b="1" dirty="0" smtClean="0"/>
            <a:t>ΠΛΑΙΣΙΟ ΕΡΓΑΣΙΑΣ:</a:t>
          </a:r>
        </a:p>
        <a:p>
          <a:r>
            <a:rPr lang="el-GR" b="1" dirty="0" smtClean="0"/>
            <a:t>για σχολική και κοινωνική δράση</a:t>
          </a:r>
          <a:endParaRPr lang="el-GR" b="1" dirty="0"/>
        </a:p>
      </dgm:t>
    </dgm:pt>
    <dgm:pt modelId="{0965A819-DBF3-44F5-A108-946E39BECA79}" type="parTrans" cxnId="{027BB10D-02E5-424D-B35C-55FFC0271B5D}">
      <dgm:prSet/>
      <dgm:spPr/>
      <dgm:t>
        <a:bodyPr/>
        <a:lstStyle/>
        <a:p>
          <a:endParaRPr lang="el-GR"/>
        </a:p>
      </dgm:t>
    </dgm:pt>
    <dgm:pt modelId="{8404A344-3646-4904-A8AD-173F37CC4FE2}" type="sibTrans" cxnId="{027BB10D-02E5-424D-B35C-55FFC0271B5D}">
      <dgm:prSet/>
      <dgm:spPr/>
      <dgm:t>
        <a:bodyPr/>
        <a:lstStyle/>
        <a:p>
          <a:endParaRPr lang="el-GR"/>
        </a:p>
      </dgm:t>
    </dgm:pt>
    <dgm:pt modelId="{D40FFB96-65A5-4702-93DB-E47B1ADFD743}">
      <dgm:prSet phldrT="[Κείμενο]"/>
      <dgm:spPr/>
      <dgm:t>
        <a:bodyPr/>
        <a:lstStyle/>
        <a:p>
          <a:r>
            <a:rPr lang="el-GR" b="1" dirty="0" smtClean="0">
              <a:solidFill>
                <a:srgbClr val="00B050"/>
              </a:solidFill>
            </a:rPr>
            <a:t>ΑΠΟΤΕΛΕΣΜΑ:</a:t>
          </a:r>
        </a:p>
        <a:p>
          <a:r>
            <a:rPr lang="el-GR" b="1" dirty="0" smtClean="0">
              <a:solidFill>
                <a:srgbClr val="00B050"/>
              </a:solidFill>
            </a:rPr>
            <a:t>η ευαισθητοποίηση, η εκπαίδευση και η αλλαγή στάσης των μαθητών σε θέματα που αφορούν το περιβάλλον</a:t>
          </a:r>
          <a:endParaRPr lang="el-GR" b="1" dirty="0">
            <a:solidFill>
              <a:srgbClr val="00B050"/>
            </a:solidFill>
          </a:endParaRPr>
        </a:p>
      </dgm:t>
    </dgm:pt>
    <dgm:pt modelId="{E53BB8FE-8627-48BF-8560-C6BE377E640B}" type="parTrans" cxnId="{3ADE5754-DA02-4DBA-965D-0D090586E20F}">
      <dgm:prSet/>
      <dgm:spPr/>
      <dgm:t>
        <a:bodyPr/>
        <a:lstStyle/>
        <a:p>
          <a:endParaRPr lang="el-GR"/>
        </a:p>
      </dgm:t>
    </dgm:pt>
    <dgm:pt modelId="{BCEF6401-6682-4685-AB44-6DA9662AB0BC}" type="sibTrans" cxnId="{3ADE5754-DA02-4DBA-965D-0D090586E20F}">
      <dgm:prSet/>
      <dgm:spPr/>
      <dgm:t>
        <a:bodyPr/>
        <a:lstStyle/>
        <a:p>
          <a:endParaRPr lang="el-GR"/>
        </a:p>
      </dgm:t>
    </dgm:pt>
    <dgm:pt modelId="{15708AE6-FBF3-4616-93D5-B7C518998360}" type="pres">
      <dgm:prSet presAssocID="{CB99A0FB-C2A2-4842-91F9-03F4EEBC10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C4ADB21-0152-4B24-82DE-B5FB21DE34CA}" type="pres">
      <dgm:prSet presAssocID="{2AE3EE0C-52E7-4087-B631-F1A862E5824C}" presName="roof" presStyleLbl="dkBgShp" presStyleIdx="0" presStyleCnt="2"/>
      <dgm:spPr/>
      <dgm:t>
        <a:bodyPr/>
        <a:lstStyle/>
        <a:p>
          <a:endParaRPr lang="el-GR"/>
        </a:p>
      </dgm:t>
    </dgm:pt>
    <dgm:pt modelId="{F299C232-4EEB-4D5D-8286-B79E65EDC23C}" type="pres">
      <dgm:prSet presAssocID="{2AE3EE0C-52E7-4087-B631-F1A862E5824C}" presName="pillars" presStyleCnt="0"/>
      <dgm:spPr/>
    </dgm:pt>
    <dgm:pt modelId="{96294390-6643-428E-BAB3-C2F3F6FD0B9F}" type="pres">
      <dgm:prSet presAssocID="{2AE3EE0C-52E7-4087-B631-F1A862E5824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A01F78-B99B-4396-BFF5-3B9D24634A70}" type="pres">
      <dgm:prSet presAssocID="{5CC73949-BFD0-4750-BBA2-2899CF0B8FA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D25DCB-AE5D-4BB6-A88B-164267075E2A}" type="pres">
      <dgm:prSet presAssocID="{D40FFB96-65A5-4702-93DB-E47B1ADFD74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97DE27-196E-46A9-A106-09DCDC1723EA}" type="pres">
      <dgm:prSet presAssocID="{2AE3EE0C-52E7-4087-B631-F1A862E5824C}" presName="base" presStyleLbl="dkBgShp" presStyleIdx="1" presStyleCnt="2"/>
      <dgm:spPr>
        <a:solidFill>
          <a:srgbClr val="0C788E"/>
        </a:solidFill>
      </dgm:spPr>
    </dgm:pt>
  </dgm:ptLst>
  <dgm:cxnLst>
    <dgm:cxn modelId="{4CEED9D9-0B78-4AB2-9F39-D30CF361BE35}" srcId="{CB99A0FB-C2A2-4842-91F9-03F4EEBC1020}" destId="{2AE3EE0C-52E7-4087-B631-F1A862E5824C}" srcOrd="0" destOrd="0" parTransId="{83C59A7C-0AB4-4306-965D-6271AAA6E8E9}" sibTransId="{FFD16E6E-1A26-49D0-BC37-36F4C1295290}"/>
    <dgm:cxn modelId="{027BB10D-02E5-424D-B35C-55FFC0271B5D}" srcId="{2AE3EE0C-52E7-4087-B631-F1A862E5824C}" destId="{5CC73949-BFD0-4750-BBA2-2899CF0B8FAD}" srcOrd="1" destOrd="0" parTransId="{0965A819-DBF3-44F5-A108-946E39BECA79}" sibTransId="{8404A344-3646-4904-A8AD-173F37CC4FE2}"/>
    <dgm:cxn modelId="{5775098B-2137-4B28-93A2-4BBDA31AAEDE}" type="presOf" srcId="{7EE1DC71-E03F-4A71-9D97-68A07363B6F8}" destId="{96294390-6643-428E-BAB3-C2F3F6FD0B9F}" srcOrd="0" destOrd="0" presId="urn:microsoft.com/office/officeart/2005/8/layout/hList3"/>
    <dgm:cxn modelId="{D6D5D2C5-148A-48D0-9A8F-225365FFFE9F}" srcId="{2AE3EE0C-52E7-4087-B631-F1A862E5824C}" destId="{7EE1DC71-E03F-4A71-9D97-68A07363B6F8}" srcOrd="0" destOrd="0" parTransId="{58D42D74-E3B4-4596-872F-FBA12E99F9CB}" sibTransId="{6C9949F4-80F2-4909-B6C3-6C975525AE3F}"/>
    <dgm:cxn modelId="{90CA294B-1DC1-4052-916B-344337E27212}" type="presOf" srcId="{2AE3EE0C-52E7-4087-B631-F1A862E5824C}" destId="{BC4ADB21-0152-4B24-82DE-B5FB21DE34CA}" srcOrd="0" destOrd="0" presId="urn:microsoft.com/office/officeart/2005/8/layout/hList3"/>
    <dgm:cxn modelId="{CFC53C59-9D06-4615-AC24-DC3B51EC4B8E}" type="presOf" srcId="{CB99A0FB-C2A2-4842-91F9-03F4EEBC1020}" destId="{15708AE6-FBF3-4616-93D5-B7C518998360}" srcOrd="0" destOrd="0" presId="urn:microsoft.com/office/officeart/2005/8/layout/hList3"/>
    <dgm:cxn modelId="{14758185-7DF4-4354-8DFF-56AC03AAAE0F}" type="presOf" srcId="{5CC73949-BFD0-4750-BBA2-2899CF0B8FAD}" destId="{25A01F78-B99B-4396-BFF5-3B9D24634A70}" srcOrd="0" destOrd="0" presId="urn:microsoft.com/office/officeart/2005/8/layout/hList3"/>
    <dgm:cxn modelId="{F288726C-EC2E-4F6E-8AF0-D0182A3A66C7}" type="presOf" srcId="{D40FFB96-65A5-4702-93DB-E47B1ADFD743}" destId="{DFD25DCB-AE5D-4BB6-A88B-164267075E2A}" srcOrd="0" destOrd="0" presId="urn:microsoft.com/office/officeart/2005/8/layout/hList3"/>
    <dgm:cxn modelId="{3ADE5754-DA02-4DBA-965D-0D090586E20F}" srcId="{2AE3EE0C-52E7-4087-B631-F1A862E5824C}" destId="{D40FFB96-65A5-4702-93DB-E47B1ADFD743}" srcOrd="2" destOrd="0" parTransId="{E53BB8FE-8627-48BF-8560-C6BE377E640B}" sibTransId="{BCEF6401-6682-4685-AB44-6DA9662AB0BC}"/>
    <dgm:cxn modelId="{DCA778E8-8784-4960-ACB4-E1421DAB95C2}" type="presParOf" srcId="{15708AE6-FBF3-4616-93D5-B7C518998360}" destId="{BC4ADB21-0152-4B24-82DE-B5FB21DE34CA}" srcOrd="0" destOrd="0" presId="urn:microsoft.com/office/officeart/2005/8/layout/hList3"/>
    <dgm:cxn modelId="{FCD9A29C-7605-486F-9FEE-C8B57BD81E04}" type="presParOf" srcId="{15708AE6-FBF3-4616-93D5-B7C518998360}" destId="{F299C232-4EEB-4D5D-8286-B79E65EDC23C}" srcOrd="1" destOrd="0" presId="urn:microsoft.com/office/officeart/2005/8/layout/hList3"/>
    <dgm:cxn modelId="{32269554-24D2-4CC2-8DFC-279F8A633FCD}" type="presParOf" srcId="{F299C232-4EEB-4D5D-8286-B79E65EDC23C}" destId="{96294390-6643-428E-BAB3-C2F3F6FD0B9F}" srcOrd="0" destOrd="0" presId="urn:microsoft.com/office/officeart/2005/8/layout/hList3"/>
    <dgm:cxn modelId="{0B26EC23-2726-445B-8D56-9DA7F9ED2EAC}" type="presParOf" srcId="{F299C232-4EEB-4D5D-8286-B79E65EDC23C}" destId="{25A01F78-B99B-4396-BFF5-3B9D24634A70}" srcOrd="1" destOrd="0" presId="urn:microsoft.com/office/officeart/2005/8/layout/hList3"/>
    <dgm:cxn modelId="{E43E5C57-5CDB-4F8F-9695-2B530CA086FE}" type="presParOf" srcId="{F299C232-4EEB-4D5D-8286-B79E65EDC23C}" destId="{DFD25DCB-AE5D-4BB6-A88B-164267075E2A}" srcOrd="2" destOrd="0" presId="urn:microsoft.com/office/officeart/2005/8/layout/hList3"/>
    <dgm:cxn modelId="{FE0F226F-7BED-4CBD-AA3A-2FB18A57527F}" type="presParOf" srcId="{15708AE6-FBF3-4616-93D5-B7C518998360}" destId="{8B97DE27-196E-46A9-A106-09DCDC1723E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Συμμετείχαμε σε κοινή δράση με μαθητές από το</a:t>
          </a:r>
          <a:r>
            <a:rPr lang="el-GR" b="1" dirty="0" smtClean="0"/>
            <a:t> </a:t>
          </a:r>
          <a:r>
            <a:rPr lang="el-GR" b="1" dirty="0" err="1" smtClean="0"/>
            <a:t>Σικιαρείδιο</a:t>
          </a:r>
          <a:r>
            <a:rPr lang="el-GR" b="1" dirty="0" smtClean="0"/>
            <a:t> Ίδρυμα</a:t>
          </a:r>
          <a:r>
            <a:rPr lang="el-GR" dirty="0" smtClean="0"/>
            <a:t> με τίτλο </a:t>
          </a:r>
        </a:p>
        <a:p>
          <a:pPr algn="ctr"/>
          <a:r>
            <a:rPr lang="el-GR" dirty="0" smtClean="0"/>
            <a:t>«</a:t>
          </a:r>
          <a:r>
            <a:rPr lang="el-GR" b="1" dirty="0" smtClean="0"/>
            <a:t>ΕΛΑΙΟΜΑΖΩΜΑ ΣΤΗΝ ΑΥΛΗ ΤΟΥ ΣΧΟΛΕΙΟΥ ΜΑΣ</a:t>
          </a:r>
          <a:r>
            <a:rPr lang="el-GR" dirty="0" smtClean="0"/>
            <a:t>»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με σκοπό να διατεθούν στο </a:t>
          </a:r>
          <a:r>
            <a:rPr lang="el-GR" b="1" dirty="0" smtClean="0"/>
            <a:t>Χριστουγεννιάτικο </a:t>
          </a:r>
          <a:r>
            <a:rPr lang="el-GR" b="1" dirty="0" err="1" smtClean="0"/>
            <a:t>bazaar</a:t>
          </a:r>
          <a:r>
            <a:rPr lang="el-GR" dirty="0" smtClean="0"/>
            <a:t> του σχολείου μας.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4E7E4761-4CDE-47A8-9970-D5E8CAA14F2B}">
      <dgm:prSet/>
      <dgm:spPr/>
      <dgm:t>
        <a:bodyPr/>
        <a:lstStyle/>
        <a:p>
          <a:pPr algn="just"/>
          <a:r>
            <a:rPr lang="el-GR" dirty="0" smtClean="0"/>
            <a:t>Στη συνέχεια, </a:t>
          </a:r>
          <a:r>
            <a:rPr lang="el-GR" dirty="0" smtClean="0"/>
            <a:t>παρασκευάσαμε βρώσιμες ελιές δύο τύπων, </a:t>
          </a:r>
          <a:r>
            <a:rPr lang="el-GR" b="1" dirty="0" smtClean="0"/>
            <a:t>«Ελιές σε άλμη»</a:t>
          </a:r>
          <a:r>
            <a:rPr lang="el-GR" dirty="0" smtClean="0"/>
            <a:t> και </a:t>
          </a:r>
          <a:r>
            <a:rPr lang="el-GR" b="1" dirty="0" smtClean="0"/>
            <a:t>«Πράσινες Ελιές ξιδάτες»</a:t>
          </a:r>
          <a:r>
            <a:rPr lang="el-GR" dirty="0" smtClean="0"/>
            <a:t>, </a:t>
          </a:r>
          <a:endParaRPr lang="el-GR" dirty="0"/>
        </a:p>
      </dgm:t>
    </dgm:pt>
    <dgm:pt modelId="{ACAF8356-48A8-4EA4-9312-84A76FCA287D}" type="parTrans" cxnId="{49C01731-1D38-4517-ADBB-2A8B5508022C}">
      <dgm:prSet/>
      <dgm:spPr/>
      <dgm:t>
        <a:bodyPr/>
        <a:lstStyle/>
        <a:p>
          <a:endParaRPr lang="el-GR"/>
        </a:p>
      </dgm:t>
    </dgm:pt>
    <dgm:pt modelId="{90533BD3-1B85-47B0-9D6D-B04B23E57CB9}" type="sibTrans" cxnId="{49C01731-1D38-4517-ADBB-2A8B5508022C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3F6B0492-2412-4949-9EA1-2E6A0DF1FB7D}" type="pres">
      <dgm:prSet presAssocID="{4E7E4761-4CDE-47A8-9970-D5E8CAA14F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604316-AE54-4976-8728-C865964E480B}" type="pres">
      <dgm:prSet presAssocID="{90533BD3-1B85-47B0-9D6D-B04B23E57CB9}" presName="spacer" presStyleCnt="0"/>
      <dgm:spPr/>
    </dgm:pt>
    <dgm:pt modelId="{D1F604C6-BAA0-483F-8F19-224060315B4C}" type="pres">
      <dgm:prSet presAssocID="{4E470220-CBDD-45A4-ABF3-895B4CBB3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CD7D70-A683-42F4-8E7B-096B0D5516DA}" type="presOf" srcId="{1FE8F538-6D4C-4DA3-86D0-825225FAE1A3}" destId="{8334C112-FD2F-4EF8-B163-618DAC626522}" srcOrd="0" destOrd="0" presId="urn:microsoft.com/office/officeart/2005/8/layout/vList2"/>
    <dgm:cxn modelId="{5BC39F50-FC89-4D5B-AD3E-79CCD4A2BD26}" srcId="{D518B251-C200-40A5-92F4-59BFCD2D2E25}" destId="{4E470220-CBDD-45A4-ABF3-895B4CBB3F8B}" srcOrd="2" destOrd="0" parTransId="{6A1D93B5-E3E6-4EBA-B920-8E1158332804}" sibTransId="{165E5E82-CD46-4F0F-86BE-D6DBBCAA7E99}"/>
    <dgm:cxn modelId="{9A5D2AF6-F6A4-406C-9457-C1AD91852E7C}" type="presOf" srcId="{6AF63833-FA96-46C9-AA4F-B4405205C803}" destId="{9EF1D420-E000-4BFA-A44C-0BF757F28F9C}" srcOrd="0" destOrd="0" presId="urn:microsoft.com/office/officeart/2005/8/layout/vList2"/>
    <dgm:cxn modelId="{3BC84BA2-D464-4346-AD69-3678EEDC8FEC}" type="presOf" srcId="{4E7E4761-4CDE-47A8-9970-D5E8CAA14F2B}" destId="{3F6B0492-2412-4949-9EA1-2E6A0DF1FB7D}" srcOrd="0" destOrd="0" presId="urn:microsoft.com/office/officeart/2005/8/layout/vList2"/>
    <dgm:cxn modelId="{A8F5A6F6-03D1-4B10-A617-7EBA5C15367D}" type="presOf" srcId="{D518B251-C200-40A5-92F4-59BFCD2D2E25}" destId="{D4B9D720-EDFE-42A4-9E50-4B3B9CE5D111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D1171DAF-D7D5-44C6-B723-952F8B6E26EF}" type="presOf" srcId="{4E470220-CBDD-45A4-ABF3-895B4CBB3F8B}" destId="{D1F604C6-BAA0-483F-8F19-224060315B4C}" srcOrd="0" destOrd="0" presId="urn:microsoft.com/office/officeart/2005/8/layout/vList2"/>
    <dgm:cxn modelId="{49C01731-1D38-4517-ADBB-2A8B5508022C}" srcId="{D518B251-C200-40A5-92F4-59BFCD2D2E25}" destId="{4E7E4761-4CDE-47A8-9970-D5E8CAA14F2B}" srcOrd="1" destOrd="0" parTransId="{ACAF8356-48A8-4EA4-9312-84A76FCA287D}" sibTransId="{90533BD3-1B85-47B0-9D6D-B04B23E57CB9}"/>
    <dgm:cxn modelId="{01AA0C29-DEDB-497D-93DD-70BAF1FE5F87}" type="presParOf" srcId="{D4B9D720-EDFE-42A4-9E50-4B3B9CE5D111}" destId="{8334C112-FD2F-4EF8-B163-618DAC626522}" srcOrd="0" destOrd="0" presId="urn:microsoft.com/office/officeart/2005/8/layout/vList2"/>
    <dgm:cxn modelId="{29E2CD89-E5DB-4901-AE65-246ED33838FC}" type="presParOf" srcId="{D4B9D720-EDFE-42A4-9E50-4B3B9CE5D111}" destId="{928A3E6D-C41C-4F43-AE86-0AE7423ABE27}" srcOrd="1" destOrd="0" presId="urn:microsoft.com/office/officeart/2005/8/layout/vList2"/>
    <dgm:cxn modelId="{8AAA5FDB-2BBC-45A8-B0CF-430DFE7CCB08}" type="presParOf" srcId="{D4B9D720-EDFE-42A4-9E50-4B3B9CE5D111}" destId="{3F6B0492-2412-4949-9EA1-2E6A0DF1FB7D}" srcOrd="2" destOrd="0" presId="urn:microsoft.com/office/officeart/2005/8/layout/vList2"/>
    <dgm:cxn modelId="{3C5EFCF2-1BF2-4536-9B84-C2D70EE7E349}" type="presParOf" srcId="{D4B9D720-EDFE-42A4-9E50-4B3B9CE5D111}" destId="{D7604316-AE54-4976-8728-C865964E480B}" srcOrd="3" destOrd="0" presId="urn:microsoft.com/office/officeart/2005/8/layout/vList2"/>
    <dgm:cxn modelId="{E40F21F2-8224-40AC-8F46-5C10AD17B7AB}" type="presParOf" srcId="{D4B9D720-EDFE-42A4-9E50-4B3B9CE5D111}" destId="{D1F604C6-BAA0-483F-8F19-224060315B4C}" srcOrd="4" destOrd="0" presId="urn:microsoft.com/office/officeart/2005/8/layout/vList2"/>
    <dgm:cxn modelId="{28131060-FDAC-4739-B171-7E31058CFB8A}" type="presParOf" srcId="{D4B9D720-EDFE-42A4-9E50-4B3B9CE5D111}" destId="{1581BBEF-0345-4108-A31F-AE214EC1AA66}" srcOrd="5" destOrd="0" presId="urn:microsoft.com/office/officeart/2005/8/layout/vList2"/>
    <dgm:cxn modelId="{D229475B-0BD5-4D18-BF23-6CB2DF4C78DD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Το σχολείο μας συμμετείχε στην δράση ΑΛΛΗΛΕΓΓΥΗΣ </a:t>
          </a:r>
          <a:r>
            <a:rPr lang="el-GR" dirty="0" smtClean="0"/>
            <a:t>«Ένα μπουφάν για κάθε παιδί» 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και μάζεψε μπουφάν για τα ασυνόδευτα προσφυγόπουλα.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4E7E4761-4CDE-47A8-9970-D5E8CAA14F2B}">
      <dgm:prSet/>
      <dgm:spPr/>
      <dgm:t>
        <a:bodyPr/>
        <a:lstStyle/>
        <a:p>
          <a:pPr algn="just"/>
          <a:r>
            <a:rPr lang="el-GR" dirty="0" smtClean="0"/>
            <a:t>σε συνεργασία με την ΕΝΩΣΗ ΣΥΛΛΟΓΩΝ ΓΟΝΕΩΝ Αγίας Παρασκευής</a:t>
          </a:r>
          <a:endParaRPr lang="el-GR" dirty="0"/>
        </a:p>
      </dgm:t>
    </dgm:pt>
    <dgm:pt modelId="{ACAF8356-48A8-4EA4-9312-84A76FCA287D}" type="parTrans" cxnId="{49C01731-1D38-4517-ADBB-2A8B5508022C}">
      <dgm:prSet/>
      <dgm:spPr/>
      <dgm:t>
        <a:bodyPr/>
        <a:lstStyle/>
        <a:p>
          <a:endParaRPr lang="el-GR"/>
        </a:p>
      </dgm:t>
    </dgm:pt>
    <dgm:pt modelId="{90533BD3-1B85-47B0-9D6D-B04B23E57CB9}" type="sibTrans" cxnId="{49C01731-1D38-4517-ADBB-2A8B5508022C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3F6B0492-2412-4949-9EA1-2E6A0DF1FB7D}" type="pres">
      <dgm:prSet presAssocID="{4E7E4761-4CDE-47A8-9970-D5E8CAA14F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604316-AE54-4976-8728-C865964E480B}" type="pres">
      <dgm:prSet presAssocID="{90533BD3-1B85-47B0-9D6D-B04B23E57CB9}" presName="spacer" presStyleCnt="0"/>
      <dgm:spPr/>
    </dgm:pt>
    <dgm:pt modelId="{D1F604C6-BAA0-483F-8F19-224060315B4C}" type="pres">
      <dgm:prSet presAssocID="{4E470220-CBDD-45A4-ABF3-895B4CBB3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C698C5-1873-49E9-B067-CBAB0A21420E}" type="presOf" srcId="{6AF63833-FA96-46C9-AA4F-B4405205C803}" destId="{9EF1D420-E000-4BFA-A44C-0BF757F28F9C}" srcOrd="0" destOrd="0" presId="urn:microsoft.com/office/officeart/2005/8/layout/vList2"/>
    <dgm:cxn modelId="{327DACD4-2D9B-4E20-802B-E4E9F17C31F4}" type="presOf" srcId="{1FE8F538-6D4C-4DA3-86D0-825225FAE1A3}" destId="{8334C112-FD2F-4EF8-B163-618DAC626522}" srcOrd="0" destOrd="0" presId="urn:microsoft.com/office/officeart/2005/8/layout/vList2"/>
    <dgm:cxn modelId="{5BC39F50-FC89-4D5B-AD3E-79CCD4A2BD26}" srcId="{D518B251-C200-40A5-92F4-59BFCD2D2E25}" destId="{4E470220-CBDD-45A4-ABF3-895B4CBB3F8B}" srcOrd="2" destOrd="0" parTransId="{6A1D93B5-E3E6-4EBA-B920-8E1158332804}" sibTransId="{165E5E82-CD46-4F0F-86BE-D6DBBCAA7E99}"/>
    <dgm:cxn modelId="{9C3C15A1-142E-426E-872A-5F0D9E8C4B55}" type="presOf" srcId="{D518B251-C200-40A5-92F4-59BFCD2D2E25}" destId="{D4B9D720-EDFE-42A4-9E50-4B3B9CE5D111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8512250E-30B6-4126-A371-65F685357E0D}" type="presOf" srcId="{4E7E4761-4CDE-47A8-9970-D5E8CAA14F2B}" destId="{3F6B0492-2412-4949-9EA1-2E6A0DF1FB7D}" srcOrd="0" destOrd="0" presId="urn:microsoft.com/office/officeart/2005/8/layout/vList2"/>
    <dgm:cxn modelId="{C693B23B-D987-4294-A8AC-4D5E32BF746A}" type="presOf" srcId="{4E470220-CBDD-45A4-ABF3-895B4CBB3F8B}" destId="{D1F604C6-BAA0-483F-8F19-224060315B4C}" srcOrd="0" destOrd="0" presId="urn:microsoft.com/office/officeart/2005/8/layout/vList2"/>
    <dgm:cxn modelId="{49C01731-1D38-4517-ADBB-2A8B5508022C}" srcId="{D518B251-C200-40A5-92F4-59BFCD2D2E25}" destId="{4E7E4761-4CDE-47A8-9970-D5E8CAA14F2B}" srcOrd="1" destOrd="0" parTransId="{ACAF8356-48A8-4EA4-9312-84A76FCA287D}" sibTransId="{90533BD3-1B85-47B0-9D6D-B04B23E57CB9}"/>
    <dgm:cxn modelId="{B688B152-24F4-444F-B961-E0884844EA98}" type="presParOf" srcId="{D4B9D720-EDFE-42A4-9E50-4B3B9CE5D111}" destId="{8334C112-FD2F-4EF8-B163-618DAC626522}" srcOrd="0" destOrd="0" presId="urn:microsoft.com/office/officeart/2005/8/layout/vList2"/>
    <dgm:cxn modelId="{4E9DEC37-E292-41BB-9856-7F419EC322D8}" type="presParOf" srcId="{D4B9D720-EDFE-42A4-9E50-4B3B9CE5D111}" destId="{928A3E6D-C41C-4F43-AE86-0AE7423ABE27}" srcOrd="1" destOrd="0" presId="urn:microsoft.com/office/officeart/2005/8/layout/vList2"/>
    <dgm:cxn modelId="{BFDCBCD0-72F5-47BC-B751-32E6EB179652}" type="presParOf" srcId="{D4B9D720-EDFE-42A4-9E50-4B3B9CE5D111}" destId="{3F6B0492-2412-4949-9EA1-2E6A0DF1FB7D}" srcOrd="2" destOrd="0" presId="urn:microsoft.com/office/officeart/2005/8/layout/vList2"/>
    <dgm:cxn modelId="{FDE8FE6C-1AF0-4B4B-9E1A-F625FBDC33B2}" type="presParOf" srcId="{D4B9D720-EDFE-42A4-9E50-4B3B9CE5D111}" destId="{D7604316-AE54-4976-8728-C865964E480B}" srcOrd="3" destOrd="0" presId="urn:microsoft.com/office/officeart/2005/8/layout/vList2"/>
    <dgm:cxn modelId="{E1E71419-F9C4-4A7F-B52C-0A78E468398E}" type="presParOf" srcId="{D4B9D720-EDFE-42A4-9E50-4B3B9CE5D111}" destId="{D1F604C6-BAA0-483F-8F19-224060315B4C}" srcOrd="4" destOrd="0" presId="urn:microsoft.com/office/officeart/2005/8/layout/vList2"/>
    <dgm:cxn modelId="{B8037F3A-6896-4269-9AF1-5826573A2BEC}" type="presParOf" srcId="{D4B9D720-EDFE-42A4-9E50-4B3B9CE5D111}" destId="{1581BBEF-0345-4108-A31F-AE214EC1AA66}" srcOrd="5" destOrd="0" presId="urn:microsoft.com/office/officeart/2005/8/layout/vList2"/>
    <dgm:cxn modelId="{5DE82DC4-E946-4FEC-A6E2-D52C44C9EEC8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b="0" dirty="0" smtClean="0"/>
            <a:t>Περίπατος </a:t>
          </a:r>
          <a:r>
            <a:rPr lang="el-GR" dirty="0" smtClean="0"/>
            <a:t>στους βιολογικούς Αμπελώνες του Πάρκου.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0D731BB3-7EE4-4DBD-B702-2BDCB2F7A7FF}">
      <dgm:prSet/>
      <dgm:spPr/>
      <dgm:t>
        <a:bodyPr/>
        <a:lstStyle/>
        <a:p>
          <a:r>
            <a:rPr lang="el-GR" dirty="0" smtClean="0"/>
            <a:t>Πέρασμα από τα παραδοσιακά Πέτρινα Πατητήρια, τις Ξύλινες </a:t>
          </a:r>
          <a:r>
            <a:rPr lang="el-GR" dirty="0" err="1" smtClean="0"/>
            <a:t>Στροφιλιές</a:t>
          </a:r>
          <a:r>
            <a:rPr lang="el-GR" dirty="0" smtClean="0"/>
            <a:t>, τη Μηχανή Διαλογής Σταφίδας, το Κελάρι και …</a:t>
          </a:r>
          <a:endParaRPr lang="el-GR" dirty="0"/>
        </a:p>
      </dgm:t>
    </dgm:pt>
    <dgm:pt modelId="{86DDF9FE-CD99-4AFB-B84B-BA1A0D7B72B1}" type="parTrans" cxnId="{C70B3203-AD55-4BD1-AFF0-0FF9CBF43639}">
      <dgm:prSet/>
      <dgm:spPr/>
      <dgm:t>
        <a:bodyPr/>
        <a:lstStyle/>
        <a:p>
          <a:endParaRPr lang="el-GR"/>
        </a:p>
      </dgm:t>
    </dgm:pt>
    <dgm:pt modelId="{09C64D5F-5EF5-4B39-9C70-F89EE9261C3D}" type="sibTrans" cxnId="{C70B3203-AD55-4BD1-AFF0-0FF9CBF43639}">
      <dgm:prSet/>
      <dgm:spPr/>
      <dgm:t>
        <a:bodyPr/>
        <a:lstStyle/>
        <a:p>
          <a:endParaRPr lang="el-GR"/>
        </a:p>
      </dgm:t>
    </dgm:pt>
    <dgm:pt modelId="{9035F2C8-011E-4864-8278-1A2B38AA7E51}">
      <dgm:prSet/>
      <dgm:spPr/>
      <dgm:t>
        <a:bodyPr/>
        <a:lstStyle/>
        <a:p>
          <a:r>
            <a:rPr lang="el-GR" dirty="0" smtClean="0"/>
            <a:t>επίσκεψη στα τρία παραδοσιακά Ελαιοτριβεία, στο Πέτρινο Αλώνι και τέλος στο Νερόμυλο για το αλεύρι.     </a:t>
          </a:r>
          <a:endParaRPr lang="el-GR" dirty="0"/>
        </a:p>
      </dgm:t>
    </dgm:pt>
    <dgm:pt modelId="{A4EB4351-407E-455A-804A-EEDD64D836AB}" type="parTrans" cxnId="{D9F034F1-380D-46AF-AE83-494076B18499}">
      <dgm:prSet/>
      <dgm:spPr/>
      <dgm:t>
        <a:bodyPr/>
        <a:lstStyle/>
        <a:p>
          <a:endParaRPr lang="el-GR"/>
        </a:p>
      </dgm:t>
    </dgm:pt>
    <dgm:pt modelId="{17CD5314-4392-44A0-ACAC-86382AD9639D}" type="sibTrans" cxnId="{D9F034F1-380D-46AF-AE83-494076B18499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659F7F56-DD08-4560-9FB9-1AE704FFA849}" type="pres">
      <dgm:prSet presAssocID="{0D731BB3-7EE4-4DBD-B702-2BDCB2F7A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B19BDC-3B42-4B51-9B7B-3C2E0224D3BF}" type="pres">
      <dgm:prSet presAssocID="{09C64D5F-5EF5-4B39-9C70-F89EE9261C3D}" presName="spacer" presStyleCnt="0"/>
      <dgm:spPr/>
    </dgm:pt>
    <dgm:pt modelId="{F69A7715-E4A8-43D6-A13B-EF4847511CFB}" type="pres">
      <dgm:prSet presAssocID="{9035F2C8-011E-4864-8278-1A2B38AA7E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D462B-5888-4E83-A1B3-4612F389A1C6}" type="pres">
      <dgm:prSet presAssocID="{17CD5314-4392-44A0-ACAC-86382AD9639D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61449F-00D3-4634-BF1E-D6164527F244}" type="presOf" srcId="{6AF63833-FA96-46C9-AA4F-B4405205C803}" destId="{9EF1D420-E000-4BFA-A44C-0BF757F28F9C}" srcOrd="0" destOrd="0" presId="urn:microsoft.com/office/officeart/2005/8/layout/vList2"/>
    <dgm:cxn modelId="{556540F6-8503-48AF-9850-3FDFB4F4C4B1}" type="presOf" srcId="{D518B251-C200-40A5-92F4-59BFCD2D2E25}" destId="{D4B9D720-EDFE-42A4-9E50-4B3B9CE5D111}" srcOrd="0" destOrd="0" presId="urn:microsoft.com/office/officeart/2005/8/layout/vList2"/>
    <dgm:cxn modelId="{D28A1251-370C-4FC4-96E7-EC7427C870D4}" type="presOf" srcId="{0D731BB3-7EE4-4DBD-B702-2BDCB2F7A7FF}" destId="{659F7F56-DD08-4560-9FB9-1AE704FFA849}" srcOrd="0" destOrd="0" presId="urn:microsoft.com/office/officeart/2005/8/layout/vList2"/>
    <dgm:cxn modelId="{A9F91D58-0284-4352-92B0-17734EA6D56D}" type="presOf" srcId="{1FE8F538-6D4C-4DA3-86D0-825225FAE1A3}" destId="{8334C112-FD2F-4EF8-B163-618DAC626522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C70B3203-AD55-4BD1-AFF0-0FF9CBF43639}" srcId="{D518B251-C200-40A5-92F4-59BFCD2D2E25}" destId="{0D731BB3-7EE4-4DBD-B702-2BDCB2F7A7FF}" srcOrd="1" destOrd="0" parTransId="{86DDF9FE-CD99-4AFB-B84B-BA1A0D7B72B1}" sibTransId="{09C64D5F-5EF5-4B39-9C70-F89EE9261C3D}"/>
    <dgm:cxn modelId="{43112079-0860-4427-B18A-FC4DD7A3DA2B}" type="presOf" srcId="{9035F2C8-011E-4864-8278-1A2B38AA7E51}" destId="{F69A7715-E4A8-43D6-A13B-EF4847511CFB}" srcOrd="0" destOrd="0" presId="urn:microsoft.com/office/officeart/2005/8/layout/vList2"/>
    <dgm:cxn modelId="{D9F034F1-380D-46AF-AE83-494076B18499}" srcId="{D518B251-C200-40A5-92F4-59BFCD2D2E25}" destId="{9035F2C8-011E-4864-8278-1A2B38AA7E51}" srcOrd="2" destOrd="0" parTransId="{A4EB4351-407E-455A-804A-EEDD64D836AB}" sibTransId="{17CD5314-4392-44A0-ACAC-86382AD9639D}"/>
    <dgm:cxn modelId="{44092FC6-7D5C-440B-98AC-613D1775686C}" type="presParOf" srcId="{D4B9D720-EDFE-42A4-9E50-4B3B9CE5D111}" destId="{8334C112-FD2F-4EF8-B163-618DAC626522}" srcOrd="0" destOrd="0" presId="urn:microsoft.com/office/officeart/2005/8/layout/vList2"/>
    <dgm:cxn modelId="{0DB8837F-8031-4BDB-8024-B68CE06D430D}" type="presParOf" srcId="{D4B9D720-EDFE-42A4-9E50-4B3B9CE5D111}" destId="{928A3E6D-C41C-4F43-AE86-0AE7423ABE27}" srcOrd="1" destOrd="0" presId="urn:microsoft.com/office/officeart/2005/8/layout/vList2"/>
    <dgm:cxn modelId="{9C71E986-B12C-4B25-8541-047817BAD851}" type="presParOf" srcId="{D4B9D720-EDFE-42A4-9E50-4B3B9CE5D111}" destId="{659F7F56-DD08-4560-9FB9-1AE704FFA849}" srcOrd="2" destOrd="0" presId="urn:microsoft.com/office/officeart/2005/8/layout/vList2"/>
    <dgm:cxn modelId="{4B5F4A9B-E5B9-41B4-AFB1-E4E34774E57D}" type="presParOf" srcId="{D4B9D720-EDFE-42A4-9E50-4B3B9CE5D111}" destId="{16B19BDC-3B42-4B51-9B7B-3C2E0224D3BF}" srcOrd="3" destOrd="0" presId="urn:microsoft.com/office/officeart/2005/8/layout/vList2"/>
    <dgm:cxn modelId="{7CC13D7F-C4B4-46F3-A4D9-D16A185F04AD}" type="presParOf" srcId="{D4B9D720-EDFE-42A4-9E50-4B3B9CE5D111}" destId="{F69A7715-E4A8-43D6-A13B-EF4847511CFB}" srcOrd="4" destOrd="0" presId="urn:microsoft.com/office/officeart/2005/8/layout/vList2"/>
    <dgm:cxn modelId="{5423DEF0-7F45-4677-9A83-F78C98852E86}" type="presParOf" srcId="{D4B9D720-EDFE-42A4-9E50-4B3B9CE5D111}" destId="{5EDD462B-5888-4E83-A1B3-4612F389A1C6}" srcOrd="5" destOrd="0" presId="urn:microsoft.com/office/officeart/2005/8/layout/vList2"/>
    <dgm:cxn modelId="{4D65ECB1-9E2F-4234-AFE1-8DB440C40635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Σκοπός: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0D731BB3-7EE4-4DBD-B702-2BDCB2F7A7FF}">
      <dgm:prSet/>
      <dgm:spPr/>
      <dgm:t>
        <a:bodyPr/>
        <a:lstStyle/>
        <a:p>
          <a:r>
            <a:rPr lang="el-GR" dirty="0" smtClean="0"/>
            <a:t>Οι μαθητές να ευαισθητοποιηθούν σε θέματα που αφορούν το θαλάσσιο περιβάλλον και την ανάγκη προστασίας του με</a:t>
          </a:r>
          <a:r>
            <a:rPr lang="el-GR" dirty="0" smtClean="0"/>
            <a:t>…</a:t>
          </a:r>
          <a:endParaRPr lang="el-GR" dirty="0"/>
        </a:p>
      </dgm:t>
    </dgm:pt>
    <dgm:pt modelId="{86DDF9FE-CD99-4AFB-B84B-BA1A0D7B72B1}" type="parTrans" cxnId="{C70B3203-AD55-4BD1-AFF0-0FF9CBF43639}">
      <dgm:prSet/>
      <dgm:spPr/>
      <dgm:t>
        <a:bodyPr/>
        <a:lstStyle/>
        <a:p>
          <a:endParaRPr lang="el-GR"/>
        </a:p>
      </dgm:t>
    </dgm:pt>
    <dgm:pt modelId="{09C64D5F-5EF5-4B39-9C70-F89EE9261C3D}" type="sibTrans" cxnId="{C70B3203-AD55-4BD1-AFF0-0FF9CBF43639}">
      <dgm:prSet/>
      <dgm:spPr/>
      <dgm:t>
        <a:bodyPr/>
        <a:lstStyle/>
        <a:p>
          <a:endParaRPr lang="el-GR"/>
        </a:p>
      </dgm:t>
    </dgm:pt>
    <dgm:pt modelId="{9035F2C8-011E-4864-8278-1A2B38AA7E51}">
      <dgm:prSet/>
      <dgm:spPr/>
      <dgm:t>
        <a:bodyPr/>
        <a:lstStyle/>
        <a:p>
          <a:r>
            <a:rPr lang="el-GR" dirty="0" smtClean="0"/>
            <a:t>ι</a:t>
          </a:r>
          <a:r>
            <a:rPr lang="el-GR" dirty="0" smtClean="0"/>
            <a:t>διαίτερη έμφαση στις επιπτώσεις της ρύπανσης της θάλασσας από τα απορρίμματα.</a:t>
          </a:r>
          <a:endParaRPr lang="el-GR" dirty="0"/>
        </a:p>
      </dgm:t>
    </dgm:pt>
    <dgm:pt modelId="{A4EB4351-407E-455A-804A-EEDD64D836AB}" type="parTrans" cxnId="{D9F034F1-380D-46AF-AE83-494076B18499}">
      <dgm:prSet/>
      <dgm:spPr/>
      <dgm:t>
        <a:bodyPr/>
        <a:lstStyle/>
        <a:p>
          <a:endParaRPr lang="el-GR"/>
        </a:p>
      </dgm:t>
    </dgm:pt>
    <dgm:pt modelId="{17CD5314-4392-44A0-ACAC-86382AD9639D}" type="sibTrans" cxnId="{D9F034F1-380D-46AF-AE83-494076B18499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659F7F56-DD08-4560-9FB9-1AE704FFA849}" type="pres">
      <dgm:prSet presAssocID="{0D731BB3-7EE4-4DBD-B702-2BDCB2F7A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B19BDC-3B42-4B51-9B7B-3C2E0224D3BF}" type="pres">
      <dgm:prSet presAssocID="{09C64D5F-5EF5-4B39-9C70-F89EE9261C3D}" presName="spacer" presStyleCnt="0"/>
      <dgm:spPr/>
    </dgm:pt>
    <dgm:pt modelId="{F69A7715-E4A8-43D6-A13B-EF4847511CFB}" type="pres">
      <dgm:prSet presAssocID="{9035F2C8-011E-4864-8278-1A2B38AA7E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D462B-5888-4E83-A1B3-4612F389A1C6}" type="pres">
      <dgm:prSet presAssocID="{17CD5314-4392-44A0-ACAC-86382AD9639D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0826C3-20A4-45AD-B5DD-4FBD6BF0AA30}" type="presOf" srcId="{0D731BB3-7EE4-4DBD-B702-2BDCB2F7A7FF}" destId="{659F7F56-DD08-4560-9FB9-1AE704FFA849}" srcOrd="0" destOrd="0" presId="urn:microsoft.com/office/officeart/2005/8/layout/vList2"/>
    <dgm:cxn modelId="{E9007CF5-33D6-42A4-90EE-FFD9FA1A3AB3}" type="presOf" srcId="{6AF63833-FA96-46C9-AA4F-B4405205C803}" destId="{9EF1D420-E000-4BFA-A44C-0BF757F28F9C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C70B3203-AD55-4BD1-AFF0-0FF9CBF43639}" srcId="{D518B251-C200-40A5-92F4-59BFCD2D2E25}" destId="{0D731BB3-7EE4-4DBD-B702-2BDCB2F7A7FF}" srcOrd="1" destOrd="0" parTransId="{86DDF9FE-CD99-4AFB-B84B-BA1A0D7B72B1}" sibTransId="{09C64D5F-5EF5-4B39-9C70-F89EE9261C3D}"/>
    <dgm:cxn modelId="{3377F02F-902D-4F51-B06D-4BCA18D24F59}" type="presOf" srcId="{D518B251-C200-40A5-92F4-59BFCD2D2E25}" destId="{D4B9D720-EDFE-42A4-9E50-4B3B9CE5D111}" srcOrd="0" destOrd="0" presId="urn:microsoft.com/office/officeart/2005/8/layout/vList2"/>
    <dgm:cxn modelId="{E571EF0E-7750-47AC-BC1D-6C8EC55DA437}" type="presOf" srcId="{1FE8F538-6D4C-4DA3-86D0-825225FAE1A3}" destId="{8334C112-FD2F-4EF8-B163-618DAC626522}" srcOrd="0" destOrd="0" presId="urn:microsoft.com/office/officeart/2005/8/layout/vList2"/>
    <dgm:cxn modelId="{51F08F05-6DE0-4432-BE21-F1765D8BDB01}" type="presOf" srcId="{9035F2C8-011E-4864-8278-1A2B38AA7E51}" destId="{F69A7715-E4A8-43D6-A13B-EF4847511CFB}" srcOrd="0" destOrd="0" presId="urn:microsoft.com/office/officeart/2005/8/layout/vList2"/>
    <dgm:cxn modelId="{D9F034F1-380D-46AF-AE83-494076B18499}" srcId="{D518B251-C200-40A5-92F4-59BFCD2D2E25}" destId="{9035F2C8-011E-4864-8278-1A2B38AA7E51}" srcOrd="2" destOrd="0" parTransId="{A4EB4351-407E-455A-804A-EEDD64D836AB}" sibTransId="{17CD5314-4392-44A0-ACAC-86382AD9639D}"/>
    <dgm:cxn modelId="{083C7B79-52C9-4574-AAB1-19BD25620BB8}" type="presParOf" srcId="{D4B9D720-EDFE-42A4-9E50-4B3B9CE5D111}" destId="{8334C112-FD2F-4EF8-B163-618DAC626522}" srcOrd="0" destOrd="0" presId="urn:microsoft.com/office/officeart/2005/8/layout/vList2"/>
    <dgm:cxn modelId="{F5133859-E936-4AF5-92FB-1F2871A41494}" type="presParOf" srcId="{D4B9D720-EDFE-42A4-9E50-4B3B9CE5D111}" destId="{928A3E6D-C41C-4F43-AE86-0AE7423ABE27}" srcOrd="1" destOrd="0" presId="urn:microsoft.com/office/officeart/2005/8/layout/vList2"/>
    <dgm:cxn modelId="{786ADF08-8262-4793-902E-59F33D78B552}" type="presParOf" srcId="{D4B9D720-EDFE-42A4-9E50-4B3B9CE5D111}" destId="{659F7F56-DD08-4560-9FB9-1AE704FFA849}" srcOrd="2" destOrd="0" presId="urn:microsoft.com/office/officeart/2005/8/layout/vList2"/>
    <dgm:cxn modelId="{83F1714C-CA90-489F-B999-527E40B6C60A}" type="presParOf" srcId="{D4B9D720-EDFE-42A4-9E50-4B3B9CE5D111}" destId="{16B19BDC-3B42-4B51-9B7B-3C2E0224D3BF}" srcOrd="3" destOrd="0" presId="urn:microsoft.com/office/officeart/2005/8/layout/vList2"/>
    <dgm:cxn modelId="{47317DC8-7F4A-4A08-80B9-8ABF1827D823}" type="presParOf" srcId="{D4B9D720-EDFE-42A4-9E50-4B3B9CE5D111}" destId="{F69A7715-E4A8-43D6-A13B-EF4847511CFB}" srcOrd="4" destOrd="0" presId="urn:microsoft.com/office/officeart/2005/8/layout/vList2"/>
    <dgm:cxn modelId="{A879E473-B8B7-4B03-A702-1CACE087035A}" type="presParOf" srcId="{D4B9D720-EDFE-42A4-9E50-4B3B9CE5D111}" destId="{5EDD462B-5888-4E83-A1B3-4612F389A1C6}" srcOrd="5" destOrd="0" presId="urn:microsoft.com/office/officeart/2005/8/layout/vList2"/>
    <dgm:cxn modelId="{B130B94D-35F2-4AE1-84A3-44E20BFC5442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ctr"/>
          <a:r>
            <a:rPr lang="el-GR" dirty="0" smtClean="0"/>
            <a:t>Παιχνίδι ρόλων με θέμα: </a:t>
          </a:r>
        </a:p>
        <a:p>
          <a:pPr algn="just"/>
          <a:r>
            <a:rPr lang="el-GR" b="1" dirty="0" smtClean="0"/>
            <a:t>«ΕΜΠΡΟΣ ΓΙΑ ΤΗΝ ΠΑΓΚΟΣΜΙΑ ΔΗΜΟΚΡΑΤΙΑ ΤΩΝ ΠΑΙΔΙΩΝ»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0D731BB3-7EE4-4DBD-B702-2BDCB2F7A7FF}">
      <dgm:prSet/>
      <dgm:spPr/>
      <dgm:t>
        <a:bodyPr/>
        <a:lstStyle/>
        <a:p>
          <a:pPr algn="just"/>
          <a:r>
            <a:rPr lang="el-GR" dirty="0" err="1" smtClean="0">
              <a:latin typeface="+mn-lt"/>
              <a:cs typeface="Times New Roman" pitchFamily="18" charset="0"/>
            </a:rPr>
            <a:t>Προβληματίσμός</a:t>
          </a:r>
          <a:r>
            <a:rPr lang="el-GR" dirty="0" smtClean="0">
              <a:latin typeface="+mn-lt"/>
              <a:cs typeface="Times New Roman" pitchFamily="18" charset="0"/>
            </a:rPr>
            <a:t> για τις συνθήκες διαβίωσης των παιδιών από τις φτωχές χώρες του τρίτου κόσμου και ευαισθητοποίηση.</a:t>
          </a:r>
          <a:endParaRPr lang="el-GR" dirty="0">
            <a:latin typeface="+mn-lt"/>
          </a:endParaRPr>
        </a:p>
      </dgm:t>
    </dgm:pt>
    <dgm:pt modelId="{86DDF9FE-CD99-4AFB-B84B-BA1A0D7B72B1}" type="parTrans" cxnId="{C70B3203-AD55-4BD1-AFF0-0FF9CBF43639}">
      <dgm:prSet/>
      <dgm:spPr/>
      <dgm:t>
        <a:bodyPr/>
        <a:lstStyle/>
        <a:p>
          <a:endParaRPr lang="el-GR"/>
        </a:p>
      </dgm:t>
    </dgm:pt>
    <dgm:pt modelId="{09C64D5F-5EF5-4B39-9C70-F89EE9261C3D}" type="sibTrans" cxnId="{C70B3203-AD55-4BD1-AFF0-0FF9CBF43639}">
      <dgm:prSet/>
      <dgm:spPr/>
      <dgm:t>
        <a:bodyPr/>
        <a:lstStyle/>
        <a:p>
          <a:endParaRPr lang="el-GR"/>
        </a:p>
      </dgm:t>
    </dgm:pt>
    <dgm:pt modelId="{9035F2C8-011E-4864-8278-1A2B38AA7E51}">
      <dgm:prSet/>
      <dgm:spPr/>
      <dgm:t>
        <a:bodyPr/>
        <a:lstStyle/>
        <a:p>
          <a:pPr algn="just"/>
          <a:r>
            <a:rPr lang="el-GR" dirty="0" smtClean="0"/>
            <a:t>Συλλογή πληροφοριών και ευκαιρία για ανταλλαγή απόψεων, σκέψεων και ιδεών. </a:t>
          </a:r>
          <a:endParaRPr lang="el-GR" dirty="0"/>
        </a:p>
      </dgm:t>
    </dgm:pt>
    <dgm:pt modelId="{A4EB4351-407E-455A-804A-EEDD64D836AB}" type="parTrans" cxnId="{D9F034F1-380D-46AF-AE83-494076B18499}">
      <dgm:prSet/>
      <dgm:spPr/>
      <dgm:t>
        <a:bodyPr/>
        <a:lstStyle/>
        <a:p>
          <a:endParaRPr lang="el-GR"/>
        </a:p>
      </dgm:t>
    </dgm:pt>
    <dgm:pt modelId="{17CD5314-4392-44A0-ACAC-86382AD9639D}" type="sibTrans" cxnId="{D9F034F1-380D-46AF-AE83-494076B18499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659F7F56-DD08-4560-9FB9-1AE704FFA849}" type="pres">
      <dgm:prSet presAssocID="{0D731BB3-7EE4-4DBD-B702-2BDCB2F7A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B19BDC-3B42-4B51-9B7B-3C2E0224D3BF}" type="pres">
      <dgm:prSet presAssocID="{09C64D5F-5EF5-4B39-9C70-F89EE9261C3D}" presName="spacer" presStyleCnt="0"/>
      <dgm:spPr/>
    </dgm:pt>
    <dgm:pt modelId="{F69A7715-E4A8-43D6-A13B-EF4847511CFB}" type="pres">
      <dgm:prSet presAssocID="{9035F2C8-011E-4864-8278-1A2B38AA7E51}" presName="parentText" presStyleLbl="node1" presStyleIdx="2" presStyleCnt="4" custLinFactY="-2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D462B-5888-4E83-A1B3-4612F389A1C6}" type="pres">
      <dgm:prSet presAssocID="{17CD5314-4392-44A0-ACAC-86382AD9639D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8A2DF15-C7DA-4460-BB61-536A10B0BC76}" type="presOf" srcId="{D518B251-C200-40A5-92F4-59BFCD2D2E25}" destId="{D4B9D720-EDFE-42A4-9E50-4B3B9CE5D111}" srcOrd="0" destOrd="0" presId="urn:microsoft.com/office/officeart/2005/8/layout/vList2"/>
    <dgm:cxn modelId="{CB7F6D76-2552-4757-88CA-CB7898DD74D8}" type="presOf" srcId="{6AF63833-FA96-46C9-AA4F-B4405205C803}" destId="{9EF1D420-E000-4BFA-A44C-0BF757F28F9C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A9022E4D-D0F3-4C3F-ADF7-94A99F29C259}" type="presOf" srcId="{1FE8F538-6D4C-4DA3-86D0-825225FAE1A3}" destId="{8334C112-FD2F-4EF8-B163-618DAC626522}" srcOrd="0" destOrd="0" presId="urn:microsoft.com/office/officeart/2005/8/layout/vList2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C70B3203-AD55-4BD1-AFF0-0FF9CBF43639}" srcId="{D518B251-C200-40A5-92F4-59BFCD2D2E25}" destId="{0D731BB3-7EE4-4DBD-B702-2BDCB2F7A7FF}" srcOrd="1" destOrd="0" parTransId="{86DDF9FE-CD99-4AFB-B84B-BA1A0D7B72B1}" sibTransId="{09C64D5F-5EF5-4B39-9C70-F89EE9261C3D}"/>
    <dgm:cxn modelId="{E609821A-98D1-4D05-A9A9-9C4DFC70376D}" type="presOf" srcId="{0D731BB3-7EE4-4DBD-B702-2BDCB2F7A7FF}" destId="{659F7F56-DD08-4560-9FB9-1AE704FFA849}" srcOrd="0" destOrd="0" presId="urn:microsoft.com/office/officeart/2005/8/layout/vList2"/>
    <dgm:cxn modelId="{FE1046E9-54FC-41BF-8B28-EF55C3580CF3}" type="presOf" srcId="{9035F2C8-011E-4864-8278-1A2B38AA7E51}" destId="{F69A7715-E4A8-43D6-A13B-EF4847511CFB}" srcOrd="0" destOrd="0" presId="urn:microsoft.com/office/officeart/2005/8/layout/vList2"/>
    <dgm:cxn modelId="{D9F034F1-380D-46AF-AE83-494076B18499}" srcId="{D518B251-C200-40A5-92F4-59BFCD2D2E25}" destId="{9035F2C8-011E-4864-8278-1A2B38AA7E51}" srcOrd="2" destOrd="0" parTransId="{A4EB4351-407E-455A-804A-EEDD64D836AB}" sibTransId="{17CD5314-4392-44A0-ACAC-86382AD9639D}"/>
    <dgm:cxn modelId="{F246CFD0-E16A-4A5E-8ED5-CD9D35897E6A}" type="presParOf" srcId="{D4B9D720-EDFE-42A4-9E50-4B3B9CE5D111}" destId="{8334C112-FD2F-4EF8-B163-618DAC626522}" srcOrd="0" destOrd="0" presId="urn:microsoft.com/office/officeart/2005/8/layout/vList2"/>
    <dgm:cxn modelId="{7E46645B-0E88-4D68-B6D4-5278E7E3D9E1}" type="presParOf" srcId="{D4B9D720-EDFE-42A4-9E50-4B3B9CE5D111}" destId="{928A3E6D-C41C-4F43-AE86-0AE7423ABE27}" srcOrd="1" destOrd="0" presId="urn:microsoft.com/office/officeart/2005/8/layout/vList2"/>
    <dgm:cxn modelId="{DE1815EA-1380-42B9-8A45-EA661EBDD1AE}" type="presParOf" srcId="{D4B9D720-EDFE-42A4-9E50-4B3B9CE5D111}" destId="{659F7F56-DD08-4560-9FB9-1AE704FFA849}" srcOrd="2" destOrd="0" presId="urn:microsoft.com/office/officeart/2005/8/layout/vList2"/>
    <dgm:cxn modelId="{2BD8CE18-097A-4877-BFC1-56678E78B648}" type="presParOf" srcId="{D4B9D720-EDFE-42A4-9E50-4B3B9CE5D111}" destId="{16B19BDC-3B42-4B51-9B7B-3C2E0224D3BF}" srcOrd="3" destOrd="0" presId="urn:microsoft.com/office/officeart/2005/8/layout/vList2"/>
    <dgm:cxn modelId="{5FD63DE2-A24F-450C-ADE3-F9D902D21ACF}" type="presParOf" srcId="{D4B9D720-EDFE-42A4-9E50-4B3B9CE5D111}" destId="{F69A7715-E4A8-43D6-A13B-EF4847511CFB}" srcOrd="4" destOrd="0" presId="urn:microsoft.com/office/officeart/2005/8/layout/vList2"/>
    <dgm:cxn modelId="{88165174-CA43-4887-AF67-7F5D10D22B88}" type="presParOf" srcId="{D4B9D720-EDFE-42A4-9E50-4B3B9CE5D111}" destId="{5EDD462B-5888-4E83-A1B3-4612F389A1C6}" srcOrd="5" destOrd="0" presId="urn:microsoft.com/office/officeart/2005/8/layout/vList2"/>
    <dgm:cxn modelId="{C848C60F-5E7C-4581-8058-1925C4681A27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ctr"/>
          <a:endParaRPr lang="el-GR" dirty="0" smtClean="0"/>
        </a:p>
        <a:p>
          <a:pPr algn="just"/>
          <a:r>
            <a:rPr lang="el-GR" b="0" dirty="0" smtClean="0"/>
            <a:t>Μια δράση για τις εναλλακτικές μορφές ενέργειας:</a:t>
          </a:r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0D731BB3-7EE4-4DBD-B702-2BDCB2F7A7FF}">
      <dgm:prSet/>
      <dgm:spPr/>
      <dgm:t>
        <a:bodyPr/>
        <a:lstStyle/>
        <a:p>
          <a:pPr algn="just"/>
          <a:r>
            <a:rPr lang="el-GR" b="0" dirty="0" smtClean="0"/>
            <a:t>Αφήνουμε τις μπαταρίες και διαβάζουμε τον ήλιο.</a:t>
          </a:r>
          <a:endParaRPr lang="el-GR" dirty="0">
            <a:latin typeface="+mn-lt"/>
          </a:endParaRPr>
        </a:p>
      </dgm:t>
    </dgm:pt>
    <dgm:pt modelId="{86DDF9FE-CD99-4AFB-B84B-BA1A0D7B72B1}" type="parTrans" cxnId="{C70B3203-AD55-4BD1-AFF0-0FF9CBF43639}">
      <dgm:prSet/>
      <dgm:spPr/>
      <dgm:t>
        <a:bodyPr/>
        <a:lstStyle/>
        <a:p>
          <a:endParaRPr lang="el-GR"/>
        </a:p>
      </dgm:t>
    </dgm:pt>
    <dgm:pt modelId="{09C64D5F-5EF5-4B39-9C70-F89EE9261C3D}" type="sibTrans" cxnId="{C70B3203-AD55-4BD1-AFF0-0FF9CBF43639}">
      <dgm:prSet/>
      <dgm:spPr/>
      <dgm:t>
        <a:bodyPr/>
        <a:lstStyle/>
        <a:p>
          <a:endParaRPr lang="el-GR"/>
        </a:p>
      </dgm:t>
    </dgm:pt>
    <dgm:pt modelId="{9035F2C8-011E-4864-8278-1A2B38AA7E51}">
      <dgm:prSet/>
      <dgm:spPr/>
      <dgm:t>
        <a:bodyPr/>
        <a:lstStyle/>
        <a:p>
          <a:pPr algn="just"/>
          <a:r>
            <a:rPr lang="el-GR" dirty="0" smtClean="0"/>
            <a:t>Μετράμε τον χρόνο αλλιώς…</a:t>
          </a:r>
          <a:endParaRPr lang="el-GR" dirty="0"/>
        </a:p>
      </dgm:t>
    </dgm:pt>
    <dgm:pt modelId="{A4EB4351-407E-455A-804A-EEDD64D836AB}" type="parTrans" cxnId="{D9F034F1-380D-46AF-AE83-494076B18499}">
      <dgm:prSet/>
      <dgm:spPr/>
      <dgm:t>
        <a:bodyPr/>
        <a:lstStyle/>
        <a:p>
          <a:endParaRPr lang="el-GR"/>
        </a:p>
      </dgm:t>
    </dgm:pt>
    <dgm:pt modelId="{17CD5314-4392-44A0-ACAC-86382AD9639D}" type="sibTrans" cxnId="{D9F034F1-380D-46AF-AE83-494076B18499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659F7F56-DD08-4560-9FB9-1AE704FFA849}" type="pres">
      <dgm:prSet presAssocID="{0D731BB3-7EE4-4DBD-B702-2BDCB2F7A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B19BDC-3B42-4B51-9B7B-3C2E0224D3BF}" type="pres">
      <dgm:prSet presAssocID="{09C64D5F-5EF5-4B39-9C70-F89EE9261C3D}" presName="spacer" presStyleCnt="0"/>
      <dgm:spPr/>
    </dgm:pt>
    <dgm:pt modelId="{F69A7715-E4A8-43D6-A13B-EF4847511CFB}" type="pres">
      <dgm:prSet presAssocID="{9035F2C8-011E-4864-8278-1A2B38AA7E51}" presName="parentText" presStyleLbl="node1" presStyleIdx="2" presStyleCnt="4" custLinFactY="-2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D462B-5888-4E83-A1B3-4612F389A1C6}" type="pres">
      <dgm:prSet presAssocID="{17CD5314-4392-44A0-ACAC-86382AD9639D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 custLinFactNeighborY="-2942">
        <dgm:presLayoutVars>
          <dgm:chMax val="0"/>
          <dgm:bulletEnabled val="1"/>
        </dgm:presLayoutVars>
      </dgm:prSet>
      <dgm:spPr/>
    </dgm:pt>
  </dgm:ptLst>
  <dgm:cxnLst>
    <dgm:cxn modelId="{2D98A016-DB5A-4E72-A6C7-6C198FA9AC08}" type="presOf" srcId="{9035F2C8-011E-4864-8278-1A2B38AA7E51}" destId="{F69A7715-E4A8-43D6-A13B-EF4847511CFB}" srcOrd="0" destOrd="0" presId="urn:microsoft.com/office/officeart/2005/8/layout/vList2"/>
    <dgm:cxn modelId="{AAF234ED-C756-41B0-9F97-91D8F0A89C5D}" type="presOf" srcId="{1FE8F538-6D4C-4DA3-86D0-825225FAE1A3}" destId="{8334C112-FD2F-4EF8-B163-618DAC626522}" srcOrd="0" destOrd="0" presId="urn:microsoft.com/office/officeart/2005/8/layout/vList2"/>
    <dgm:cxn modelId="{2F6102B7-5BE7-4974-A05A-F90472EC9F0A}" type="presOf" srcId="{0D731BB3-7EE4-4DBD-B702-2BDCB2F7A7FF}" destId="{659F7F56-DD08-4560-9FB9-1AE704FFA849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62F68F80-7288-4815-B4E8-3512C29C5998}" type="presOf" srcId="{D518B251-C200-40A5-92F4-59BFCD2D2E25}" destId="{D4B9D720-EDFE-42A4-9E50-4B3B9CE5D111}" srcOrd="0" destOrd="0" presId="urn:microsoft.com/office/officeart/2005/8/layout/vList2"/>
    <dgm:cxn modelId="{C70B3203-AD55-4BD1-AFF0-0FF9CBF43639}" srcId="{D518B251-C200-40A5-92F4-59BFCD2D2E25}" destId="{0D731BB3-7EE4-4DBD-B702-2BDCB2F7A7FF}" srcOrd="1" destOrd="0" parTransId="{86DDF9FE-CD99-4AFB-B84B-BA1A0D7B72B1}" sibTransId="{09C64D5F-5EF5-4B39-9C70-F89EE9261C3D}"/>
    <dgm:cxn modelId="{E7BBE8A0-497C-4181-BA18-2D0E5C0D94A2}" type="presOf" srcId="{6AF63833-FA96-46C9-AA4F-B4405205C803}" destId="{9EF1D420-E000-4BFA-A44C-0BF757F28F9C}" srcOrd="0" destOrd="0" presId="urn:microsoft.com/office/officeart/2005/8/layout/vList2"/>
    <dgm:cxn modelId="{D9F034F1-380D-46AF-AE83-494076B18499}" srcId="{D518B251-C200-40A5-92F4-59BFCD2D2E25}" destId="{9035F2C8-011E-4864-8278-1A2B38AA7E51}" srcOrd="2" destOrd="0" parTransId="{A4EB4351-407E-455A-804A-EEDD64D836AB}" sibTransId="{17CD5314-4392-44A0-ACAC-86382AD9639D}"/>
    <dgm:cxn modelId="{3E5EE857-E534-40B2-B31F-D2E10827BB1F}" type="presParOf" srcId="{D4B9D720-EDFE-42A4-9E50-4B3B9CE5D111}" destId="{8334C112-FD2F-4EF8-B163-618DAC626522}" srcOrd="0" destOrd="0" presId="urn:microsoft.com/office/officeart/2005/8/layout/vList2"/>
    <dgm:cxn modelId="{EF75528D-8BC7-4897-AC6C-BC6DC3714DA9}" type="presParOf" srcId="{D4B9D720-EDFE-42A4-9E50-4B3B9CE5D111}" destId="{928A3E6D-C41C-4F43-AE86-0AE7423ABE27}" srcOrd="1" destOrd="0" presId="urn:microsoft.com/office/officeart/2005/8/layout/vList2"/>
    <dgm:cxn modelId="{A0D8E345-BCDA-412E-902C-6037C0777E88}" type="presParOf" srcId="{D4B9D720-EDFE-42A4-9E50-4B3B9CE5D111}" destId="{659F7F56-DD08-4560-9FB9-1AE704FFA849}" srcOrd="2" destOrd="0" presId="urn:microsoft.com/office/officeart/2005/8/layout/vList2"/>
    <dgm:cxn modelId="{616A8CEC-005A-424E-A755-DC6C390AE0FA}" type="presParOf" srcId="{D4B9D720-EDFE-42A4-9E50-4B3B9CE5D111}" destId="{16B19BDC-3B42-4B51-9B7B-3C2E0224D3BF}" srcOrd="3" destOrd="0" presId="urn:microsoft.com/office/officeart/2005/8/layout/vList2"/>
    <dgm:cxn modelId="{35C8D65F-E80F-4D29-A86B-2E1FFE3C0662}" type="presParOf" srcId="{D4B9D720-EDFE-42A4-9E50-4B3B9CE5D111}" destId="{F69A7715-E4A8-43D6-A13B-EF4847511CFB}" srcOrd="4" destOrd="0" presId="urn:microsoft.com/office/officeart/2005/8/layout/vList2"/>
    <dgm:cxn modelId="{59D39CAD-84A1-4BC5-910A-2803AFCD6737}" type="presParOf" srcId="{D4B9D720-EDFE-42A4-9E50-4B3B9CE5D111}" destId="{5EDD462B-5888-4E83-A1B3-4612F389A1C6}" srcOrd="5" destOrd="0" presId="urn:microsoft.com/office/officeart/2005/8/layout/vList2"/>
    <dgm:cxn modelId="{2D921454-20B7-40B1-B51F-C276A9BBB0B2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ctr"/>
          <a:endParaRPr lang="el-GR" dirty="0" smtClean="0"/>
        </a:p>
        <a:p>
          <a:pPr algn="just"/>
          <a:r>
            <a:rPr lang="el-GR" b="1" dirty="0" smtClean="0"/>
            <a:t>Ομιλία από την οδοντίατρο Δρ. Παναγιώτα Παρασκευή</a:t>
          </a:r>
          <a:r>
            <a:rPr lang="el-GR" dirty="0" smtClean="0"/>
            <a:t> </a:t>
          </a:r>
          <a:r>
            <a:rPr lang="el-GR" b="1" dirty="0" smtClean="0"/>
            <a:t>και τη συνεργάτιδα διατροφολόγο-διαιτολόγο, χημικό και εκπαιδεύτρια ΕΦΕΤ</a:t>
          </a:r>
          <a:r>
            <a:rPr lang="el-GR" dirty="0" smtClean="0"/>
            <a:t> κα </a:t>
          </a:r>
          <a:r>
            <a:rPr lang="el-GR" b="1" dirty="0" smtClean="0"/>
            <a:t>Ευτυχία Γαλανά</a:t>
          </a:r>
          <a:endParaRPr lang="el-GR" b="0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0D731BB3-7EE4-4DBD-B702-2BDCB2F7A7FF}">
      <dgm:prSet/>
      <dgm:spPr/>
      <dgm:t>
        <a:bodyPr/>
        <a:lstStyle/>
        <a:p>
          <a:pPr algn="just"/>
          <a:r>
            <a:rPr lang="el-GR" b="1" dirty="0" smtClean="0"/>
            <a:t>Στόχοι της δράσης</a:t>
          </a:r>
          <a:r>
            <a:rPr lang="el-GR" dirty="0" smtClean="0"/>
            <a:t> </a:t>
          </a:r>
          <a:r>
            <a:rPr lang="el-GR" b="1" dirty="0" smtClean="0"/>
            <a:t>ήταν οι μαθητές να:</a:t>
          </a:r>
          <a:endParaRPr lang="el-GR" dirty="0" smtClean="0"/>
        </a:p>
        <a:p>
          <a:pPr algn="just"/>
          <a:r>
            <a:rPr lang="el-GR" dirty="0" smtClean="0"/>
            <a:t>αναγνωρίσουν τη σχέση ανάμεσα στη στοματική υγιεινή με την σωματική τους και ψυχική τους υγεία</a:t>
          </a:r>
        </a:p>
      </dgm:t>
    </dgm:pt>
    <dgm:pt modelId="{86DDF9FE-CD99-4AFB-B84B-BA1A0D7B72B1}" type="parTrans" cxnId="{C70B3203-AD55-4BD1-AFF0-0FF9CBF43639}">
      <dgm:prSet/>
      <dgm:spPr/>
      <dgm:t>
        <a:bodyPr/>
        <a:lstStyle/>
        <a:p>
          <a:endParaRPr lang="el-GR"/>
        </a:p>
      </dgm:t>
    </dgm:pt>
    <dgm:pt modelId="{09C64D5F-5EF5-4B39-9C70-F89EE9261C3D}" type="sibTrans" cxnId="{C70B3203-AD55-4BD1-AFF0-0FF9CBF43639}">
      <dgm:prSet/>
      <dgm:spPr/>
      <dgm:t>
        <a:bodyPr/>
        <a:lstStyle/>
        <a:p>
          <a:endParaRPr lang="el-GR"/>
        </a:p>
      </dgm:t>
    </dgm:pt>
    <dgm:pt modelId="{9035F2C8-011E-4864-8278-1A2B38AA7E51}">
      <dgm:prSet/>
      <dgm:spPr/>
      <dgm:t>
        <a:bodyPr/>
        <a:lstStyle/>
        <a:p>
          <a:pPr algn="just"/>
          <a:r>
            <a:rPr lang="el-GR" dirty="0" smtClean="0"/>
            <a:t>συνειδητοποιήσουν ότι η στοματική υγιεινή έχει αδιαμφισβήτητα σχέση με την συνολική ευημερία των ανθρώπων</a:t>
          </a:r>
          <a:endParaRPr lang="el-GR" dirty="0"/>
        </a:p>
      </dgm:t>
    </dgm:pt>
    <dgm:pt modelId="{A4EB4351-407E-455A-804A-EEDD64D836AB}" type="parTrans" cxnId="{D9F034F1-380D-46AF-AE83-494076B18499}">
      <dgm:prSet/>
      <dgm:spPr/>
      <dgm:t>
        <a:bodyPr/>
        <a:lstStyle/>
        <a:p>
          <a:endParaRPr lang="el-GR"/>
        </a:p>
      </dgm:t>
    </dgm:pt>
    <dgm:pt modelId="{17CD5314-4392-44A0-ACAC-86382AD9639D}" type="sibTrans" cxnId="{D9F034F1-380D-46AF-AE83-494076B18499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659F7F56-DD08-4560-9FB9-1AE704FFA849}" type="pres">
      <dgm:prSet presAssocID="{0D731BB3-7EE4-4DBD-B702-2BDCB2F7A7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B19BDC-3B42-4B51-9B7B-3C2E0224D3BF}" type="pres">
      <dgm:prSet presAssocID="{09C64D5F-5EF5-4B39-9C70-F89EE9261C3D}" presName="spacer" presStyleCnt="0"/>
      <dgm:spPr/>
    </dgm:pt>
    <dgm:pt modelId="{F69A7715-E4A8-43D6-A13B-EF4847511CFB}" type="pres">
      <dgm:prSet presAssocID="{9035F2C8-011E-4864-8278-1A2B38AA7E51}" presName="parentText" presStyleLbl="node1" presStyleIdx="2" presStyleCnt="4" custLinFactY="-7321" custLinFactNeighborX="-22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D462B-5888-4E83-A1B3-4612F389A1C6}" type="pres">
      <dgm:prSet presAssocID="{17CD5314-4392-44A0-ACAC-86382AD9639D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 custLinFactNeighborY="-2942">
        <dgm:presLayoutVars>
          <dgm:chMax val="0"/>
          <dgm:bulletEnabled val="1"/>
        </dgm:presLayoutVars>
      </dgm:prSet>
      <dgm:spPr/>
    </dgm:pt>
  </dgm:ptLst>
  <dgm:cxnLst>
    <dgm:cxn modelId="{F63C03C0-1796-42DD-8358-9137154F8C84}" type="presOf" srcId="{6AF63833-FA96-46C9-AA4F-B4405205C803}" destId="{9EF1D420-E000-4BFA-A44C-0BF757F28F9C}" srcOrd="0" destOrd="0" presId="urn:microsoft.com/office/officeart/2005/8/layout/vList2"/>
    <dgm:cxn modelId="{4EB935EC-C0EC-413B-BA02-F74704D63C78}" type="presOf" srcId="{1FE8F538-6D4C-4DA3-86D0-825225FAE1A3}" destId="{8334C112-FD2F-4EF8-B163-618DAC626522}" srcOrd="0" destOrd="0" presId="urn:microsoft.com/office/officeart/2005/8/layout/vList2"/>
    <dgm:cxn modelId="{9F31EF1D-80EA-4A17-B585-5EEB386095D2}" type="presOf" srcId="{9035F2C8-011E-4864-8278-1A2B38AA7E51}" destId="{F69A7715-E4A8-43D6-A13B-EF4847511CFB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3DE4761D-DAA6-47BD-8B89-6F8D1232541C}" type="presOf" srcId="{D518B251-C200-40A5-92F4-59BFCD2D2E25}" destId="{D4B9D720-EDFE-42A4-9E50-4B3B9CE5D111}" srcOrd="0" destOrd="0" presId="urn:microsoft.com/office/officeart/2005/8/layout/vList2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C70B3203-AD55-4BD1-AFF0-0FF9CBF43639}" srcId="{D518B251-C200-40A5-92F4-59BFCD2D2E25}" destId="{0D731BB3-7EE4-4DBD-B702-2BDCB2F7A7FF}" srcOrd="1" destOrd="0" parTransId="{86DDF9FE-CD99-4AFB-B84B-BA1A0D7B72B1}" sibTransId="{09C64D5F-5EF5-4B39-9C70-F89EE9261C3D}"/>
    <dgm:cxn modelId="{260B18DF-C61C-4F08-A318-DEF1625F6DD2}" type="presOf" srcId="{0D731BB3-7EE4-4DBD-B702-2BDCB2F7A7FF}" destId="{659F7F56-DD08-4560-9FB9-1AE704FFA849}" srcOrd="0" destOrd="0" presId="urn:microsoft.com/office/officeart/2005/8/layout/vList2"/>
    <dgm:cxn modelId="{D9F034F1-380D-46AF-AE83-494076B18499}" srcId="{D518B251-C200-40A5-92F4-59BFCD2D2E25}" destId="{9035F2C8-011E-4864-8278-1A2B38AA7E51}" srcOrd="2" destOrd="0" parTransId="{A4EB4351-407E-455A-804A-EEDD64D836AB}" sibTransId="{17CD5314-4392-44A0-ACAC-86382AD9639D}"/>
    <dgm:cxn modelId="{A6D17D3A-2551-47A0-97AA-8790E4A6D82D}" type="presParOf" srcId="{D4B9D720-EDFE-42A4-9E50-4B3B9CE5D111}" destId="{8334C112-FD2F-4EF8-B163-618DAC626522}" srcOrd="0" destOrd="0" presId="urn:microsoft.com/office/officeart/2005/8/layout/vList2"/>
    <dgm:cxn modelId="{1BC52475-B154-4145-A9DB-8D6DEE691192}" type="presParOf" srcId="{D4B9D720-EDFE-42A4-9E50-4B3B9CE5D111}" destId="{928A3E6D-C41C-4F43-AE86-0AE7423ABE27}" srcOrd="1" destOrd="0" presId="urn:microsoft.com/office/officeart/2005/8/layout/vList2"/>
    <dgm:cxn modelId="{F8A1A0F7-5403-4019-8E72-55E27E2A94E0}" type="presParOf" srcId="{D4B9D720-EDFE-42A4-9E50-4B3B9CE5D111}" destId="{659F7F56-DD08-4560-9FB9-1AE704FFA849}" srcOrd="2" destOrd="0" presId="urn:microsoft.com/office/officeart/2005/8/layout/vList2"/>
    <dgm:cxn modelId="{3F9D1950-3305-481A-BB35-1EA2447FBF6A}" type="presParOf" srcId="{D4B9D720-EDFE-42A4-9E50-4B3B9CE5D111}" destId="{16B19BDC-3B42-4B51-9B7B-3C2E0224D3BF}" srcOrd="3" destOrd="0" presId="urn:microsoft.com/office/officeart/2005/8/layout/vList2"/>
    <dgm:cxn modelId="{BA48EF84-E76A-482E-963B-AD8746BFF547}" type="presParOf" srcId="{D4B9D720-EDFE-42A4-9E50-4B3B9CE5D111}" destId="{F69A7715-E4A8-43D6-A13B-EF4847511CFB}" srcOrd="4" destOrd="0" presId="urn:microsoft.com/office/officeart/2005/8/layout/vList2"/>
    <dgm:cxn modelId="{2F2D94AB-20A0-4342-B383-EF5C7B2A5FFB}" type="presParOf" srcId="{D4B9D720-EDFE-42A4-9E50-4B3B9CE5D111}" destId="{5EDD462B-5888-4E83-A1B3-4612F389A1C6}" srcOrd="5" destOrd="0" presId="urn:microsoft.com/office/officeart/2005/8/layout/vList2"/>
    <dgm:cxn modelId="{01A0CF72-E3B5-4847-BEB7-E6FC4FB67BFE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70EC6-C301-4A66-898E-381E5DAA0C3D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5CFEE729-0437-47FA-B3AA-92BAB8C34739}">
      <dgm:prSet phldrT="[Κείμενο]"/>
      <dgm:spPr>
        <a:solidFill>
          <a:srgbClr val="FF9933"/>
        </a:solidFill>
      </dgm:spPr>
      <dgm:t>
        <a:bodyPr/>
        <a:lstStyle/>
        <a:p>
          <a:r>
            <a:rPr lang="el-GR" b="1" dirty="0" smtClean="0"/>
            <a:t>25 – 27 ΣΕΠΤΕΜΒΡΙΟΥ</a:t>
          </a:r>
          <a:endParaRPr lang="el-GR" b="1" dirty="0"/>
        </a:p>
      </dgm:t>
    </dgm:pt>
    <dgm:pt modelId="{6DE05A14-FA14-4168-8BA2-0CDEF2810489}" type="parTrans" cxnId="{2559FE95-E850-464A-AACE-A5274A43E40A}">
      <dgm:prSet/>
      <dgm:spPr/>
      <dgm:t>
        <a:bodyPr/>
        <a:lstStyle/>
        <a:p>
          <a:endParaRPr lang="el-GR"/>
        </a:p>
      </dgm:t>
    </dgm:pt>
    <dgm:pt modelId="{7ECBC318-DD34-4A65-84E4-261615D15D4F}" type="sibTrans" cxnId="{2559FE95-E850-464A-AACE-A5274A43E40A}">
      <dgm:prSet/>
      <dgm:spPr/>
      <dgm:t>
        <a:bodyPr/>
        <a:lstStyle/>
        <a:p>
          <a:endParaRPr lang="el-GR"/>
        </a:p>
      </dgm:t>
    </dgm:pt>
    <dgm:pt modelId="{4EAEFEAF-F2BB-4595-950D-1E2FF414DD19}">
      <dgm:prSet phldrT="[Κείμενο]"/>
      <dgm:spPr>
        <a:solidFill>
          <a:srgbClr val="FFD28F">
            <a:alpha val="89804"/>
          </a:srgbClr>
        </a:solidFill>
      </dgm:spPr>
      <dgm:t>
        <a:bodyPr/>
        <a:lstStyle/>
        <a:p>
          <a:r>
            <a:rPr lang="el-GR" dirty="0" smtClean="0"/>
            <a:t>Γραφεία Ηνωμένων Εθνών</a:t>
          </a:r>
          <a:endParaRPr lang="el-GR" dirty="0"/>
        </a:p>
      </dgm:t>
    </dgm:pt>
    <dgm:pt modelId="{6FBB7293-693C-4CD2-A88D-19A8037931E2}" type="parTrans" cxnId="{592E3B55-7CE7-4AEB-A34A-7B97A9BB1E0B}">
      <dgm:prSet/>
      <dgm:spPr/>
      <dgm:t>
        <a:bodyPr/>
        <a:lstStyle/>
        <a:p>
          <a:endParaRPr lang="el-GR"/>
        </a:p>
      </dgm:t>
    </dgm:pt>
    <dgm:pt modelId="{03111817-BC75-4EC5-9A69-11FD77221186}" type="sibTrans" cxnId="{592E3B55-7CE7-4AEB-A34A-7B97A9BB1E0B}">
      <dgm:prSet/>
      <dgm:spPr/>
      <dgm:t>
        <a:bodyPr/>
        <a:lstStyle/>
        <a:p>
          <a:endParaRPr lang="el-GR"/>
        </a:p>
      </dgm:t>
    </dgm:pt>
    <dgm:pt modelId="{E9D3A2D3-4587-4C2A-BCF7-ADF63DD60B2A}">
      <dgm:prSet phldrT="[Κείμενο]"/>
      <dgm:spPr>
        <a:solidFill>
          <a:srgbClr val="FFECD1">
            <a:alpha val="89804"/>
          </a:srgbClr>
        </a:solidFill>
      </dgm:spPr>
      <dgm:t>
        <a:bodyPr/>
        <a:lstStyle/>
        <a:p>
          <a:r>
            <a:rPr lang="el-GR" dirty="0" smtClean="0"/>
            <a:t>Νέα Υόρκη</a:t>
          </a:r>
          <a:endParaRPr lang="el-GR" dirty="0"/>
        </a:p>
      </dgm:t>
    </dgm:pt>
    <dgm:pt modelId="{9A3B1460-4935-4553-BDE0-F95AA99A330F}" type="parTrans" cxnId="{93DCFC39-55BF-471B-9B89-443846C339A8}">
      <dgm:prSet/>
      <dgm:spPr/>
      <dgm:t>
        <a:bodyPr/>
        <a:lstStyle/>
        <a:p>
          <a:endParaRPr lang="el-GR"/>
        </a:p>
      </dgm:t>
    </dgm:pt>
    <dgm:pt modelId="{B8608C27-0976-4DFC-9BE4-FD69E7DDCA8A}" type="sibTrans" cxnId="{93DCFC39-55BF-471B-9B89-443846C339A8}">
      <dgm:prSet/>
      <dgm:spPr/>
      <dgm:t>
        <a:bodyPr/>
        <a:lstStyle/>
        <a:p>
          <a:endParaRPr lang="el-GR"/>
        </a:p>
      </dgm:t>
    </dgm:pt>
    <dgm:pt modelId="{D9910D65-AD9A-4FC7-B570-95B9B26F1722}">
      <dgm:prSet phldrT="[Κείμενο]"/>
      <dgm:spPr>
        <a:solidFill>
          <a:srgbClr val="C8FCC4">
            <a:alpha val="89804"/>
          </a:srgbClr>
        </a:solidFill>
      </dgm:spPr>
      <dgm:t>
        <a:bodyPr/>
        <a:lstStyle/>
        <a:p>
          <a:r>
            <a:rPr lang="el-GR" dirty="0" smtClean="0"/>
            <a:t>Συμφωνία αρχηγών κρατών</a:t>
          </a:r>
          <a:endParaRPr lang="el-GR" dirty="0"/>
        </a:p>
      </dgm:t>
    </dgm:pt>
    <dgm:pt modelId="{23F6B4DD-771C-424C-AFF6-E1E079C8764B}" type="parTrans" cxnId="{BAD647EA-CF01-4FEE-9F9B-A4FB2F362DD2}">
      <dgm:prSet/>
      <dgm:spPr/>
      <dgm:t>
        <a:bodyPr/>
        <a:lstStyle/>
        <a:p>
          <a:endParaRPr lang="el-GR"/>
        </a:p>
      </dgm:t>
    </dgm:pt>
    <dgm:pt modelId="{AD3A1274-8518-4866-81F2-85AB45421626}" type="sibTrans" cxnId="{BAD647EA-CF01-4FEE-9F9B-A4FB2F362DD2}">
      <dgm:prSet/>
      <dgm:spPr/>
      <dgm:t>
        <a:bodyPr/>
        <a:lstStyle/>
        <a:p>
          <a:endParaRPr lang="el-GR"/>
        </a:p>
      </dgm:t>
    </dgm:pt>
    <dgm:pt modelId="{CB2892C8-628E-43CB-831B-41426D8E7A04}">
      <dgm:prSet phldrT="[Κείμενο]"/>
      <dgm:spPr>
        <a:solidFill>
          <a:srgbClr val="D9FFD9">
            <a:alpha val="89804"/>
          </a:srgbClr>
        </a:solidFill>
      </dgm:spPr>
      <dgm:t>
        <a:bodyPr/>
        <a:lstStyle/>
        <a:p>
          <a:r>
            <a:rPr lang="el-GR" dirty="0" smtClean="0"/>
            <a:t>2015: σταθμός για </a:t>
          </a:r>
          <a:r>
            <a:rPr lang="el-GR" dirty="0" err="1" smtClean="0"/>
            <a:t>αειφορία</a:t>
          </a:r>
          <a:endParaRPr lang="el-GR" dirty="0"/>
        </a:p>
      </dgm:t>
    </dgm:pt>
    <dgm:pt modelId="{26FD0012-8183-4230-A407-F423B1E114F6}" type="parTrans" cxnId="{7106812E-5E6E-45AC-9872-B74BF98D727F}">
      <dgm:prSet/>
      <dgm:spPr/>
      <dgm:t>
        <a:bodyPr/>
        <a:lstStyle/>
        <a:p>
          <a:endParaRPr lang="el-GR"/>
        </a:p>
      </dgm:t>
    </dgm:pt>
    <dgm:pt modelId="{08043BE5-98D2-44A1-9F00-8C89E20DF20E}" type="sibTrans" cxnId="{7106812E-5E6E-45AC-9872-B74BF98D727F}">
      <dgm:prSet/>
      <dgm:spPr/>
      <dgm:t>
        <a:bodyPr/>
        <a:lstStyle/>
        <a:p>
          <a:endParaRPr lang="el-GR"/>
        </a:p>
      </dgm:t>
    </dgm:pt>
    <dgm:pt modelId="{4E150410-6047-42C1-BC7D-5A78F0898F3B}">
      <dgm:prSet phldrT="[Κείμενο]"/>
      <dgm:spPr>
        <a:solidFill>
          <a:srgbClr val="00B050"/>
        </a:solidFill>
      </dgm:spPr>
      <dgm:t>
        <a:bodyPr/>
        <a:lstStyle/>
        <a:p>
          <a:r>
            <a:rPr lang="el-GR" b="1" dirty="0" smtClean="0"/>
            <a:t>ΑΝΤΙΜΕΤΩΠΙΣΗ ΠΑΓΚΟΣΜΙΩΝ ΠΡΟΚΛΗΣΕΩΝ</a:t>
          </a:r>
          <a:endParaRPr lang="el-GR" b="1" dirty="0"/>
        </a:p>
      </dgm:t>
    </dgm:pt>
    <dgm:pt modelId="{CF94985D-B651-4C86-A85A-3C2EE3E0E13B}" type="parTrans" cxnId="{00BBBEED-67D9-4E54-9696-4DFD374424C4}">
      <dgm:prSet/>
      <dgm:spPr/>
      <dgm:t>
        <a:bodyPr/>
        <a:lstStyle/>
        <a:p>
          <a:endParaRPr lang="el-GR"/>
        </a:p>
      </dgm:t>
    </dgm:pt>
    <dgm:pt modelId="{7FD44746-87A8-426B-843D-590AAFB6DF01}" type="sibTrans" cxnId="{00BBBEED-67D9-4E54-9696-4DFD374424C4}">
      <dgm:prSet/>
      <dgm:spPr/>
      <dgm:t>
        <a:bodyPr/>
        <a:lstStyle/>
        <a:p>
          <a:endParaRPr lang="el-GR"/>
        </a:p>
      </dgm:t>
    </dgm:pt>
    <dgm:pt modelId="{EC6772ED-058E-4980-99EA-70E95C66CA08}">
      <dgm:prSet phldrT="[Κείμενο]"/>
      <dgm:spPr>
        <a:solidFill>
          <a:srgbClr val="6FDB6F">
            <a:alpha val="89804"/>
          </a:srgbClr>
        </a:solidFill>
      </dgm:spPr>
      <dgm:t>
        <a:bodyPr/>
        <a:lstStyle/>
        <a:p>
          <a:r>
            <a:rPr lang="el-GR" dirty="0" smtClean="0"/>
            <a:t>Δέσμευση για ΟΙΚΟΛΟΓΙΚΑ ΣΧΟΛΕΙΑ</a:t>
          </a:r>
          <a:endParaRPr lang="el-GR" dirty="0"/>
        </a:p>
      </dgm:t>
    </dgm:pt>
    <dgm:pt modelId="{35AF112E-8EA6-4983-A480-CA19AE88BB01}" type="parTrans" cxnId="{C1BA407D-8874-4467-AA89-9F55F9ED8566}">
      <dgm:prSet/>
      <dgm:spPr/>
      <dgm:t>
        <a:bodyPr/>
        <a:lstStyle/>
        <a:p>
          <a:endParaRPr lang="el-GR"/>
        </a:p>
      </dgm:t>
    </dgm:pt>
    <dgm:pt modelId="{657AB55A-B39E-49D3-9BF4-7D6D1649EAF2}" type="sibTrans" cxnId="{C1BA407D-8874-4467-AA89-9F55F9ED8566}">
      <dgm:prSet/>
      <dgm:spPr/>
      <dgm:t>
        <a:bodyPr/>
        <a:lstStyle/>
        <a:p>
          <a:endParaRPr lang="el-GR"/>
        </a:p>
      </dgm:t>
    </dgm:pt>
    <dgm:pt modelId="{D69F7C91-0754-4CFB-B96D-152AC710FF3E}">
      <dgm:prSet phldrT="[Κείμενο]"/>
      <dgm:spPr>
        <a:solidFill>
          <a:srgbClr val="B2ECB2">
            <a:alpha val="89804"/>
          </a:srgbClr>
        </a:solidFill>
      </dgm:spPr>
      <dgm:t>
        <a:bodyPr/>
        <a:lstStyle/>
        <a:p>
          <a:r>
            <a:rPr lang="el-GR" dirty="0" smtClean="0"/>
            <a:t>Επίτευξη Στόχων</a:t>
          </a:r>
          <a:endParaRPr lang="el-GR" dirty="0"/>
        </a:p>
      </dgm:t>
    </dgm:pt>
    <dgm:pt modelId="{9714AF25-2C5D-43DF-9A21-AB46C3F8BFB4}" type="parTrans" cxnId="{C7B56064-A9B7-4A1E-B5AD-853440FE6ACD}">
      <dgm:prSet/>
      <dgm:spPr/>
      <dgm:t>
        <a:bodyPr/>
        <a:lstStyle/>
        <a:p>
          <a:endParaRPr lang="el-GR"/>
        </a:p>
      </dgm:t>
    </dgm:pt>
    <dgm:pt modelId="{82226047-E979-491C-95B0-F9CC89BDE2CD}" type="sibTrans" cxnId="{C7B56064-A9B7-4A1E-B5AD-853440FE6ACD}">
      <dgm:prSet/>
      <dgm:spPr/>
      <dgm:t>
        <a:bodyPr/>
        <a:lstStyle/>
        <a:p>
          <a:endParaRPr lang="el-GR"/>
        </a:p>
      </dgm:t>
    </dgm:pt>
    <dgm:pt modelId="{A13722CF-CA2E-4D37-B7D5-11419ED091E1}">
      <dgm:prSet phldrT="[Κείμενο]"/>
      <dgm:spPr/>
      <dgm:t>
        <a:bodyPr/>
        <a:lstStyle/>
        <a:p>
          <a:r>
            <a:rPr lang="el-GR" b="1" dirty="0" smtClean="0"/>
            <a:t>17 ΣΤΟΧΟΙ ΓΙΑ ΤΗ ΒΙΩΣΙΜΗ ΑΝΑΠΤΥΞΗ 2015-2030</a:t>
          </a:r>
          <a:endParaRPr lang="el-GR" b="1" dirty="0"/>
        </a:p>
      </dgm:t>
    </dgm:pt>
    <dgm:pt modelId="{1D3C9050-A5A8-4535-8682-2123DCCB7118}" type="sibTrans" cxnId="{E2195AD6-1857-4A6D-BE13-8B3754980EB5}">
      <dgm:prSet/>
      <dgm:spPr/>
      <dgm:t>
        <a:bodyPr/>
        <a:lstStyle/>
        <a:p>
          <a:endParaRPr lang="el-GR"/>
        </a:p>
      </dgm:t>
    </dgm:pt>
    <dgm:pt modelId="{D6BD5E99-EDA8-4E80-85EC-FAA730E061ED}" type="parTrans" cxnId="{E2195AD6-1857-4A6D-BE13-8B3754980EB5}">
      <dgm:prSet/>
      <dgm:spPr/>
      <dgm:t>
        <a:bodyPr/>
        <a:lstStyle/>
        <a:p>
          <a:endParaRPr lang="el-GR"/>
        </a:p>
      </dgm:t>
    </dgm:pt>
    <dgm:pt modelId="{5326D77D-FA46-443B-B780-1DEE0D63473E}" type="pres">
      <dgm:prSet presAssocID="{C1970EC6-C301-4A66-898E-381E5DAA0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731696-2184-4DA1-BC1B-BFC76C6F8C97}" type="pres">
      <dgm:prSet presAssocID="{4E150410-6047-42C1-BC7D-5A78F0898F3B}" presName="boxAndChildren" presStyleCnt="0"/>
      <dgm:spPr/>
    </dgm:pt>
    <dgm:pt modelId="{3C2A3106-1000-4BE2-BA9D-AA562473980A}" type="pres">
      <dgm:prSet presAssocID="{4E150410-6047-42C1-BC7D-5A78F0898F3B}" presName="parentTextBox" presStyleLbl="node1" presStyleIdx="0" presStyleCnt="3"/>
      <dgm:spPr/>
      <dgm:t>
        <a:bodyPr/>
        <a:lstStyle/>
        <a:p>
          <a:endParaRPr lang="el-GR"/>
        </a:p>
      </dgm:t>
    </dgm:pt>
    <dgm:pt modelId="{25C2958F-8C62-4360-A4CF-36A9363345E0}" type="pres">
      <dgm:prSet presAssocID="{4E150410-6047-42C1-BC7D-5A78F0898F3B}" presName="entireBox" presStyleLbl="node1" presStyleIdx="0" presStyleCnt="3"/>
      <dgm:spPr/>
      <dgm:t>
        <a:bodyPr/>
        <a:lstStyle/>
        <a:p>
          <a:endParaRPr lang="el-GR"/>
        </a:p>
      </dgm:t>
    </dgm:pt>
    <dgm:pt modelId="{65574B68-B01C-4BC8-B60F-3274009EEA5C}" type="pres">
      <dgm:prSet presAssocID="{4E150410-6047-42C1-BC7D-5A78F0898F3B}" presName="descendantBox" presStyleCnt="0"/>
      <dgm:spPr/>
    </dgm:pt>
    <dgm:pt modelId="{0FC4CA2C-A910-45CE-9690-34864DA0F058}" type="pres">
      <dgm:prSet presAssocID="{EC6772ED-058E-4980-99EA-70E95C66CA0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4055C4-A402-4E4D-997D-1347AFF5B328}" type="pres">
      <dgm:prSet presAssocID="{D69F7C91-0754-4CFB-B96D-152AC710FF3E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E6CFC7-0644-4D14-80A0-356DA4A0EFE6}" type="pres">
      <dgm:prSet presAssocID="{1D3C9050-A5A8-4535-8682-2123DCCB7118}" presName="sp" presStyleCnt="0"/>
      <dgm:spPr/>
    </dgm:pt>
    <dgm:pt modelId="{046DD8B8-189D-4C82-92DA-D13B169E5280}" type="pres">
      <dgm:prSet presAssocID="{A13722CF-CA2E-4D37-B7D5-11419ED091E1}" presName="arrowAndChildren" presStyleCnt="0"/>
      <dgm:spPr/>
    </dgm:pt>
    <dgm:pt modelId="{B9CED003-44A1-4157-9657-0B83B3BF062B}" type="pres">
      <dgm:prSet presAssocID="{A13722CF-CA2E-4D37-B7D5-11419ED091E1}" presName="parentTextArrow" presStyleLbl="node1" presStyleIdx="0" presStyleCnt="3"/>
      <dgm:spPr/>
      <dgm:t>
        <a:bodyPr/>
        <a:lstStyle/>
        <a:p>
          <a:endParaRPr lang="el-GR"/>
        </a:p>
      </dgm:t>
    </dgm:pt>
    <dgm:pt modelId="{28ADBEB3-4CCF-4F9E-9729-0A31A64890FB}" type="pres">
      <dgm:prSet presAssocID="{A13722CF-CA2E-4D37-B7D5-11419ED091E1}" presName="arrow" presStyleLbl="node1" presStyleIdx="1" presStyleCnt="3"/>
      <dgm:spPr/>
      <dgm:t>
        <a:bodyPr/>
        <a:lstStyle/>
        <a:p>
          <a:endParaRPr lang="el-GR"/>
        </a:p>
      </dgm:t>
    </dgm:pt>
    <dgm:pt modelId="{EE24639F-D2B0-43AB-93AB-F0F907F27A0F}" type="pres">
      <dgm:prSet presAssocID="{A13722CF-CA2E-4D37-B7D5-11419ED091E1}" presName="descendantArrow" presStyleCnt="0"/>
      <dgm:spPr/>
    </dgm:pt>
    <dgm:pt modelId="{7D348B2E-EE6A-4103-AE1A-A736554F5FCE}" type="pres">
      <dgm:prSet presAssocID="{D9910D65-AD9A-4FC7-B570-95B9B26F1722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5B5F39-03CA-4269-902D-486A485831D2}" type="pres">
      <dgm:prSet presAssocID="{CB2892C8-628E-43CB-831B-41426D8E7A0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32C1F4-8685-4076-B450-43DF2498D15D}" type="pres">
      <dgm:prSet presAssocID="{7ECBC318-DD34-4A65-84E4-261615D15D4F}" presName="sp" presStyleCnt="0"/>
      <dgm:spPr/>
    </dgm:pt>
    <dgm:pt modelId="{3B4344A8-91DB-4311-8280-AA79C7E5A8D4}" type="pres">
      <dgm:prSet presAssocID="{5CFEE729-0437-47FA-B3AA-92BAB8C34739}" presName="arrowAndChildren" presStyleCnt="0"/>
      <dgm:spPr/>
    </dgm:pt>
    <dgm:pt modelId="{5E056804-E10C-478A-B1E8-2F9C1F2A80EB}" type="pres">
      <dgm:prSet presAssocID="{5CFEE729-0437-47FA-B3AA-92BAB8C34739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BDB1109C-A216-43D9-B91D-7E30197CAE88}" type="pres">
      <dgm:prSet presAssocID="{5CFEE729-0437-47FA-B3AA-92BAB8C34739}" presName="arrow" presStyleLbl="node1" presStyleIdx="2" presStyleCnt="3"/>
      <dgm:spPr/>
      <dgm:t>
        <a:bodyPr/>
        <a:lstStyle/>
        <a:p>
          <a:endParaRPr lang="el-GR"/>
        </a:p>
      </dgm:t>
    </dgm:pt>
    <dgm:pt modelId="{1A2DD556-9A3F-4517-979E-849E7FFFEABD}" type="pres">
      <dgm:prSet presAssocID="{5CFEE729-0437-47FA-B3AA-92BAB8C34739}" presName="descendantArrow" presStyleCnt="0"/>
      <dgm:spPr/>
    </dgm:pt>
    <dgm:pt modelId="{6EF29645-FAFE-496A-A026-E21EB5602782}" type="pres">
      <dgm:prSet presAssocID="{4EAEFEAF-F2BB-4595-950D-1E2FF414DD1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9D1CE6-DBD6-4164-8D65-C92EBDD46F21}" type="pres">
      <dgm:prSet presAssocID="{E9D3A2D3-4587-4C2A-BCF7-ADF63DD60B2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559FE95-E850-464A-AACE-A5274A43E40A}" srcId="{C1970EC6-C301-4A66-898E-381E5DAA0C3D}" destId="{5CFEE729-0437-47FA-B3AA-92BAB8C34739}" srcOrd="0" destOrd="0" parTransId="{6DE05A14-FA14-4168-8BA2-0CDEF2810489}" sibTransId="{7ECBC318-DD34-4A65-84E4-261615D15D4F}"/>
    <dgm:cxn modelId="{32FFB32A-A717-4E68-A228-8DEB7155536E}" type="presOf" srcId="{C1970EC6-C301-4A66-898E-381E5DAA0C3D}" destId="{5326D77D-FA46-443B-B780-1DEE0D63473E}" srcOrd="0" destOrd="0" presId="urn:microsoft.com/office/officeart/2005/8/layout/process4"/>
    <dgm:cxn modelId="{10FBC947-4B90-48D2-892D-78D61CC8FFA3}" type="presOf" srcId="{4E150410-6047-42C1-BC7D-5A78F0898F3B}" destId="{25C2958F-8C62-4360-A4CF-36A9363345E0}" srcOrd="1" destOrd="0" presId="urn:microsoft.com/office/officeart/2005/8/layout/process4"/>
    <dgm:cxn modelId="{501BF657-9332-4E7F-84AE-16624CFD5D5E}" type="presOf" srcId="{A13722CF-CA2E-4D37-B7D5-11419ED091E1}" destId="{B9CED003-44A1-4157-9657-0B83B3BF062B}" srcOrd="0" destOrd="0" presId="urn:microsoft.com/office/officeart/2005/8/layout/process4"/>
    <dgm:cxn modelId="{00BBBEED-67D9-4E54-9696-4DFD374424C4}" srcId="{C1970EC6-C301-4A66-898E-381E5DAA0C3D}" destId="{4E150410-6047-42C1-BC7D-5A78F0898F3B}" srcOrd="2" destOrd="0" parTransId="{CF94985D-B651-4C86-A85A-3C2EE3E0E13B}" sibTransId="{7FD44746-87A8-426B-843D-590AAFB6DF01}"/>
    <dgm:cxn modelId="{33A8499A-43E3-4AF7-992E-5ADCC73D0215}" type="presOf" srcId="{EC6772ED-058E-4980-99EA-70E95C66CA08}" destId="{0FC4CA2C-A910-45CE-9690-34864DA0F058}" srcOrd="0" destOrd="0" presId="urn:microsoft.com/office/officeart/2005/8/layout/process4"/>
    <dgm:cxn modelId="{2609785A-45E7-4605-B739-DE1E12110CEA}" type="presOf" srcId="{4EAEFEAF-F2BB-4595-950D-1E2FF414DD19}" destId="{6EF29645-FAFE-496A-A026-E21EB5602782}" srcOrd="0" destOrd="0" presId="urn:microsoft.com/office/officeart/2005/8/layout/process4"/>
    <dgm:cxn modelId="{31AAB444-89DA-4564-8A8D-72AF233416AD}" type="presOf" srcId="{D69F7C91-0754-4CFB-B96D-152AC710FF3E}" destId="{C04055C4-A402-4E4D-997D-1347AFF5B328}" srcOrd="0" destOrd="0" presId="urn:microsoft.com/office/officeart/2005/8/layout/process4"/>
    <dgm:cxn modelId="{7106812E-5E6E-45AC-9872-B74BF98D727F}" srcId="{A13722CF-CA2E-4D37-B7D5-11419ED091E1}" destId="{CB2892C8-628E-43CB-831B-41426D8E7A04}" srcOrd="1" destOrd="0" parTransId="{26FD0012-8183-4230-A407-F423B1E114F6}" sibTransId="{08043BE5-98D2-44A1-9F00-8C89E20DF20E}"/>
    <dgm:cxn modelId="{E2195AD6-1857-4A6D-BE13-8B3754980EB5}" srcId="{C1970EC6-C301-4A66-898E-381E5DAA0C3D}" destId="{A13722CF-CA2E-4D37-B7D5-11419ED091E1}" srcOrd="1" destOrd="0" parTransId="{D6BD5E99-EDA8-4E80-85EC-FAA730E061ED}" sibTransId="{1D3C9050-A5A8-4535-8682-2123DCCB7118}"/>
    <dgm:cxn modelId="{592E3B55-7CE7-4AEB-A34A-7B97A9BB1E0B}" srcId="{5CFEE729-0437-47FA-B3AA-92BAB8C34739}" destId="{4EAEFEAF-F2BB-4595-950D-1E2FF414DD19}" srcOrd="0" destOrd="0" parTransId="{6FBB7293-693C-4CD2-A88D-19A8037931E2}" sibTransId="{03111817-BC75-4EC5-9A69-11FD77221186}"/>
    <dgm:cxn modelId="{6189A08B-8ADA-4E5F-B665-626D8BDDBD51}" type="presOf" srcId="{D9910D65-AD9A-4FC7-B570-95B9B26F1722}" destId="{7D348B2E-EE6A-4103-AE1A-A736554F5FCE}" srcOrd="0" destOrd="0" presId="urn:microsoft.com/office/officeart/2005/8/layout/process4"/>
    <dgm:cxn modelId="{BAD647EA-CF01-4FEE-9F9B-A4FB2F362DD2}" srcId="{A13722CF-CA2E-4D37-B7D5-11419ED091E1}" destId="{D9910D65-AD9A-4FC7-B570-95B9B26F1722}" srcOrd="0" destOrd="0" parTransId="{23F6B4DD-771C-424C-AFF6-E1E079C8764B}" sibTransId="{AD3A1274-8518-4866-81F2-85AB45421626}"/>
    <dgm:cxn modelId="{27A65CF8-9E44-4D8C-A372-EAA6881C1A41}" type="presOf" srcId="{5CFEE729-0437-47FA-B3AA-92BAB8C34739}" destId="{BDB1109C-A216-43D9-B91D-7E30197CAE88}" srcOrd="1" destOrd="0" presId="urn:microsoft.com/office/officeart/2005/8/layout/process4"/>
    <dgm:cxn modelId="{C1BA407D-8874-4467-AA89-9F55F9ED8566}" srcId="{4E150410-6047-42C1-BC7D-5A78F0898F3B}" destId="{EC6772ED-058E-4980-99EA-70E95C66CA08}" srcOrd="0" destOrd="0" parTransId="{35AF112E-8EA6-4983-A480-CA19AE88BB01}" sibTransId="{657AB55A-B39E-49D3-9BF4-7D6D1649EAF2}"/>
    <dgm:cxn modelId="{2115DE11-46C6-4738-9354-7EFDEE37A4EB}" type="presOf" srcId="{A13722CF-CA2E-4D37-B7D5-11419ED091E1}" destId="{28ADBEB3-4CCF-4F9E-9729-0A31A64890FB}" srcOrd="1" destOrd="0" presId="urn:microsoft.com/office/officeart/2005/8/layout/process4"/>
    <dgm:cxn modelId="{9EE2473F-05CD-404E-B3FA-C3D4598FA30E}" type="presOf" srcId="{4E150410-6047-42C1-BC7D-5A78F0898F3B}" destId="{3C2A3106-1000-4BE2-BA9D-AA562473980A}" srcOrd="0" destOrd="0" presId="urn:microsoft.com/office/officeart/2005/8/layout/process4"/>
    <dgm:cxn modelId="{93DCFC39-55BF-471B-9B89-443846C339A8}" srcId="{5CFEE729-0437-47FA-B3AA-92BAB8C34739}" destId="{E9D3A2D3-4587-4C2A-BCF7-ADF63DD60B2A}" srcOrd="1" destOrd="0" parTransId="{9A3B1460-4935-4553-BDE0-F95AA99A330F}" sibTransId="{B8608C27-0976-4DFC-9BE4-FD69E7DDCA8A}"/>
    <dgm:cxn modelId="{22C62ADC-677C-4960-B739-97196394792E}" type="presOf" srcId="{5CFEE729-0437-47FA-B3AA-92BAB8C34739}" destId="{5E056804-E10C-478A-B1E8-2F9C1F2A80EB}" srcOrd="0" destOrd="0" presId="urn:microsoft.com/office/officeart/2005/8/layout/process4"/>
    <dgm:cxn modelId="{DD94D96E-E12F-431E-818E-D4393055C8A9}" type="presOf" srcId="{CB2892C8-628E-43CB-831B-41426D8E7A04}" destId="{5A5B5F39-03CA-4269-902D-486A485831D2}" srcOrd="0" destOrd="0" presId="urn:microsoft.com/office/officeart/2005/8/layout/process4"/>
    <dgm:cxn modelId="{6948A487-B8A9-40D1-89CE-9E53BF17C490}" type="presOf" srcId="{E9D3A2D3-4587-4C2A-BCF7-ADF63DD60B2A}" destId="{729D1CE6-DBD6-4164-8D65-C92EBDD46F21}" srcOrd="0" destOrd="0" presId="urn:microsoft.com/office/officeart/2005/8/layout/process4"/>
    <dgm:cxn modelId="{C7B56064-A9B7-4A1E-B5AD-853440FE6ACD}" srcId="{4E150410-6047-42C1-BC7D-5A78F0898F3B}" destId="{D69F7C91-0754-4CFB-B96D-152AC710FF3E}" srcOrd="1" destOrd="0" parTransId="{9714AF25-2C5D-43DF-9A21-AB46C3F8BFB4}" sibTransId="{82226047-E979-491C-95B0-F9CC89BDE2CD}"/>
    <dgm:cxn modelId="{FDE0C3C8-E38A-4A0F-BE78-D31AD9B4E7B8}" type="presParOf" srcId="{5326D77D-FA46-443B-B780-1DEE0D63473E}" destId="{16731696-2184-4DA1-BC1B-BFC76C6F8C97}" srcOrd="0" destOrd="0" presId="urn:microsoft.com/office/officeart/2005/8/layout/process4"/>
    <dgm:cxn modelId="{10142C53-DDF2-45A2-A8BD-A6B33826CF54}" type="presParOf" srcId="{16731696-2184-4DA1-BC1B-BFC76C6F8C97}" destId="{3C2A3106-1000-4BE2-BA9D-AA562473980A}" srcOrd="0" destOrd="0" presId="urn:microsoft.com/office/officeart/2005/8/layout/process4"/>
    <dgm:cxn modelId="{F804DD23-3F22-4412-B337-B0624B363D38}" type="presParOf" srcId="{16731696-2184-4DA1-BC1B-BFC76C6F8C97}" destId="{25C2958F-8C62-4360-A4CF-36A9363345E0}" srcOrd="1" destOrd="0" presId="urn:microsoft.com/office/officeart/2005/8/layout/process4"/>
    <dgm:cxn modelId="{9B8DFBAA-3014-4703-A81C-BA79D4F16524}" type="presParOf" srcId="{16731696-2184-4DA1-BC1B-BFC76C6F8C97}" destId="{65574B68-B01C-4BC8-B60F-3274009EEA5C}" srcOrd="2" destOrd="0" presId="urn:microsoft.com/office/officeart/2005/8/layout/process4"/>
    <dgm:cxn modelId="{8E1E18B7-0A4E-49DD-997E-9F2906313D5F}" type="presParOf" srcId="{65574B68-B01C-4BC8-B60F-3274009EEA5C}" destId="{0FC4CA2C-A910-45CE-9690-34864DA0F058}" srcOrd="0" destOrd="0" presId="urn:microsoft.com/office/officeart/2005/8/layout/process4"/>
    <dgm:cxn modelId="{9AB61332-A8FE-468F-A097-FE3843EBD198}" type="presParOf" srcId="{65574B68-B01C-4BC8-B60F-3274009EEA5C}" destId="{C04055C4-A402-4E4D-997D-1347AFF5B328}" srcOrd="1" destOrd="0" presId="urn:microsoft.com/office/officeart/2005/8/layout/process4"/>
    <dgm:cxn modelId="{B4DDAB96-D815-4253-A54F-E0AE885E5D90}" type="presParOf" srcId="{5326D77D-FA46-443B-B780-1DEE0D63473E}" destId="{01E6CFC7-0644-4D14-80A0-356DA4A0EFE6}" srcOrd="1" destOrd="0" presId="urn:microsoft.com/office/officeart/2005/8/layout/process4"/>
    <dgm:cxn modelId="{06ED7E59-1B4C-4C32-A4D0-0CCA4492FF46}" type="presParOf" srcId="{5326D77D-FA46-443B-B780-1DEE0D63473E}" destId="{046DD8B8-189D-4C82-92DA-D13B169E5280}" srcOrd="2" destOrd="0" presId="urn:microsoft.com/office/officeart/2005/8/layout/process4"/>
    <dgm:cxn modelId="{C0B7E7FE-7CBD-48DC-839D-7086D04996DD}" type="presParOf" srcId="{046DD8B8-189D-4C82-92DA-D13B169E5280}" destId="{B9CED003-44A1-4157-9657-0B83B3BF062B}" srcOrd="0" destOrd="0" presId="urn:microsoft.com/office/officeart/2005/8/layout/process4"/>
    <dgm:cxn modelId="{407220B5-80AF-425A-A9C2-448654A905E7}" type="presParOf" srcId="{046DD8B8-189D-4C82-92DA-D13B169E5280}" destId="{28ADBEB3-4CCF-4F9E-9729-0A31A64890FB}" srcOrd="1" destOrd="0" presId="urn:microsoft.com/office/officeart/2005/8/layout/process4"/>
    <dgm:cxn modelId="{D3B2F83B-4EF9-4645-9E0B-900F6EFAF064}" type="presParOf" srcId="{046DD8B8-189D-4C82-92DA-D13B169E5280}" destId="{EE24639F-D2B0-43AB-93AB-F0F907F27A0F}" srcOrd="2" destOrd="0" presId="urn:microsoft.com/office/officeart/2005/8/layout/process4"/>
    <dgm:cxn modelId="{0582906E-10BB-49E5-9907-C2392B8F218C}" type="presParOf" srcId="{EE24639F-D2B0-43AB-93AB-F0F907F27A0F}" destId="{7D348B2E-EE6A-4103-AE1A-A736554F5FCE}" srcOrd="0" destOrd="0" presId="urn:microsoft.com/office/officeart/2005/8/layout/process4"/>
    <dgm:cxn modelId="{9A3D7B7C-B4F4-4E0D-9A6F-AED9D9C41B5C}" type="presParOf" srcId="{EE24639F-D2B0-43AB-93AB-F0F907F27A0F}" destId="{5A5B5F39-03CA-4269-902D-486A485831D2}" srcOrd="1" destOrd="0" presId="urn:microsoft.com/office/officeart/2005/8/layout/process4"/>
    <dgm:cxn modelId="{8C5405E4-F8A4-4994-A22B-AD1008E10830}" type="presParOf" srcId="{5326D77D-FA46-443B-B780-1DEE0D63473E}" destId="{2532C1F4-8685-4076-B450-43DF2498D15D}" srcOrd="3" destOrd="0" presId="urn:microsoft.com/office/officeart/2005/8/layout/process4"/>
    <dgm:cxn modelId="{52503E79-2A40-4D70-B923-59CAAB0D21F2}" type="presParOf" srcId="{5326D77D-FA46-443B-B780-1DEE0D63473E}" destId="{3B4344A8-91DB-4311-8280-AA79C7E5A8D4}" srcOrd="4" destOrd="0" presId="urn:microsoft.com/office/officeart/2005/8/layout/process4"/>
    <dgm:cxn modelId="{4F5B0C8F-CCE0-4BB6-BA01-5DF4AF36A178}" type="presParOf" srcId="{3B4344A8-91DB-4311-8280-AA79C7E5A8D4}" destId="{5E056804-E10C-478A-B1E8-2F9C1F2A80EB}" srcOrd="0" destOrd="0" presId="urn:microsoft.com/office/officeart/2005/8/layout/process4"/>
    <dgm:cxn modelId="{09AFD1DA-8C35-4DA7-BE20-EBBE2D2A9070}" type="presParOf" srcId="{3B4344A8-91DB-4311-8280-AA79C7E5A8D4}" destId="{BDB1109C-A216-43D9-B91D-7E30197CAE88}" srcOrd="1" destOrd="0" presId="urn:microsoft.com/office/officeart/2005/8/layout/process4"/>
    <dgm:cxn modelId="{D865A896-5E7A-4ED2-A490-1383D018036F}" type="presParOf" srcId="{3B4344A8-91DB-4311-8280-AA79C7E5A8D4}" destId="{1A2DD556-9A3F-4517-979E-849E7FFFEABD}" srcOrd="2" destOrd="0" presId="urn:microsoft.com/office/officeart/2005/8/layout/process4"/>
    <dgm:cxn modelId="{E03B30AA-45AA-48BE-AFD0-025E85C8EFC9}" type="presParOf" srcId="{1A2DD556-9A3F-4517-979E-849E7FFFEABD}" destId="{6EF29645-FAFE-496A-A026-E21EB5602782}" srcOrd="0" destOrd="0" presId="urn:microsoft.com/office/officeart/2005/8/layout/process4"/>
    <dgm:cxn modelId="{405AD466-F424-4AED-BB86-FAD90F8215F5}" type="presParOf" srcId="{1A2DD556-9A3F-4517-979E-849E7FFFEABD}" destId="{729D1CE6-DBD6-4164-8D65-C92EBDD46F2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F4C6D-D1E0-4CB3-BCB3-9BD1F662D358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8B988A4D-0C41-4F70-9373-9C473E60ED5C}">
      <dgm:prSet phldrT="[Κείμενο]" custT="1"/>
      <dgm:spPr/>
      <dgm:t>
        <a:bodyPr/>
        <a:lstStyle/>
        <a:p>
          <a:r>
            <a:rPr lang="el-GR" sz="2400" dirty="0" smtClean="0">
              <a:solidFill>
                <a:srgbClr val="B2ECB2"/>
              </a:solidFill>
            </a:rPr>
            <a:t>Το σχολείο μας τη χρονιά 2016-2017 βραβεύτηκε από την </a:t>
          </a:r>
          <a:r>
            <a:rPr lang="el-GR" sz="2400" b="1" dirty="0" err="1" smtClean="0">
              <a:solidFill>
                <a:srgbClr val="B2ECB2"/>
              </a:solidFill>
            </a:rPr>
            <a:t>Aeiforum</a:t>
          </a:r>
          <a:r>
            <a:rPr lang="el-GR" sz="2400" b="1" dirty="0" smtClean="0">
              <a:solidFill>
                <a:srgbClr val="B2ECB2"/>
              </a:solidFill>
            </a:rPr>
            <a:t>.</a:t>
          </a:r>
          <a:endParaRPr lang="el-GR" sz="2400" dirty="0">
            <a:solidFill>
              <a:srgbClr val="B2ECB2"/>
            </a:solidFill>
          </a:endParaRPr>
        </a:p>
      </dgm:t>
    </dgm:pt>
    <dgm:pt modelId="{868E4FB7-513A-4A30-AE73-37E10B1F9EF8}" type="parTrans" cxnId="{7E1C31F7-6C26-4810-94C5-2FA5549BDC26}">
      <dgm:prSet/>
      <dgm:spPr/>
      <dgm:t>
        <a:bodyPr/>
        <a:lstStyle/>
        <a:p>
          <a:endParaRPr lang="el-GR"/>
        </a:p>
      </dgm:t>
    </dgm:pt>
    <dgm:pt modelId="{5FFC9C53-ED75-4142-A8BB-DC7AA48EC501}" type="sibTrans" cxnId="{7E1C31F7-6C26-4810-94C5-2FA5549BDC26}">
      <dgm:prSet/>
      <dgm:spPr/>
      <dgm:t>
        <a:bodyPr/>
        <a:lstStyle/>
        <a:p>
          <a:endParaRPr lang="el-GR"/>
        </a:p>
      </dgm:t>
    </dgm:pt>
    <dgm:pt modelId="{82A7844A-7318-4DEB-9640-3F076E0EF683}">
      <dgm:prSet phldrT="[Κείμενο]"/>
      <dgm:spPr/>
      <dgm:t>
        <a:bodyPr/>
        <a:lstStyle/>
        <a:p>
          <a:r>
            <a:rPr lang="el-GR" dirty="0" smtClean="0"/>
            <a:t>Πήρε την </a:t>
          </a:r>
          <a:r>
            <a:rPr lang="el-GR" b="1" dirty="0" smtClean="0"/>
            <a:t>Σημαία του Αειφόρου Σχολείου</a:t>
          </a:r>
          <a:r>
            <a:rPr lang="el-GR" dirty="0" smtClean="0"/>
            <a:t> ακριβώς γιατί υπηρετεί όλες αυτές τις αξίες που πρεσβεύει η </a:t>
          </a:r>
          <a:r>
            <a:rPr lang="el-GR" dirty="0" err="1" smtClean="0"/>
            <a:t>αειφορία</a:t>
          </a:r>
          <a:r>
            <a:rPr lang="el-GR" dirty="0" smtClean="0"/>
            <a:t>.</a:t>
          </a:r>
          <a:endParaRPr lang="el-GR" dirty="0"/>
        </a:p>
      </dgm:t>
    </dgm:pt>
    <dgm:pt modelId="{F6A5DF55-2EF7-4148-9181-7C866ECE63AB}" type="parTrans" cxnId="{22ED0DAC-29B6-42CF-B13B-C4DDEEE1739B}">
      <dgm:prSet/>
      <dgm:spPr/>
      <dgm:t>
        <a:bodyPr/>
        <a:lstStyle/>
        <a:p>
          <a:endParaRPr lang="el-GR"/>
        </a:p>
      </dgm:t>
    </dgm:pt>
    <dgm:pt modelId="{0B92DD34-DAD5-42B9-8B6E-8D0DBAEAFB0F}" type="sibTrans" cxnId="{22ED0DAC-29B6-42CF-B13B-C4DDEEE1739B}">
      <dgm:prSet/>
      <dgm:spPr/>
      <dgm:t>
        <a:bodyPr/>
        <a:lstStyle/>
        <a:p>
          <a:endParaRPr lang="el-GR"/>
        </a:p>
      </dgm:t>
    </dgm:pt>
    <dgm:pt modelId="{7DDD3021-E5C6-45C6-A510-889B1BC18ADF}">
      <dgm:prSet phldrT="[Κείμενο]"/>
      <dgm:spPr/>
      <dgm:t>
        <a:bodyPr/>
        <a:lstStyle/>
        <a:p>
          <a:r>
            <a:rPr lang="el-GR" dirty="0" smtClean="0">
              <a:solidFill>
                <a:srgbClr val="0070C0"/>
              </a:solidFill>
            </a:rPr>
            <a:t>Είναι ένα σχολείο που προάγει τον πολιτισμό, σέβεται το περιβάλλον και διαμορφώνει ενεργούς πολίτες.</a:t>
          </a:r>
          <a:endParaRPr lang="el-GR" dirty="0">
            <a:solidFill>
              <a:srgbClr val="0070C0"/>
            </a:solidFill>
          </a:endParaRPr>
        </a:p>
      </dgm:t>
    </dgm:pt>
    <dgm:pt modelId="{4F6672A1-94BD-4011-9FE9-73132F6A11AF}" type="parTrans" cxnId="{AF1B8C4C-C9AD-44C1-892C-E4DB1BF50E3C}">
      <dgm:prSet/>
      <dgm:spPr/>
      <dgm:t>
        <a:bodyPr/>
        <a:lstStyle/>
        <a:p>
          <a:endParaRPr lang="el-GR"/>
        </a:p>
      </dgm:t>
    </dgm:pt>
    <dgm:pt modelId="{7B065C3F-67C1-483B-A593-303F24375D8F}" type="sibTrans" cxnId="{AF1B8C4C-C9AD-44C1-892C-E4DB1BF50E3C}">
      <dgm:prSet/>
      <dgm:spPr/>
      <dgm:t>
        <a:bodyPr/>
        <a:lstStyle/>
        <a:p>
          <a:endParaRPr lang="el-GR"/>
        </a:p>
      </dgm:t>
    </dgm:pt>
    <dgm:pt modelId="{41078032-D700-4B7F-80E3-746FAD704CC6}" type="pres">
      <dgm:prSet presAssocID="{6B2F4C6D-D1E0-4CB3-BCB3-9BD1F662D358}" presName="Name0" presStyleCnt="0">
        <dgm:presLayoutVars>
          <dgm:dir/>
          <dgm:resizeHandles val="exact"/>
        </dgm:presLayoutVars>
      </dgm:prSet>
      <dgm:spPr/>
    </dgm:pt>
    <dgm:pt modelId="{F8B1FE66-5C22-4929-81C7-4342703A594C}" type="pres">
      <dgm:prSet presAssocID="{6B2F4C6D-D1E0-4CB3-BCB3-9BD1F662D358}" presName="bkgdShp" presStyleLbl="alignAccFollowNode1" presStyleIdx="0" presStyleCnt="1"/>
      <dgm:spPr/>
    </dgm:pt>
    <dgm:pt modelId="{803C3FF5-E1DB-4F99-B282-1FEDAF676F2E}" type="pres">
      <dgm:prSet presAssocID="{6B2F4C6D-D1E0-4CB3-BCB3-9BD1F662D358}" presName="linComp" presStyleCnt="0"/>
      <dgm:spPr/>
    </dgm:pt>
    <dgm:pt modelId="{B0BA3B26-CD90-4864-9A7B-4C2A42121366}" type="pres">
      <dgm:prSet presAssocID="{8B988A4D-0C41-4F70-9373-9C473E60ED5C}" presName="compNode" presStyleCnt="0"/>
      <dgm:spPr/>
    </dgm:pt>
    <dgm:pt modelId="{02B15F60-73A4-4929-9139-49EFB584E789}" type="pres">
      <dgm:prSet presAssocID="{8B988A4D-0C41-4F70-9373-9C473E60E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1DD4E8-2D77-4CB9-A41C-8DBC1BBF4351}" type="pres">
      <dgm:prSet presAssocID="{8B988A4D-0C41-4F70-9373-9C473E60ED5C}" presName="invisiNode" presStyleLbl="node1" presStyleIdx="0" presStyleCnt="3"/>
      <dgm:spPr/>
    </dgm:pt>
    <dgm:pt modelId="{0AC9E5E7-5540-4B28-A3E0-FA1035522767}" type="pres">
      <dgm:prSet presAssocID="{8B988A4D-0C41-4F70-9373-9C473E60ED5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2B6695-E8D1-4EB2-8EAE-7A3B9F4EAC8F}" type="pres">
      <dgm:prSet presAssocID="{5FFC9C53-ED75-4142-A8BB-DC7AA48EC501}" presName="sibTrans" presStyleLbl="sibTrans2D1" presStyleIdx="0" presStyleCnt="0"/>
      <dgm:spPr/>
    </dgm:pt>
    <dgm:pt modelId="{A97975AE-99BA-4D09-99C4-C2EE57539490}" type="pres">
      <dgm:prSet presAssocID="{82A7844A-7318-4DEB-9640-3F076E0EF683}" presName="compNode" presStyleCnt="0"/>
      <dgm:spPr/>
    </dgm:pt>
    <dgm:pt modelId="{83E486BC-35B3-4758-87E0-CD62EA8928DC}" type="pres">
      <dgm:prSet presAssocID="{82A7844A-7318-4DEB-9640-3F076E0EF6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B4369D-0997-4116-9F86-A95A03356309}" type="pres">
      <dgm:prSet presAssocID="{82A7844A-7318-4DEB-9640-3F076E0EF683}" presName="invisiNode" presStyleLbl="node1" presStyleIdx="1" presStyleCnt="3"/>
      <dgm:spPr/>
    </dgm:pt>
    <dgm:pt modelId="{B618073C-7C60-4608-8B24-A6F9E753A37D}" type="pres">
      <dgm:prSet presAssocID="{82A7844A-7318-4DEB-9640-3F076E0EF68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B05133-6AD7-4F24-97CB-6810096FFD7B}" type="pres">
      <dgm:prSet presAssocID="{0B92DD34-DAD5-42B9-8B6E-8D0DBAEAFB0F}" presName="sibTrans" presStyleLbl="sibTrans2D1" presStyleIdx="0" presStyleCnt="0"/>
      <dgm:spPr/>
    </dgm:pt>
    <dgm:pt modelId="{7DB8FD6E-E180-426B-A3F3-F9FECA18D988}" type="pres">
      <dgm:prSet presAssocID="{7DDD3021-E5C6-45C6-A510-889B1BC18ADF}" presName="compNode" presStyleCnt="0"/>
      <dgm:spPr/>
    </dgm:pt>
    <dgm:pt modelId="{3D3A1A5E-6BD1-4498-AF8D-C3DF15AB9C86}" type="pres">
      <dgm:prSet presAssocID="{7DDD3021-E5C6-45C6-A510-889B1BC18A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E2F9C7-1BA4-49A6-9BCA-754046F256A0}" type="pres">
      <dgm:prSet presAssocID="{7DDD3021-E5C6-45C6-A510-889B1BC18ADF}" presName="invisiNode" presStyleLbl="node1" presStyleIdx="2" presStyleCnt="3"/>
      <dgm:spPr/>
    </dgm:pt>
    <dgm:pt modelId="{315529F1-8A05-4437-9B51-F2B42FB75E07}" type="pres">
      <dgm:prSet presAssocID="{7DDD3021-E5C6-45C6-A510-889B1BC18AD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287E5F0-096E-417E-AC3B-CE897D8570A1}" type="presOf" srcId="{6B2F4C6D-D1E0-4CB3-BCB3-9BD1F662D358}" destId="{41078032-D700-4B7F-80E3-746FAD704CC6}" srcOrd="0" destOrd="0" presId="urn:microsoft.com/office/officeart/2005/8/layout/pList2"/>
    <dgm:cxn modelId="{7355CFEC-3BC9-49BE-BE4A-C214F45718E0}" type="presOf" srcId="{5FFC9C53-ED75-4142-A8BB-DC7AA48EC501}" destId="{312B6695-E8D1-4EB2-8EAE-7A3B9F4EAC8F}" srcOrd="0" destOrd="0" presId="urn:microsoft.com/office/officeart/2005/8/layout/pList2"/>
    <dgm:cxn modelId="{7E1C31F7-6C26-4810-94C5-2FA5549BDC26}" srcId="{6B2F4C6D-D1E0-4CB3-BCB3-9BD1F662D358}" destId="{8B988A4D-0C41-4F70-9373-9C473E60ED5C}" srcOrd="0" destOrd="0" parTransId="{868E4FB7-513A-4A30-AE73-37E10B1F9EF8}" sibTransId="{5FFC9C53-ED75-4142-A8BB-DC7AA48EC501}"/>
    <dgm:cxn modelId="{954DE81E-12D8-43DF-9BF4-18F398B2CC95}" type="presOf" srcId="{7DDD3021-E5C6-45C6-A510-889B1BC18ADF}" destId="{3D3A1A5E-6BD1-4498-AF8D-C3DF15AB9C86}" srcOrd="0" destOrd="0" presId="urn:microsoft.com/office/officeart/2005/8/layout/pList2"/>
    <dgm:cxn modelId="{D941746B-FDA1-4081-97F9-706D526B4381}" type="presOf" srcId="{8B988A4D-0C41-4F70-9373-9C473E60ED5C}" destId="{02B15F60-73A4-4929-9139-49EFB584E789}" srcOrd="0" destOrd="0" presId="urn:microsoft.com/office/officeart/2005/8/layout/pList2"/>
    <dgm:cxn modelId="{2835DCB0-3521-4666-905B-24C6CD3B9AC3}" type="presOf" srcId="{0B92DD34-DAD5-42B9-8B6E-8D0DBAEAFB0F}" destId="{5DB05133-6AD7-4F24-97CB-6810096FFD7B}" srcOrd="0" destOrd="0" presId="urn:microsoft.com/office/officeart/2005/8/layout/pList2"/>
    <dgm:cxn modelId="{AF1B8C4C-C9AD-44C1-892C-E4DB1BF50E3C}" srcId="{6B2F4C6D-D1E0-4CB3-BCB3-9BD1F662D358}" destId="{7DDD3021-E5C6-45C6-A510-889B1BC18ADF}" srcOrd="2" destOrd="0" parTransId="{4F6672A1-94BD-4011-9FE9-73132F6A11AF}" sibTransId="{7B065C3F-67C1-483B-A593-303F24375D8F}"/>
    <dgm:cxn modelId="{22ED0DAC-29B6-42CF-B13B-C4DDEEE1739B}" srcId="{6B2F4C6D-D1E0-4CB3-BCB3-9BD1F662D358}" destId="{82A7844A-7318-4DEB-9640-3F076E0EF683}" srcOrd="1" destOrd="0" parTransId="{F6A5DF55-2EF7-4148-9181-7C866ECE63AB}" sibTransId="{0B92DD34-DAD5-42B9-8B6E-8D0DBAEAFB0F}"/>
    <dgm:cxn modelId="{4C86AC9A-CF44-4BF1-A6D0-261E934537DB}" type="presOf" srcId="{82A7844A-7318-4DEB-9640-3F076E0EF683}" destId="{83E486BC-35B3-4758-87E0-CD62EA8928DC}" srcOrd="0" destOrd="0" presId="urn:microsoft.com/office/officeart/2005/8/layout/pList2"/>
    <dgm:cxn modelId="{9BCB0196-5AB6-45FD-B260-CD0614691C78}" type="presParOf" srcId="{41078032-D700-4B7F-80E3-746FAD704CC6}" destId="{F8B1FE66-5C22-4929-81C7-4342703A594C}" srcOrd="0" destOrd="0" presId="urn:microsoft.com/office/officeart/2005/8/layout/pList2"/>
    <dgm:cxn modelId="{003EBBF1-A7EA-4D98-A9E4-1364A74C2A24}" type="presParOf" srcId="{41078032-D700-4B7F-80E3-746FAD704CC6}" destId="{803C3FF5-E1DB-4F99-B282-1FEDAF676F2E}" srcOrd="1" destOrd="0" presId="urn:microsoft.com/office/officeart/2005/8/layout/pList2"/>
    <dgm:cxn modelId="{168B3CAB-3A6B-451E-A68E-D6D2D15F3221}" type="presParOf" srcId="{803C3FF5-E1DB-4F99-B282-1FEDAF676F2E}" destId="{B0BA3B26-CD90-4864-9A7B-4C2A42121366}" srcOrd="0" destOrd="0" presId="urn:microsoft.com/office/officeart/2005/8/layout/pList2"/>
    <dgm:cxn modelId="{2444DC72-A889-4BCA-B8FD-A28243C4819B}" type="presParOf" srcId="{B0BA3B26-CD90-4864-9A7B-4C2A42121366}" destId="{02B15F60-73A4-4929-9139-49EFB584E789}" srcOrd="0" destOrd="0" presId="urn:microsoft.com/office/officeart/2005/8/layout/pList2"/>
    <dgm:cxn modelId="{39FAC275-FFF4-4882-9529-24B517A3C3C7}" type="presParOf" srcId="{B0BA3B26-CD90-4864-9A7B-4C2A42121366}" destId="{061DD4E8-2D77-4CB9-A41C-8DBC1BBF4351}" srcOrd="1" destOrd="0" presId="urn:microsoft.com/office/officeart/2005/8/layout/pList2"/>
    <dgm:cxn modelId="{18BCBCE3-84FD-482B-B839-405D5D9D43C6}" type="presParOf" srcId="{B0BA3B26-CD90-4864-9A7B-4C2A42121366}" destId="{0AC9E5E7-5540-4B28-A3E0-FA1035522767}" srcOrd="2" destOrd="0" presId="urn:microsoft.com/office/officeart/2005/8/layout/pList2"/>
    <dgm:cxn modelId="{18A2D18A-CF2B-4B0D-83DE-529A30948AD3}" type="presParOf" srcId="{803C3FF5-E1DB-4F99-B282-1FEDAF676F2E}" destId="{312B6695-E8D1-4EB2-8EAE-7A3B9F4EAC8F}" srcOrd="1" destOrd="0" presId="urn:microsoft.com/office/officeart/2005/8/layout/pList2"/>
    <dgm:cxn modelId="{7C13C083-62F4-4777-B35C-BD33B046DFAF}" type="presParOf" srcId="{803C3FF5-E1DB-4F99-B282-1FEDAF676F2E}" destId="{A97975AE-99BA-4D09-99C4-C2EE57539490}" srcOrd="2" destOrd="0" presId="urn:microsoft.com/office/officeart/2005/8/layout/pList2"/>
    <dgm:cxn modelId="{AB90D64D-B4C6-4585-ACEA-E543F3A98A0B}" type="presParOf" srcId="{A97975AE-99BA-4D09-99C4-C2EE57539490}" destId="{83E486BC-35B3-4758-87E0-CD62EA8928DC}" srcOrd="0" destOrd="0" presId="urn:microsoft.com/office/officeart/2005/8/layout/pList2"/>
    <dgm:cxn modelId="{633DC642-CEF0-4CBB-B620-DEB5713FEED9}" type="presParOf" srcId="{A97975AE-99BA-4D09-99C4-C2EE57539490}" destId="{B7B4369D-0997-4116-9F86-A95A03356309}" srcOrd="1" destOrd="0" presId="urn:microsoft.com/office/officeart/2005/8/layout/pList2"/>
    <dgm:cxn modelId="{89226297-39E2-4FD4-B631-A859BCE78C2E}" type="presParOf" srcId="{A97975AE-99BA-4D09-99C4-C2EE57539490}" destId="{B618073C-7C60-4608-8B24-A6F9E753A37D}" srcOrd="2" destOrd="0" presId="urn:microsoft.com/office/officeart/2005/8/layout/pList2"/>
    <dgm:cxn modelId="{C52A49C9-8567-4212-9C29-42E1E8364751}" type="presParOf" srcId="{803C3FF5-E1DB-4F99-B282-1FEDAF676F2E}" destId="{5DB05133-6AD7-4F24-97CB-6810096FFD7B}" srcOrd="3" destOrd="0" presId="urn:microsoft.com/office/officeart/2005/8/layout/pList2"/>
    <dgm:cxn modelId="{A3FAEBB3-8539-495F-9C94-902203E0075F}" type="presParOf" srcId="{803C3FF5-E1DB-4F99-B282-1FEDAF676F2E}" destId="{7DB8FD6E-E180-426B-A3F3-F9FECA18D988}" srcOrd="4" destOrd="0" presId="urn:microsoft.com/office/officeart/2005/8/layout/pList2"/>
    <dgm:cxn modelId="{55216934-552F-4A4A-A340-EA4EE8CBE874}" type="presParOf" srcId="{7DB8FD6E-E180-426B-A3F3-F9FECA18D988}" destId="{3D3A1A5E-6BD1-4498-AF8D-C3DF15AB9C86}" srcOrd="0" destOrd="0" presId="urn:microsoft.com/office/officeart/2005/8/layout/pList2"/>
    <dgm:cxn modelId="{953D06CF-6252-486D-B769-73B0A56C1C19}" type="presParOf" srcId="{7DB8FD6E-E180-426B-A3F3-F9FECA18D988}" destId="{B2E2F9C7-1BA4-49A6-9BCA-754046F256A0}" srcOrd="1" destOrd="0" presId="urn:microsoft.com/office/officeart/2005/8/layout/pList2"/>
    <dgm:cxn modelId="{6EBE1206-708A-48A4-904C-4D6DCFBFA715}" type="presParOf" srcId="{7DB8FD6E-E180-426B-A3F3-F9FECA18D988}" destId="{315529F1-8A05-4437-9B51-F2B42FB75E0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3F5C0-8626-4399-B13D-82100D6DD767}" type="doc">
      <dgm:prSet loTypeId="urn:microsoft.com/office/officeart/2005/8/layout/vList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54D6A9C6-1210-47E8-A323-EC11F400E6F7}">
      <dgm:prSet phldrT="[Κείμενο]"/>
      <dgm:spPr/>
      <dgm:t>
        <a:bodyPr/>
        <a:lstStyle/>
        <a:p>
          <a:r>
            <a:rPr lang="el-GR" dirty="0" smtClean="0">
              <a:solidFill>
                <a:srgbClr val="92D050"/>
              </a:solidFill>
            </a:rPr>
            <a:t>Σχολική Χρονιά 2017-2018</a:t>
          </a:r>
          <a:endParaRPr lang="el-GR" dirty="0">
            <a:solidFill>
              <a:srgbClr val="92D050"/>
            </a:solidFill>
          </a:endParaRPr>
        </a:p>
      </dgm:t>
    </dgm:pt>
    <dgm:pt modelId="{06B51404-F4FD-47CA-BECB-22DA8EC72474}" type="parTrans" cxnId="{EC4BE27E-FBE3-4F92-A9A1-E62BAA44D147}">
      <dgm:prSet/>
      <dgm:spPr/>
      <dgm:t>
        <a:bodyPr/>
        <a:lstStyle/>
        <a:p>
          <a:endParaRPr lang="el-GR"/>
        </a:p>
      </dgm:t>
    </dgm:pt>
    <dgm:pt modelId="{792B19A1-9BFE-4EB9-8C99-5E20DFC30EB0}" type="sibTrans" cxnId="{EC4BE27E-FBE3-4F92-A9A1-E62BAA44D147}">
      <dgm:prSet/>
      <dgm:spPr/>
      <dgm:t>
        <a:bodyPr/>
        <a:lstStyle/>
        <a:p>
          <a:endParaRPr lang="el-GR"/>
        </a:p>
      </dgm:t>
    </dgm:pt>
    <dgm:pt modelId="{B0B87A60-8BDE-413B-83BA-1D104C52E421}">
      <dgm:prSet phldrT="[Κείμενο]"/>
      <dgm:spPr/>
      <dgm:t>
        <a:bodyPr/>
        <a:lstStyle/>
        <a:p>
          <a:r>
            <a:rPr lang="el-GR" dirty="0" smtClean="0">
              <a:solidFill>
                <a:srgbClr val="92D050"/>
              </a:solidFill>
            </a:rPr>
            <a:t>Συμμετοχή στο Δίκτυο Οικολογικών Σχολείων</a:t>
          </a:r>
          <a:endParaRPr lang="el-GR" dirty="0">
            <a:solidFill>
              <a:srgbClr val="92D050"/>
            </a:solidFill>
          </a:endParaRPr>
        </a:p>
      </dgm:t>
    </dgm:pt>
    <dgm:pt modelId="{4C3FF275-2A86-4D45-8949-FC51742D1D50}" type="parTrans" cxnId="{7CFD9FC3-8674-4931-8314-16413008BDC1}">
      <dgm:prSet/>
      <dgm:spPr/>
      <dgm:t>
        <a:bodyPr/>
        <a:lstStyle/>
        <a:p>
          <a:endParaRPr lang="el-GR"/>
        </a:p>
      </dgm:t>
    </dgm:pt>
    <dgm:pt modelId="{9642D958-9974-45F9-A0CF-96E8D296FB3D}" type="sibTrans" cxnId="{7CFD9FC3-8674-4931-8314-16413008BDC1}">
      <dgm:prSet/>
      <dgm:spPr/>
      <dgm:t>
        <a:bodyPr/>
        <a:lstStyle/>
        <a:p>
          <a:endParaRPr lang="el-GR"/>
        </a:p>
      </dgm:t>
    </dgm:pt>
    <dgm:pt modelId="{CB7F2854-85D9-42D5-BCDB-991D27B7BC40}">
      <dgm:prSet phldrT="[Κείμενο]"/>
      <dgm:spPr/>
      <dgm:t>
        <a:bodyPr/>
        <a:lstStyle/>
        <a:p>
          <a:r>
            <a:rPr lang="el-GR" dirty="0" smtClean="0"/>
            <a:t>Πρόγραμμα Οικολογικά Σχολεία</a:t>
          </a:r>
          <a:endParaRPr lang="el-GR" dirty="0"/>
        </a:p>
      </dgm:t>
    </dgm:pt>
    <dgm:pt modelId="{91933D04-39DA-452C-909D-E3EEAA5EAC26}" type="parTrans" cxnId="{0729F554-12FE-4AEF-808C-C619169A6508}">
      <dgm:prSet/>
      <dgm:spPr/>
      <dgm:t>
        <a:bodyPr/>
        <a:lstStyle/>
        <a:p>
          <a:endParaRPr lang="el-GR"/>
        </a:p>
      </dgm:t>
    </dgm:pt>
    <dgm:pt modelId="{B6C2D1DF-21E4-490E-A62E-697A8E0540D1}" type="sibTrans" cxnId="{0729F554-12FE-4AEF-808C-C619169A6508}">
      <dgm:prSet/>
      <dgm:spPr/>
      <dgm:t>
        <a:bodyPr/>
        <a:lstStyle/>
        <a:p>
          <a:endParaRPr lang="el-GR"/>
        </a:p>
      </dgm:t>
    </dgm:pt>
    <dgm:pt modelId="{837624DE-FD8D-4F37-A8AA-F8556676EF06}">
      <dgm:prSet phldrT="[Κείμενο]"/>
      <dgm:spPr/>
      <dgm:t>
        <a:bodyPr/>
        <a:lstStyle/>
        <a:p>
          <a:r>
            <a:rPr lang="el-GR" dirty="0" smtClean="0"/>
            <a:t>Απευθύνεται σε ολόκληρη τη σχολική κοινότητα και προωθεί τη συνεργασία</a:t>
          </a:r>
          <a:endParaRPr lang="el-GR" dirty="0"/>
        </a:p>
      </dgm:t>
    </dgm:pt>
    <dgm:pt modelId="{51D7A95E-432F-4D8C-90D1-DE05DF2DE2E4}" type="parTrans" cxnId="{1C684286-6FB0-48A9-AEE5-CA0F9849F48D}">
      <dgm:prSet/>
      <dgm:spPr/>
      <dgm:t>
        <a:bodyPr/>
        <a:lstStyle/>
        <a:p>
          <a:endParaRPr lang="el-GR"/>
        </a:p>
      </dgm:t>
    </dgm:pt>
    <dgm:pt modelId="{6C94E47D-79EF-4454-822C-BEE34B17B1D1}" type="sibTrans" cxnId="{1C684286-6FB0-48A9-AEE5-CA0F9849F48D}">
      <dgm:prSet/>
      <dgm:spPr/>
      <dgm:t>
        <a:bodyPr/>
        <a:lstStyle/>
        <a:p>
          <a:endParaRPr lang="el-GR"/>
        </a:p>
      </dgm:t>
    </dgm:pt>
    <dgm:pt modelId="{72ECEBF9-2A57-4993-B080-83FE6DCE4993}">
      <dgm:prSet phldrT="[Κείμενο]"/>
      <dgm:spPr/>
      <dgm:t>
        <a:bodyPr/>
        <a:lstStyle/>
        <a:p>
          <a:r>
            <a:rPr lang="el-GR" dirty="0" smtClean="0">
              <a:solidFill>
                <a:srgbClr val="0070C0"/>
              </a:solidFill>
            </a:rPr>
            <a:t>Στόχος του Προγράμματος</a:t>
          </a:r>
          <a:endParaRPr lang="el-GR" dirty="0">
            <a:solidFill>
              <a:srgbClr val="0070C0"/>
            </a:solidFill>
          </a:endParaRPr>
        </a:p>
      </dgm:t>
    </dgm:pt>
    <dgm:pt modelId="{C4C8818B-32B3-465A-8795-F1B66830998B}" type="parTrans" cxnId="{00598D33-9D5D-4403-A87F-95270E719949}">
      <dgm:prSet/>
      <dgm:spPr/>
      <dgm:t>
        <a:bodyPr/>
        <a:lstStyle/>
        <a:p>
          <a:endParaRPr lang="el-GR"/>
        </a:p>
      </dgm:t>
    </dgm:pt>
    <dgm:pt modelId="{EDC1BF59-F0B4-4A5D-BA8B-76E53CA21449}" type="sibTrans" cxnId="{00598D33-9D5D-4403-A87F-95270E719949}">
      <dgm:prSet/>
      <dgm:spPr/>
      <dgm:t>
        <a:bodyPr/>
        <a:lstStyle/>
        <a:p>
          <a:endParaRPr lang="el-GR"/>
        </a:p>
      </dgm:t>
    </dgm:pt>
    <dgm:pt modelId="{28AE0B0E-4255-489D-B3C6-95A99CA89E46}">
      <dgm:prSet phldrT="[Κείμενο]"/>
      <dgm:spPr/>
      <dgm:t>
        <a:bodyPr/>
        <a:lstStyle/>
        <a:p>
          <a:r>
            <a:rPr lang="el-GR" dirty="0" smtClean="0">
              <a:solidFill>
                <a:srgbClr val="0070C0"/>
              </a:solidFill>
            </a:rPr>
            <a:t>Η εκπαίδευση των μαθητών σε θέματα που αφορούν το περιβάλλον και ο σχεδιασμός δράσεων ώστε το σχολείο να γίνει κοινότητα </a:t>
          </a:r>
          <a:r>
            <a:rPr lang="el-GR" dirty="0" err="1" smtClean="0">
              <a:solidFill>
                <a:srgbClr val="0070C0"/>
              </a:solidFill>
            </a:rPr>
            <a:t>αειφορικής</a:t>
          </a:r>
          <a:r>
            <a:rPr lang="el-GR" dirty="0" smtClean="0">
              <a:solidFill>
                <a:srgbClr val="0070C0"/>
              </a:solidFill>
            </a:rPr>
            <a:t> συμβίωσης.</a:t>
          </a:r>
          <a:endParaRPr lang="el-GR" dirty="0">
            <a:solidFill>
              <a:srgbClr val="0070C0"/>
            </a:solidFill>
          </a:endParaRPr>
        </a:p>
      </dgm:t>
    </dgm:pt>
    <dgm:pt modelId="{068112CD-A8F6-484E-988D-287FC7FBF7D1}" type="parTrans" cxnId="{9C8ECFF5-CA6E-4719-854B-BD24586DB8A5}">
      <dgm:prSet/>
      <dgm:spPr/>
      <dgm:t>
        <a:bodyPr/>
        <a:lstStyle/>
        <a:p>
          <a:endParaRPr lang="el-GR"/>
        </a:p>
      </dgm:t>
    </dgm:pt>
    <dgm:pt modelId="{56C6AC95-3BDD-4AD9-9F1F-D63795F11649}" type="sibTrans" cxnId="{9C8ECFF5-CA6E-4719-854B-BD24586DB8A5}">
      <dgm:prSet/>
      <dgm:spPr/>
      <dgm:t>
        <a:bodyPr/>
        <a:lstStyle/>
        <a:p>
          <a:endParaRPr lang="el-GR"/>
        </a:p>
      </dgm:t>
    </dgm:pt>
    <dgm:pt modelId="{67B9E10E-3774-4886-ADD0-13CD8FD0D388}" type="pres">
      <dgm:prSet presAssocID="{B063F5C0-8626-4399-B13D-82100D6DD767}" presName="linear" presStyleCnt="0">
        <dgm:presLayoutVars>
          <dgm:dir/>
          <dgm:resizeHandles val="exact"/>
        </dgm:presLayoutVars>
      </dgm:prSet>
      <dgm:spPr/>
    </dgm:pt>
    <dgm:pt modelId="{3FFEF986-1758-4D4F-83CA-45FD72DD82C7}" type="pres">
      <dgm:prSet presAssocID="{54D6A9C6-1210-47E8-A323-EC11F400E6F7}" presName="comp" presStyleCnt="0"/>
      <dgm:spPr/>
    </dgm:pt>
    <dgm:pt modelId="{2AA57280-68D6-43A9-B662-E85EC7CD3196}" type="pres">
      <dgm:prSet presAssocID="{54D6A9C6-1210-47E8-A323-EC11F400E6F7}" presName="box" presStyleLbl="node1" presStyleIdx="0" presStyleCnt="3"/>
      <dgm:spPr/>
      <dgm:t>
        <a:bodyPr/>
        <a:lstStyle/>
        <a:p>
          <a:endParaRPr lang="el-GR"/>
        </a:p>
      </dgm:t>
    </dgm:pt>
    <dgm:pt modelId="{AF1E074A-D39B-44EF-A78A-CE102E892841}" type="pres">
      <dgm:prSet presAssocID="{54D6A9C6-1210-47E8-A323-EC11F400E6F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0E6086-CF3F-4A8B-BEA2-7A24188C1E6E}" type="pres">
      <dgm:prSet presAssocID="{54D6A9C6-1210-47E8-A323-EC11F400E6F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496472-F665-4A8E-A9F3-184EEF0242DE}" type="pres">
      <dgm:prSet presAssocID="{792B19A1-9BFE-4EB9-8C99-5E20DFC30EB0}" presName="spacer" presStyleCnt="0"/>
      <dgm:spPr/>
    </dgm:pt>
    <dgm:pt modelId="{23A9C7A0-739C-41BF-8FE8-AD51898FA007}" type="pres">
      <dgm:prSet presAssocID="{CB7F2854-85D9-42D5-BCDB-991D27B7BC40}" presName="comp" presStyleCnt="0"/>
      <dgm:spPr/>
    </dgm:pt>
    <dgm:pt modelId="{F9D8AA23-95CB-4A16-86AC-B2AE626BDF8B}" type="pres">
      <dgm:prSet presAssocID="{CB7F2854-85D9-42D5-BCDB-991D27B7BC40}" presName="box" presStyleLbl="node1" presStyleIdx="1" presStyleCnt="3"/>
      <dgm:spPr/>
      <dgm:t>
        <a:bodyPr/>
        <a:lstStyle/>
        <a:p>
          <a:endParaRPr lang="el-GR"/>
        </a:p>
      </dgm:t>
    </dgm:pt>
    <dgm:pt modelId="{3B857D13-E379-4433-85D8-43A8839BE922}" type="pres">
      <dgm:prSet presAssocID="{CB7F2854-85D9-42D5-BCDB-991D27B7BC4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D023EC-4058-4A3A-9F1D-77F872E92C2C}" type="pres">
      <dgm:prSet presAssocID="{CB7F2854-85D9-42D5-BCDB-991D27B7BC4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20BF4B-DCFB-4D7F-BD73-115C9C8E0054}" type="pres">
      <dgm:prSet presAssocID="{B6C2D1DF-21E4-490E-A62E-697A8E0540D1}" presName="spacer" presStyleCnt="0"/>
      <dgm:spPr/>
    </dgm:pt>
    <dgm:pt modelId="{988C07FC-8197-48B0-8370-F3CD91BB2268}" type="pres">
      <dgm:prSet presAssocID="{72ECEBF9-2A57-4993-B080-83FE6DCE4993}" presName="comp" presStyleCnt="0"/>
      <dgm:spPr/>
    </dgm:pt>
    <dgm:pt modelId="{A71C3F9A-5605-4EDA-A848-D50F7D17E882}" type="pres">
      <dgm:prSet presAssocID="{72ECEBF9-2A57-4993-B080-83FE6DCE4993}" presName="box" presStyleLbl="node1" presStyleIdx="2" presStyleCnt="3"/>
      <dgm:spPr/>
      <dgm:t>
        <a:bodyPr/>
        <a:lstStyle/>
        <a:p>
          <a:endParaRPr lang="el-GR"/>
        </a:p>
      </dgm:t>
    </dgm:pt>
    <dgm:pt modelId="{E241E99C-0A7F-408C-A332-0F33F75DA7FA}" type="pres">
      <dgm:prSet presAssocID="{72ECEBF9-2A57-4993-B080-83FE6DCE499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7A1D79-0184-4AAC-959C-07FB35141636}" type="pres">
      <dgm:prSet presAssocID="{72ECEBF9-2A57-4993-B080-83FE6DCE49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FD9FC3-8674-4931-8314-16413008BDC1}" srcId="{54D6A9C6-1210-47E8-A323-EC11F400E6F7}" destId="{B0B87A60-8BDE-413B-83BA-1D104C52E421}" srcOrd="0" destOrd="0" parTransId="{4C3FF275-2A86-4D45-8949-FC51742D1D50}" sibTransId="{9642D958-9974-45F9-A0CF-96E8D296FB3D}"/>
    <dgm:cxn modelId="{7D641064-6907-431F-B4DF-11D19980ABE7}" type="presOf" srcId="{54D6A9C6-1210-47E8-A323-EC11F400E6F7}" destId="{2AA57280-68D6-43A9-B662-E85EC7CD3196}" srcOrd="0" destOrd="0" presId="urn:microsoft.com/office/officeart/2005/8/layout/vList4"/>
    <dgm:cxn modelId="{0A39FA59-3D6D-49F0-A319-6A542AA31D7C}" type="presOf" srcId="{28AE0B0E-4255-489D-B3C6-95A99CA89E46}" destId="{A71C3F9A-5605-4EDA-A848-D50F7D17E882}" srcOrd="0" destOrd="1" presId="urn:microsoft.com/office/officeart/2005/8/layout/vList4"/>
    <dgm:cxn modelId="{EC4BE27E-FBE3-4F92-A9A1-E62BAA44D147}" srcId="{B063F5C0-8626-4399-B13D-82100D6DD767}" destId="{54D6A9C6-1210-47E8-A323-EC11F400E6F7}" srcOrd="0" destOrd="0" parTransId="{06B51404-F4FD-47CA-BECB-22DA8EC72474}" sibTransId="{792B19A1-9BFE-4EB9-8C99-5E20DFC30EB0}"/>
    <dgm:cxn modelId="{56E8CCF9-1BAB-4731-A391-2BED67ADAF85}" type="presOf" srcId="{837624DE-FD8D-4F37-A8AA-F8556676EF06}" destId="{F9D8AA23-95CB-4A16-86AC-B2AE626BDF8B}" srcOrd="0" destOrd="1" presId="urn:microsoft.com/office/officeart/2005/8/layout/vList4"/>
    <dgm:cxn modelId="{57C8E2DD-9A50-4964-A20B-8B17C30D2839}" type="presOf" srcId="{B0B87A60-8BDE-413B-83BA-1D104C52E421}" destId="{2AA57280-68D6-43A9-B662-E85EC7CD3196}" srcOrd="0" destOrd="1" presId="urn:microsoft.com/office/officeart/2005/8/layout/vList4"/>
    <dgm:cxn modelId="{246CB9EA-8556-48BB-AB15-45C179F66089}" type="presOf" srcId="{54D6A9C6-1210-47E8-A323-EC11F400E6F7}" destId="{CC0E6086-CF3F-4A8B-BEA2-7A24188C1E6E}" srcOrd="1" destOrd="0" presId="urn:microsoft.com/office/officeart/2005/8/layout/vList4"/>
    <dgm:cxn modelId="{C2D67D83-858B-470B-8106-F5267C3921CF}" type="presOf" srcId="{B0B87A60-8BDE-413B-83BA-1D104C52E421}" destId="{CC0E6086-CF3F-4A8B-BEA2-7A24188C1E6E}" srcOrd="1" destOrd="1" presId="urn:microsoft.com/office/officeart/2005/8/layout/vList4"/>
    <dgm:cxn modelId="{70EDAEFE-CBBA-4021-91FE-B444278225D4}" type="presOf" srcId="{72ECEBF9-2A57-4993-B080-83FE6DCE4993}" destId="{B87A1D79-0184-4AAC-959C-07FB35141636}" srcOrd="1" destOrd="0" presId="urn:microsoft.com/office/officeart/2005/8/layout/vList4"/>
    <dgm:cxn modelId="{125590A4-592A-40EC-88A9-9E76C2B620C5}" type="presOf" srcId="{72ECEBF9-2A57-4993-B080-83FE6DCE4993}" destId="{A71C3F9A-5605-4EDA-A848-D50F7D17E882}" srcOrd="0" destOrd="0" presId="urn:microsoft.com/office/officeart/2005/8/layout/vList4"/>
    <dgm:cxn modelId="{0729F554-12FE-4AEF-808C-C619169A6508}" srcId="{B063F5C0-8626-4399-B13D-82100D6DD767}" destId="{CB7F2854-85D9-42D5-BCDB-991D27B7BC40}" srcOrd="1" destOrd="0" parTransId="{91933D04-39DA-452C-909D-E3EEAA5EAC26}" sibTransId="{B6C2D1DF-21E4-490E-A62E-697A8E0540D1}"/>
    <dgm:cxn modelId="{ADC61486-9802-4B6A-8C90-0A50DC7B7258}" type="presOf" srcId="{28AE0B0E-4255-489D-B3C6-95A99CA89E46}" destId="{B87A1D79-0184-4AAC-959C-07FB35141636}" srcOrd="1" destOrd="1" presId="urn:microsoft.com/office/officeart/2005/8/layout/vList4"/>
    <dgm:cxn modelId="{9C8ECFF5-CA6E-4719-854B-BD24586DB8A5}" srcId="{72ECEBF9-2A57-4993-B080-83FE6DCE4993}" destId="{28AE0B0E-4255-489D-B3C6-95A99CA89E46}" srcOrd="0" destOrd="0" parTransId="{068112CD-A8F6-484E-988D-287FC7FBF7D1}" sibTransId="{56C6AC95-3BDD-4AD9-9F1F-D63795F11649}"/>
    <dgm:cxn modelId="{00598D33-9D5D-4403-A87F-95270E719949}" srcId="{B063F5C0-8626-4399-B13D-82100D6DD767}" destId="{72ECEBF9-2A57-4993-B080-83FE6DCE4993}" srcOrd="2" destOrd="0" parTransId="{C4C8818B-32B3-465A-8795-F1B66830998B}" sibTransId="{EDC1BF59-F0B4-4A5D-BA8B-76E53CA21449}"/>
    <dgm:cxn modelId="{FE380FB4-5911-431E-A279-3D5E03A8FD65}" type="presOf" srcId="{837624DE-FD8D-4F37-A8AA-F8556676EF06}" destId="{46D023EC-4058-4A3A-9F1D-77F872E92C2C}" srcOrd="1" destOrd="1" presId="urn:microsoft.com/office/officeart/2005/8/layout/vList4"/>
    <dgm:cxn modelId="{B2DF3287-1BC9-493B-89C9-89041FF6B909}" type="presOf" srcId="{CB7F2854-85D9-42D5-BCDB-991D27B7BC40}" destId="{F9D8AA23-95CB-4A16-86AC-B2AE626BDF8B}" srcOrd="0" destOrd="0" presId="urn:microsoft.com/office/officeart/2005/8/layout/vList4"/>
    <dgm:cxn modelId="{1C684286-6FB0-48A9-AEE5-CA0F9849F48D}" srcId="{CB7F2854-85D9-42D5-BCDB-991D27B7BC40}" destId="{837624DE-FD8D-4F37-A8AA-F8556676EF06}" srcOrd="0" destOrd="0" parTransId="{51D7A95E-432F-4D8C-90D1-DE05DF2DE2E4}" sibTransId="{6C94E47D-79EF-4454-822C-BEE34B17B1D1}"/>
    <dgm:cxn modelId="{FD200AEB-F4A3-4F93-A4D4-246497438AEE}" type="presOf" srcId="{B063F5C0-8626-4399-B13D-82100D6DD767}" destId="{67B9E10E-3774-4886-ADD0-13CD8FD0D388}" srcOrd="0" destOrd="0" presId="urn:microsoft.com/office/officeart/2005/8/layout/vList4"/>
    <dgm:cxn modelId="{7867DE20-4553-4F6E-AE6D-8E0D995AAED7}" type="presOf" srcId="{CB7F2854-85D9-42D5-BCDB-991D27B7BC40}" destId="{46D023EC-4058-4A3A-9F1D-77F872E92C2C}" srcOrd="1" destOrd="0" presId="urn:microsoft.com/office/officeart/2005/8/layout/vList4"/>
    <dgm:cxn modelId="{B9ADE29D-EA82-449F-AD89-014C7E28D7DA}" type="presParOf" srcId="{67B9E10E-3774-4886-ADD0-13CD8FD0D388}" destId="{3FFEF986-1758-4D4F-83CA-45FD72DD82C7}" srcOrd="0" destOrd="0" presId="urn:microsoft.com/office/officeart/2005/8/layout/vList4"/>
    <dgm:cxn modelId="{CD73631D-3ED4-4986-9F5F-E106CB55CF72}" type="presParOf" srcId="{3FFEF986-1758-4D4F-83CA-45FD72DD82C7}" destId="{2AA57280-68D6-43A9-B662-E85EC7CD3196}" srcOrd="0" destOrd="0" presId="urn:microsoft.com/office/officeart/2005/8/layout/vList4"/>
    <dgm:cxn modelId="{DEA20566-CD36-4689-B226-D1E4E38B1E16}" type="presParOf" srcId="{3FFEF986-1758-4D4F-83CA-45FD72DD82C7}" destId="{AF1E074A-D39B-44EF-A78A-CE102E892841}" srcOrd="1" destOrd="0" presId="urn:microsoft.com/office/officeart/2005/8/layout/vList4"/>
    <dgm:cxn modelId="{E37DCB12-E8C4-4BBC-8AE9-EA37E93A2233}" type="presParOf" srcId="{3FFEF986-1758-4D4F-83CA-45FD72DD82C7}" destId="{CC0E6086-CF3F-4A8B-BEA2-7A24188C1E6E}" srcOrd="2" destOrd="0" presId="urn:microsoft.com/office/officeart/2005/8/layout/vList4"/>
    <dgm:cxn modelId="{ACFE1557-14CE-446B-9CCF-A5F774959833}" type="presParOf" srcId="{67B9E10E-3774-4886-ADD0-13CD8FD0D388}" destId="{B4496472-F665-4A8E-A9F3-184EEF0242DE}" srcOrd="1" destOrd="0" presId="urn:microsoft.com/office/officeart/2005/8/layout/vList4"/>
    <dgm:cxn modelId="{995696D2-D99D-4F65-B6E7-039AB4228999}" type="presParOf" srcId="{67B9E10E-3774-4886-ADD0-13CD8FD0D388}" destId="{23A9C7A0-739C-41BF-8FE8-AD51898FA007}" srcOrd="2" destOrd="0" presId="urn:microsoft.com/office/officeart/2005/8/layout/vList4"/>
    <dgm:cxn modelId="{ACF87D6E-1D76-42CF-9C31-8E5B4029E4E8}" type="presParOf" srcId="{23A9C7A0-739C-41BF-8FE8-AD51898FA007}" destId="{F9D8AA23-95CB-4A16-86AC-B2AE626BDF8B}" srcOrd="0" destOrd="0" presId="urn:microsoft.com/office/officeart/2005/8/layout/vList4"/>
    <dgm:cxn modelId="{FA44317B-5538-4D73-8DA9-07969DDBD821}" type="presParOf" srcId="{23A9C7A0-739C-41BF-8FE8-AD51898FA007}" destId="{3B857D13-E379-4433-85D8-43A8839BE922}" srcOrd="1" destOrd="0" presId="urn:microsoft.com/office/officeart/2005/8/layout/vList4"/>
    <dgm:cxn modelId="{73892A27-C781-4FBE-9DDD-7E2028216B4F}" type="presParOf" srcId="{23A9C7A0-739C-41BF-8FE8-AD51898FA007}" destId="{46D023EC-4058-4A3A-9F1D-77F872E92C2C}" srcOrd="2" destOrd="0" presId="urn:microsoft.com/office/officeart/2005/8/layout/vList4"/>
    <dgm:cxn modelId="{7683DFF4-1853-4CC0-8C07-B07055DC0467}" type="presParOf" srcId="{67B9E10E-3774-4886-ADD0-13CD8FD0D388}" destId="{0B20BF4B-DCFB-4D7F-BD73-115C9C8E0054}" srcOrd="3" destOrd="0" presId="urn:microsoft.com/office/officeart/2005/8/layout/vList4"/>
    <dgm:cxn modelId="{D5F8FCDC-03DB-47CA-971D-E5D0A46E2B2C}" type="presParOf" srcId="{67B9E10E-3774-4886-ADD0-13CD8FD0D388}" destId="{988C07FC-8197-48B0-8370-F3CD91BB2268}" srcOrd="4" destOrd="0" presId="urn:microsoft.com/office/officeart/2005/8/layout/vList4"/>
    <dgm:cxn modelId="{52D9843A-FADF-4DC6-8C12-E015A4DE4419}" type="presParOf" srcId="{988C07FC-8197-48B0-8370-F3CD91BB2268}" destId="{A71C3F9A-5605-4EDA-A848-D50F7D17E882}" srcOrd="0" destOrd="0" presId="urn:microsoft.com/office/officeart/2005/8/layout/vList4"/>
    <dgm:cxn modelId="{D26A0FD3-7923-4945-AF69-74C801F29D52}" type="presParOf" srcId="{988C07FC-8197-48B0-8370-F3CD91BB2268}" destId="{E241E99C-0A7F-408C-A332-0F33F75DA7FA}" srcOrd="1" destOrd="0" presId="urn:microsoft.com/office/officeart/2005/8/layout/vList4"/>
    <dgm:cxn modelId="{FAB55675-97D6-4BF2-A0EC-B4B36E4C7C0B}" type="presParOf" srcId="{988C07FC-8197-48B0-8370-F3CD91BB2268}" destId="{B87A1D79-0184-4AAC-959C-07FB351416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44F1C8-4A94-4D3E-89E3-FD4D4EF8D445}" type="doc">
      <dgm:prSet loTypeId="urn:microsoft.com/office/officeart/2005/8/layout/h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B396EB14-DE04-446D-B2FA-668B10193991}">
      <dgm:prSet phldrT="[Κείμενο]"/>
      <dgm:spPr/>
      <dgm:t>
        <a:bodyPr/>
        <a:lstStyle/>
        <a:p>
          <a:r>
            <a:rPr lang="el-GR" dirty="0" smtClean="0"/>
            <a:t>Περιβαλλοντική Επιτροπή</a:t>
          </a:r>
          <a:endParaRPr lang="el-GR" dirty="0"/>
        </a:p>
      </dgm:t>
    </dgm:pt>
    <dgm:pt modelId="{122E95E1-C62A-44DC-935C-D5288A9E7EE8}" type="parTrans" cxnId="{87EF8AF2-60AB-4BE5-95C1-6739A2CCAB99}">
      <dgm:prSet/>
      <dgm:spPr/>
      <dgm:t>
        <a:bodyPr/>
        <a:lstStyle/>
        <a:p>
          <a:endParaRPr lang="el-GR"/>
        </a:p>
      </dgm:t>
    </dgm:pt>
    <dgm:pt modelId="{E94E5D2A-086A-481E-A316-1D5237DF8901}" type="sibTrans" cxnId="{87EF8AF2-60AB-4BE5-95C1-6739A2CCAB99}">
      <dgm:prSet/>
      <dgm:spPr/>
      <dgm:t>
        <a:bodyPr/>
        <a:lstStyle/>
        <a:p>
          <a:endParaRPr lang="el-GR"/>
        </a:p>
      </dgm:t>
    </dgm:pt>
    <dgm:pt modelId="{E0B5C712-1C04-4003-B162-391FA379AA14}">
      <dgm:prSet phldrT="[Κείμενο]" custT="1"/>
      <dgm:spPr/>
      <dgm:t>
        <a:bodyPr/>
        <a:lstStyle/>
        <a:p>
          <a:r>
            <a:rPr lang="el-GR" sz="2000" dirty="0" smtClean="0"/>
            <a:t>1. Χαϊκάλη Μαρία</a:t>
          </a:r>
        </a:p>
        <a:p>
          <a:r>
            <a:rPr lang="el-GR" sz="2000" dirty="0" smtClean="0">
              <a:solidFill>
                <a:srgbClr val="92D050"/>
              </a:solidFill>
            </a:rPr>
            <a:t>Διευθύντρια</a:t>
          </a:r>
        </a:p>
        <a:p>
          <a:r>
            <a:rPr lang="el-GR" sz="2000" dirty="0" smtClean="0"/>
            <a:t>2. </a:t>
          </a:r>
          <a:r>
            <a:rPr lang="el-GR" sz="2000" dirty="0" err="1" smtClean="0"/>
            <a:t>Τετριμέλη</a:t>
          </a:r>
          <a:r>
            <a:rPr lang="el-GR" sz="2000" dirty="0" smtClean="0"/>
            <a:t> Χριστίνα </a:t>
          </a:r>
        </a:p>
        <a:p>
          <a:r>
            <a:rPr lang="el-GR" sz="2000" dirty="0" smtClean="0">
              <a:solidFill>
                <a:srgbClr val="92D050"/>
              </a:solidFill>
            </a:rPr>
            <a:t>Υπεύθυνη Προγράμματος</a:t>
          </a:r>
        </a:p>
        <a:p>
          <a:r>
            <a:rPr lang="el-GR" sz="2000" dirty="0" smtClean="0"/>
            <a:t>3. </a:t>
          </a:r>
          <a:r>
            <a:rPr lang="el-GR" sz="2000" dirty="0" err="1" smtClean="0"/>
            <a:t>Ζαρόκωστα</a:t>
          </a:r>
          <a:r>
            <a:rPr lang="el-GR" sz="2000" dirty="0" smtClean="0"/>
            <a:t> Ματίνα</a:t>
          </a:r>
        </a:p>
        <a:p>
          <a:r>
            <a:rPr lang="el-GR" sz="2000" dirty="0" smtClean="0">
              <a:solidFill>
                <a:srgbClr val="92D050"/>
              </a:solidFill>
            </a:rPr>
            <a:t>Υποδιευθύντρια</a:t>
          </a:r>
          <a:endParaRPr lang="el-GR" sz="2000" dirty="0">
            <a:solidFill>
              <a:srgbClr val="92D050"/>
            </a:solidFill>
          </a:endParaRPr>
        </a:p>
      </dgm:t>
    </dgm:pt>
    <dgm:pt modelId="{766C7B18-0159-4D53-94DB-22528F1EB83F}" type="parTrans" cxnId="{42561058-1B33-42B4-9D6B-E5F907D2BB78}">
      <dgm:prSet/>
      <dgm:spPr/>
      <dgm:t>
        <a:bodyPr/>
        <a:lstStyle/>
        <a:p>
          <a:endParaRPr lang="el-GR"/>
        </a:p>
      </dgm:t>
    </dgm:pt>
    <dgm:pt modelId="{E309725F-9D6C-438C-A8CD-76759731E889}" type="sibTrans" cxnId="{42561058-1B33-42B4-9D6B-E5F907D2BB78}">
      <dgm:prSet/>
      <dgm:spPr/>
      <dgm:t>
        <a:bodyPr/>
        <a:lstStyle/>
        <a:p>
          <a:endParaRPr lang="el-GR"/>
        </a:p>
      </dgm:t>
    </dgm:pt>
    <dgm:pt modelId="{C43A4610-3C14-4A39-8BCD-AF7392FBA8E9}">
      <dgm:prSet phldrT="[Κείμενο]" custT="1"/>
      <dgm:spPr/>
      <dgm:t>
        <a:bodyPr/>
        <a:lstStyle/>
        <a:p>
          <a:r>
            <a:rPr lang="el-GR" sz="2000" dirty="0" smtClean="0"/>
            <a:t>4. Πιστολά Ελένη</a:t>
          </a:r>
        </a:p>
        <a:p>
          <a:r>
            <a:rPr lang="el-GR" sz="2000" dirty="0" smtClean="0"/>
            <a:t>5. </a:t>
          </a:r>
          <a:r>
            <a:rPr lang="el-GR" sz="2000" dirty="0" err="1" smtClean="0"/>
            <a:t>Παπαευαγγέλου</a:t>
          </a:r>
          <a:r>
            <a:rPr lang="el-GR" sz="2000" dirty="0" smtClean="0"/>
            <a:t> Χριστίνα </a:t>
          </a:r>
        </a:p>
        <a:p>
          <a:r>
            <a:rPr lang="el-GR" sz="2000" dirty="0" smtClean="0"/>
            <a:t>6. </a:t>
          </a:r>
          <a:r>
            <a:rPr lang="el-GR" sz="2000" dirty="0" err="1" smtClean="0"/>
            <a:t>Μπακούλα</a:t>
          </a:r>
          <a:r>
            <a:rPr lang="el-GR" sz="2000" dirty="0" smtClean="0"/>
            <a:t> Μάρθα</a:t>
          </a:r>
        </a:p>
        <a:p>
          <a:r>
            <a:rPr lang="el-GR" sz="2000" dirty="0" smtClean="0"/>
            <a:t>7. Κουμπουλή Παναγιώτα</a:t>
          </a:r>
          <a:endParaRPr lang="el-GR" sz="2000" dirty="0"/>
        </a:p>
      </dgm:t>
    </dgm:pt>
    <dgm:pt modelId="{BC0A1B48-F4A8-4E63-8369-A3D5528058A0}" type="parTrans" cxnId="{9EEA1390-1967-45BC-92AA-372C9AE6FD8A}">
      <dgm:prSet/>
      <dgm:spPr/>
      <dgm:t>
        <a:bodyPr/>
        <a:lstStyle/>
        <a:p>
          <a:endParaRPr lang="el-GR"/>
        </a:p>
      </dgm:t>
    </dgm:pt>
    <dgm:pt modelId="{14591394-C5FA-4422-949C-5C158050EC88}" type="sibTrans" cxnId="{9EEA1390-1967-45BC-92AA-372C9AE6FD8A}">
      <dgm:prSet/>
      <dgm:spPr/>
      <dgm:t>
        <a:bodyPr/>
        <a:lstStyle/>
        <a:p>
          <a:endParaRPr lang="el-GR"/>
        </a:p>
      </dgm:t>
    </dgm:pt>
    <dgm:pt modelId="{F9A92B86-6BB5-4310-8455-9A84DC032145}">
      <dgm:prSet phldrT="[Κείμενο]" custT="1"/>
      <dgm:spPr/>
      <dgm:t>
        <a:bodyPr/>
        <a:lstStyle/>
        <a:p>
          <a:r>
            <a:rPr lang="el-GR" sz="2000" dirty="0" smtClean="0">
              <a:solidFill>
                <a:schemeClr val="accent2"/>
              </a:solidFill>
            </a:rPr>
            <a:t>8. Δ.Σ. μαθητών</a:t>
          </a:r>
        </a:p>
        <a:p>
          <a:r>
            <a:rPr lang="el-GR" sz="2000" dirty="0" smtClean="0">
              <a:solidFill>
                <a:schemeClr val="accent2"/>
              </a:solidFill>
            </a:rPr>
            <a:t>9. Μη διδακτικό προσωπικό</a:t>
          </a:r>
        </a:p>
        <a:p>
          <a:r>
            <a:rPr lang="el-GR" sz="2000" dirty="0" smtClean="0">
              <a:solidFill>
                <a:schemeClr val="accent2"/>
              </a:solidFill>
            </a:rPr>
            <a:t>10. Χρυσανθόπουλος Χ.</a:t>
          </a:r>
          <a:r>
            <a:rPr lang="el-GR" sz="2000" dirty="0" smtClean="0"/>
            <a:t>  </a:t>
          </a:r>
          <a:r>
            <a:rPr lang="el-GR" sz="2000" dirty="0" smtClean="0">
              <a:solidFill>
                <a:srgbClr val="92D050"/>
              </a:solidFill>
            </a:rPr>
            <a:t>Πρόεδρος Συλλόγου Γονέων και Κηδεμόνων</a:t>
          </a:r>
        </a:p>
        <a:p>
          <a:r>
            <a:rPr lang="el-GR" sz="2000" dirty="0" smtClean="0">
              <a:solidFill>
                <a:schemeClr val="accent2"/>
              </a:solidFill>
            </a:rPr>
            <a:t>11. Εκπρόσωπος της τοπικής αυτοδιοίκησης</a:t>
          </a:r>
          <a:endParaRPr lang="el-GR" sz="2000" dirty="0">
            <a:solidFill>
              <a:schemeClr val="accent2"/>
            </a:solidFill>
          </a:endParaRPr>
        </a:p>
      </dgm:t>
    </dgm:pt>
    <dgm:pt modelId="{E8879F18-D944-42AA-95ED-CE0EC58D22C9}" type="parTrans" cxnId="{F01AC8EA-C9AA-4985-B1EA-530CC03CCDAC}">
      <dgm:prSet/>
      <dgm:spPr/>
      <dgm:t>
        <a:bodyPr/>
        <a:lstStyle/>
        <a:p>
          <a:endParaRPr lang="el-GR"/>
        </a:p>
      </dgm:t>
    </dgm:pt>
    <dgm:pt modelId="{95185D6F-4356-4C18-9F65-1AAD141CE229}" type="sibTrans" cxnId="{F01AC8EA-C9AA-4985-B1EA-530CC03CCDAC}">
      <dgm:prSet/>
      <dgm:spPr/>
      <dgm:t>
        <a:bodyPr/>
        <a:lstStyle/>
        <a:p>
          <a:endParaRPr lang="el-GR"/>
        </a:p>
      </dgm:t>
    </dgm:pt>
    <dgm:pt modelId="{1B26E97E-8BAB-4339-945D-D81B9698DA30}" type="pres">
      <dgm:prSet presAssocID="{2244F1C8-4A94-4D3E-89E3-FD4D4EF8D445}" presName="composite" presStyleCnt="0">
        <dgm:presLayoutVars>
          <dgm:chMax val="1"/>
          <dgm:dir/>
          <dgm:resizeHandles val="exact"/>
        </dgm:presLayoutVars>
      </dgm:prSet>
      <dgm:spPr/>
    </dgm:pt>
    <dgm:pt modelId="{13D8E682-7C5B-42D0-ADC2-156172948E33}" type="pres">
      <dgm:prSet presAssocID="{B396EB14-DE04-446D-B2FA-668B10193991}" presName="roof" presStyleLbl="dkBgShp" presStyleIdx="0" presStyleCnt="2"/>
      <dgm:spPr/>
      <dgm:t>
        <a:bodyPr/>
        <a:lstStyle/>
        <a:p>
          <a:endParaRPr lang="el-GR"/>
        </a:p>
      </dgm:t>
    </dgm:pt>
    <dgm:pt modelId="{DECE5C74-4B88-4F28-B113-1437BF698284}" type="pres">
      <dgm:prSet presAssocID="{B396EB14-DE04-446D-B2FA-668B10193991}" presName="pillars" presStyleCnt="0"/>
      <dgm:spPr/>
    </dgm:pt>
    <dgm:pt modelId="{94B50697-28EF-413B-98AE-957E93BC67F0}" type="pres">
      <dgm:prSet presAssocID="{B396EB14-DE04-446D-B2FA-668B1019399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15CDDB-9C53-4F25-9508-989AD9838568}" type="pres">
      <dgm:prSet presAssocID="{C43A4610-3C14-4A39-8BCD-AF7392FBA8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C13F78-E0F2-4F10-9ECE-3706831D95F3}" type="pres">
      <dgm:prSet presAssocID="{F9A92B86-6BB5-4310-8455-9A84DC03214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0351D6-E7FF-40C6-ADFB-E7DF12260289}" type="pres">
      <dgm:prSet presAssocID="{B396EB14-DE04-446D-B2FA-668B10193991}" presName="base" presStyleLbl="dkBgShp" presStyleIdx="1" presStyleCnt="2"/>
      <dgm:spPr/>
    </dgm:pt>
  </dgm:ptLst>
  <dgm:cxnLst>
    <dgm:cxn modelId="{42561058-1B33-42B4-9D6B-E5F907D2BB78}" srcId="{B396EB14-DE04-446D-B2FA-668B10193991}" destId="{E0B5C712-1C04-4003-B162-391FA379AA14}" srcOrd="0" destOrd="0" parTransId="{766C7B18-0159-4D53-94DB-22528F1EB83F}" sibTransId="{E309725F-9D6C-438C-A8CD-76759731E889}"/>
    <dgm:cxn modelId="{F01AC8EA-C9AA-4985-B1EA-530CC03CCDAC}" srcId="{B396EB14-DE04-446D-B2FA-668B10193991}" destId="{F9A92B86-6BB5-4310-8455-9A84DC032145}" srcOrd="2" destOrd="0" parTransId="{E8879F18-D944-42AA-95ED-CE0EC58D22C9}" sibTransId="{95185D6F-4356-4C18-9F65-1AAD141CE229}"/>
    <dgm:cxn modelId="{61B4C0CD-FC3A-4383-B01D-7236105C630D}" type="presOf" srcId="{F9A92B86-6BB5-4310-8455-9A84DC032145}" destId="{83C13F78-E0F2-4F10-9ECE-3706831D95F3}" srcOrd="0" destOrd="0" presId="urn:microsoft.com/office/officeart/2005/8/layout/hList3"/>
    <dgm:cxn modelId="{3EE38327-988C-4472-B81A-F44A1EB2B799}" type="presOf" srcId="{E0B5C712-1C04-4003-B162-391FA379AA14}" destId="{94B50697-28EF-413B-98AE-957E93BC67F0}" srcOrd="0" destOrd="0" presId="urn:microsoft.com/office/officeart/2005/8/layout/hList3"/>
    <dgm:cxn modelId="{AA2EE922-D296-455E-BCE2-BCF1D8D3A0D4}" type="presOf" srcId="{2244F1C8-4A94-4D3E-89E3-FD4D4EF8D445}" destId="{1B26E97E-8BAB-4339-945D-D81B9698DA30}" srcOrd="0" destOrd="0" presId="urn:microsoft.com/office/officeart/2005/8/layout/hList3"/>
    <dgm:cxn modelId="{B2D25F2D-916D-4F5B-BB0B-233DEAB6E2AA}" type="presOf" srcId="{C43A4610-3C14-4A39-8BCD-AF7392FBA8E9}" destId="{9F15CDDB-9C53-4F25-9508-989AD9838568}" srcOrd="0" destOrd="0" presId="urn:microsoft.com/office/officeart/2005/8/layout/hList3"/>
    <dgm:cxn modelId="{87EF8AF2-60AB-4BE5-95C1-6739A2CCAB99}" srcId="{2244F1C8-4A94-4D3E-89E3-FD4D4EF8D445}" destId="{B396EB14-DE04-446D-B2FA-668B10193991}" srcOrd="0" destOrd="0" parTransId="{122E95E1-C62A-44DC-935C-D5288A9E7EE8}" sibTransId="{E94E5D2A-086A-481E-A316-1D5237DF8901}"/>
    <dgm:cxn modelId="{75E270D3-8E3D-43AB-B96D-38E2DED8E97F}" type="presOf" srcId="{B396EB14-DE04-446D-B2FA-668B10193991}" destId="{13D8E682-7C5B-42D0-ADC2-156172948E33}" srcOrd="0" destOrd="0" presId="urn:microsoft.com/office/officeart/2005/8/layout/hList3"/>
    <dgm:cxn modelId="{9EEA1390-1967-45BC-92AA-372C9AE6FD8A}" srcId="{B396EB14-DE04-446D-B2FA-668B10193991}" destId="{C43A4610-3C14-4A39-8BCD-AF7392FBA8E9}" srcOrd="1" destOrd="0" parTransId="{BC0A1B48-F4A8-4E63-8369-A3D5528058A0}" sibTransId="{14591394-C5FA-4422-949C-5C158050EC88}"/>
    <dgm:cxn modelId="{FB722852-3905-4CEF-9783-8E9D01E46ED0}" type="presParOf" srcId="{1B26E97E-8BAB-4339-945D-D81B9698DA30}" destId="{13D8E682-7C5B-42D0-ADC2-156172948E33}" srcOrd="0" destOrd="0" presId="urn:microsoft.com/office/officeart/2005/8/layout/hList3"/>
    <dgm:cxn modelId="{3853251D-FB31-4E8A-BF62-DC1E72973A0E}" type="presParOf" srcId="{1B26E97E-8BAB-4339-945D-D81B9698DA30}" destId="{DECE5C74-4B88-4F28-B113-1437BF698284}" srcOrd="1" destOrd="0" presId="urn:microsoft.com/office/officeart/2005/8/layout/hList3"/>
    <dgm:cxn modelId="{C36D9737-EDFD-4E30-AB89-C181110925AA}" type="presParOf" srcId="{DECE5C74-4B88-4F28-B113-1437BF698284}" destId="{94B50697-28EF-413B-98AE-957E93BC67F0}" srcOrd="0" destOrd="0" presId="urn:microsoft.com/office/officeart/2005/8/layout/hList3"/>
    <dgm:cxn modelId="{3EA89B2A-7984-43CC-8849-B27579B457FD}" type="presParOf" srcId="{DECE5C74-4B88-4F28-B113-1437BF698284}" destId="{9F15CDDB-9C53-4F25-9508-989AD9838568}" srcOrd="1" destOrd="0" presId="urn:microsoft.com/office/officeart/2005/8/layout/hList3"/>
    <dgm:cxn modelId="{A7C5E144-F282-4768-AC56-59DB3ACA99BD}" type="presParOf" srcId="{DECE5C74-4B88-4F28-B113-1437BF698284}" destId="{83C13F78-E0F2-4F10-9ECE-3706831D95F3}" srcOrd="2" destOrd="0" presId="urn:microsoft.com/office/officeart/2005/8/layout/hList3"/>
    <dgm:cxn modelId="{2E1A73D0-5745-4526-ABF9-E8A51D7C9366}" type="presParOf" srcId="{1B26E97E-8BAB-4339-945D-D81B9698DA30}" destId="{C50351D6-E7FF-40C6-ADFB-E7DF1226028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Όλες οι επιστήμες συνεργάζονται για να μας δώσουν γνώσεις και να μας βοηθήσουν να δούμε με περισσότερη υπευθυνότητα το φυσικό περιβάλλον.</a:t>
          </a:r>
          <a:endParaRPr lang="el-GR" dirty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Στο σχολείο μας κάναμε ένα πείραμα όπου η Χημεία και η Γεωπονία συνεργάστηκαν με στόχο ... τη δημιουργία φυτικού σαπουνιού.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D1F604C6-BAA0-483F-8F19-224060315B4C}" type="pres">
      <dgm:prSet presAssocID="{4E470220-CBDD-45A4-ABF3-895B4CBB3F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C39F50-FC89-4D5B-AD3E-79CCD4A2BD26}" srcId="{D518B251-C200-40A5-92F4-59BFCD2D2E25}" destId="{4E470220-CBDD-45A4-ABF3-895B4CBB3F8B}" srcOrd="1" destOrd="0" parTransId="{6A1D93B5-E3E6-4EBA-B920-8E1158332804}" sibTransId="{165E5E82-CD46-4F0F-86BE-D6DBBCAA7E99}"/>
    <dgm:cxn modelId="{FE43ED32-2FF5-4828-8F72-6B153A6286F7}" srcId="{D518B251-C200-40A5-92F4-59BFCD2D2E25}" destId="{6AF63833-FA96-46C9-AA4F-B4405205C803}" srcOrd="2" destOrd="0" parTransId="{8032D78F-F44C-444B-BEAC-C19C8C79D738}" sibTransId="{B7AF550E-2853-4A9B-A009-9E4F0C9F8C4E}"/>
    <dgm:cxn modelId="{BAAF4696-E0A9-4DDC-BDB8-671AF9BC12CB}" type="presOf" srcId="{6AF63833-FA96-46C9-AA4F-B4405205C803}" destId="{9EF1D420-E000-4BFA-A44C-0BF757F28F9C}" srcOrd="0" destOrd="0" presId="urn:microsoft.com/office/officeart/2005/8/layout/vList2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29EF2366-25FA-46AD-898E-307720193A66}" type="presOf" srcId="{1FE8F538-6D4C-4DA3-86D0-825225FAE1A3}" destId="{8334C112-FD2F-4EF8-B163-618DAC626522}" srcOrd="0" destOrd="0" presId="urn:microsoft.com/office/officeart/2005/8/layout/vList2"/>
    <dgm:cxn modelId="{F71F2A07-FEAD-4CB5-94E7-DD404938F4C0}" type="presOf" srcId="{D518B251-C200-40A5-92F4-59BFCD2D2E25}" destId="{D4B9D720-EDFE-42A4-9E50-4B3B9CE5D111}" srcOrd="0" destOrd="0" presId="urn:microsoft.com/office/officeart/2005/8/layout/vList2"/>
    <dgm:cxn modelId="{15E3744D-0C11-4EE7-AFA5-DFA9FB970548}" type="presOf" srcId="{4E470220-CBDD-45A4-ABF3-895B4CBB3F8B}" destId="{D1F604C6-BAA0-483F-8F19-224060315B4C}" srcOrd="0" destOrd="0" presId="urn:microsoft.com/office/officeart/2005/8/layout/vList2"/>
    <dgm:cxn modelId="{93770EDA-1514-46B3-B06F-94C715083140}" type="presParOf" srcId="{D4B9D720-EDFE-42A4-9E50-4B3B9CE5D111}" destId="{8334C112-FD2F-4EF8-B163-618DAC626522}" srcOrd="0" destOrd="0" presId="urn:microsoft.com/office/officeart/2005/8/layout/vList2"/>
    <dgm:cxn modelId="{07D58170-753C-489C-810F-98AF62B42722}" type="presParOf" srcId="{D4B9D720-EDFE-42A4-9E50-4B3B9CE5D111}" destId="{928A3E6D-C41C-4F43-AE86-0AE7423ABE27}" srcOrd="1" destOrd="0" presId="urn:microsoft.com/office/officeart/2005/8/layout/vList2"/>
    <dgm:cxn modelId="{C0064751-0998-4A59-99BD-BF8F28EA170A}" type="presParOf" srcId="{D4B9D720-EDFE-42A4-9E50-4B3B9CE5D111}" destId="{D1F604C6-BAA0-483F-8F19-224060315B4C}" srcOrd="2" destOrd="0" presId="urn:microsoft.com/office/officeart/2005/8/layout/vList2"/>
    <dgm:cxn modelId="{EF21F423-8D25-4AFA-A97E-D9A9042D2E0A}" type="presParOf" srcId="{D4B9D720-EDFE-42A4-9E50-4B3B9CE5D111}" destId="{1581BBEF-0345-4108-A31F-AE214EC1AA66}" srcOrd="3" destOrd="0" presId="urn:microsoft.com/office/officeart/2005/8/layout/vList2"/>
    <dgm:cxn modelId="{6A1CA3D4-0D03-43F6-8943-220FCBCA10AF}" type="presParOf" srcId="{D4B9D720-EDFE-42A4-9E50-4B3B9CE5D111}" destId="{9EF1D420-E000-4BFA-A44C-0BF757F28F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Μέσα από αυτή τη δράση προσπαθήσαμε οι μαθητές να: </a:t>
          </a:r>
          <a:endParaRPr lang="el-GR" dirty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συνειδητοποιήσουν τη σημασία του νερού για τον άνθρωπο και τη φύση..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4E7E4761-4CDE-47A8-9970-D5E8CAA14F2B}">
      <dgm:prSet/>
      <dgm:spPr/>
      <dgm:t>
        <a:bodyPr/>
        <a:lstStyle/>
        <a:p>
          <a:r>
            <a:rPr lang="el-GR" dirty="0" smtClean="0"/>
            <a:t>γνωρίσουν τον τρόπο δημιουργίας καθαρού νερού από λασπόνερα.</a:t>
          </a:r>
          <a:endParaRPr lang="el-GR" dirty="0"/>
        </a:p>
      </dgm:t>
    </dgm:pt>
    <dgm:pt modelId="{ACAF8356-48A8-4EA4-9312-84A76FCA287D}" type="parTrans" cxnId="{49C01731-1D38-4517-ADBB-2A8B5508022C}">
      <dgm:prSet/>
      <dgm:spPr/>
      <dgm:t>
        <a:bodyPr/>
        <a:lstStyle/>
        <a:p>
          <a:endParaRPr lang="el-GR"/>
        </a:p>
      </dgm:t>
    </dgm:pt>
    <dgm:pt modelId="{90533BD3-1B85-47B0-9D6D-B04B23E57CB9}" type="sibTrans" cxnId="{49C01731-1D38-4517-ADBB-2A8B5508022C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3F6B0492-2412-4949-9EA1-2E6A0DF1FB7D}" type="pres">
      <dgm:prSet presAssocID="{4E7E4761-4CDE-47A8-9970-D5E8CAA14F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604316-AE54-4976-8728-C865964E480B}" type="pres">
      <dgm:prSet presAssocID="{90533BD3-1B85-47B0-9D6D-B04B23E57CB9}" presName="spacer" presStyleCnt="0"/>
      <dgm:spPr/>
    </dgm:pt>
    <dgm:pt modelId="{D1F604C6-BAA0-483F-8F19-224060315B4C}" type="pres">
      <dgm:prSet presAssocID="{4E470220-CBDD-45A4-ABF3-895B4CBB3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0F42825-C7BA-469B-9F09-356CB8C0044E}" type="presOf" srcId="{4E7E4761-4CDE-47A8-9970-D5E8CAA14F2B}" destId="{3F6B0492-2412-4949-9EA1-2E6A0DF1FB7D}" srcOrd="0" destOrd="0" presId="urn:microsoft.com/office/officeart/2005/8/layout/vList2"/>
    <dgm:cxn modelId="{5BC39F50-FC89-4D5B-AD3E-79CCD4A2BD26}" srcId="{D518B251-C200-40A5-92F4-59BFCD2D2E25}" destId="{4E470220-CBDD-45A4-ABF3-895B4CBB3F8B}" srcOrd="2" destOrd="0" parTransId="{6A1D93B5-E3E6-4EBA-B920-8E1158332804}" sibTransId="{165E5E82-CD46-4F0F-86BE-D6DBBCAA7E99}"/>
    <dgm:cxn modelId="{3E07939B-0BAF-4F7A-B6BF-241D8D2DCFEC}" type="presOf" srcId="{1FE8F538-6D4C-4DA3-86D0-825225FAE1A3}" destId="{8334C112-FD2F-4EF8-B163-618DAC626522}" srcOrd="0" destOrd="0" presId="urn:microsoft.com/office/officeart/2005/8/layout/vList2"/>
    <dgm:cxn modelId="{0ED4E9B0-1787-4C76-B248-CEE534A029BF}" type="presOf" srcId="{D518B251-C200-40A5-92F4-59BFCD2D2E25}" destId="{D4B9D720-EDFE-42A4-9E50-4B3B9CE5D111}" srcOrd="0" destOrd="0" presId="urn:microsoft.com/office/officeart/2005/8/layout/vList2"/>
    <dgm:cxn modelId="{78B1D43D-D8D3-40F2-BAFB-E0DA4F9B27F1}" type="presOf" srcId="{4E470220-CBDD-45A4-ABF3-895B4CBB3F8B}" destId="{D1F604C6-BAA0-483F-8F19-224060315B4C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D759EEDE-8566-400C-90C5-B853F7830983}" type="presOf" srcId="{6AF63833-FA96-46C9-AA4F-B4405205C803}" destId="{9EF1D420-E000-4BFA-A44C-0BF757F28F9C}" srcOrd="0" destOrd="0" presId="urn:microsoft.com/office/officeart/2005/8/layout/vList2"/>
    <dgm:cxn modelId="{49C01731-1D38-4517-ADBB-2A8B5508022C}" srcId="{D518B251-C200-40A5-92F4-59BFCD2D2E25}" destId="{4E7E4761-4CDE-47A8-9970-D5E8CAA14F2B}" srcOrd="1" destOrd="0" parTransId="{ACAF8356-48A8-4EA4-9312-84A76FCA287D}" sibTransId="{90533BD3-1B85-47B0-9D6D-B04B23E57CB9}"/>
    <dgm:cxn modelId="{4A9E1698-B0DD-48C6-8052-9F82385C426F}" type="presParOf" srcId="{D4B9D720-EDFE-42A4-9E50-4B3B9CE5D111}" destId="{8334C112-FD2F-4EF8-B163-618DAC626522}" srcOrd="0" destOrd="0" presId="urn:microsoft.com/office/officeart/2005/8/layout/vList2"/>
    <dgm:cxn modelId="{481514E2-AAEE-4F24-940F-16407B3442CA}" type="presParOf" srcId="{D4B9D720-EDFE-42A4-9E50-4B3B9CE5D111}" destId="{928A3E6D-C41C-4F43-AE86-0AE7423ABE27}" srcOrd="1" destOrd="0" presId="urn:microsoft.com/office/officeart/2005/8/layout/vList2"/>
    <dgm:cxn modelId="{FA5D98A7-61A9-4892-B5BF-014EBE36047A}" type="presParOf" srcId="{D4B9D720-EDFE-42A4-9E50-4B3B9CE5D111}" destId="{3F6B0492-2412-4949-9EA1-2E6A0DF1FB7D}" srcOrd="2" destOrd="0" presId="urn:microsoft.com/office/officeart/2005/8/layout/vList2"/>
    <dgm:cxn modelId="{42BED928-FD91-4713-990D-B959A887C339}" type="presParOf" srcId="{D4B9D720-EDFE-42A4-9E50-4B3B9CE5D111}" destId="{D7604316-AE54-4976-8728-C865964E480B}" srcOrd="3" destOrd="0" presId="urn:microsoft.com/office/officeart/2005/8/layout/vList2"/>
    <dgm:cxn modelId="{2034CA16-0402-4C8E-B085-02B5A13A2A2C}" type="presParOf" srcId="{D4B9D720-EDFE-42A4-9E50-4B3B9CE5D111}" destId="{D1F604C6-BAA0-483F-8F19-224060315B4C}" srcOrd="4" destOrd="0" presId="urn:microsoft.com/office/officeart/2005/8/layout/vList2"/>
    <dgm:cxn modelId="{B4DCACAB-730B-4825-BB26-73179BD1417E}" type="presParOf" srcId="{D4B9D720-EDFE-42A4-9E50-4B3B9CE5D111}" destId="{1581BBEF-0345-4108-A31F-AE214EC1AA66}" srcOrd="5" destOrd="0" presId="urn:microsoft.com/office/officeart/2005/8/layout/vList2"/>
    <dgm:cxn modelId="{5806AD81-9DDA-43C4-A19E-E4468F569B8A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b="1" dirty="0" smtClean="0"/>
            <a:t>ΣΚΟΠΟΣ:</a:t>
          </a:r>
          <a:endParaRPr lang="el-GR" dirty="0" smtClean="0"/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παραγωγή πολλαπλασιαστικού υλικού για την </a:t>
          </a:r>
          <a:r>
            <a:rPr lang="el-GR" b="1" dirty="0" smtClean="0"/>
            <a:t>βελτίωση του ήδη υπάρχοντος κήπου του σχολείου</a:t>
          </a:r>
          <a:r>
            <a:rPr lang="el-GR" dirty="0" smtClean="0"/>
            <a:t>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4E7E4761-4CDE-47A8-9970-D5E8CAA14F2B}">
      <dgm:prSet/>
      <dgm:spPr/>
      <dgm:t>
        <a:bodyPr/>
        <a:lstStyle/>
        <a:p>
          <a:r>
            <a:rPr lang="el-GR" dirty="0" smtClean="0"/>
            <a:t>Καθάρισμα παρτεριού, κλάδεμα ανθοκομικών φυλλοβόλων θάμνων </a:t>
          </a:r>
          <a:r>
            <a:rPr lang="el-GR" dirty="0" err="1" smtClean="0"/>
            <a:t>κηποτεχνίας</a:t>
          </a:r>
          <a:r>
            <a:rPr lang="el-GR" dirty="0" smtClean="0"/>
            <a:t> και ….</a:t>
          </a:r>
          <a:endParaRPr lang="el-GR" dirty="0"/>
        </a:p>
      </dgm:t>
    </dgm:pt>
    <dgm:pt modelId="{ACAF8356-48A8-4EA4-9312-84A76FCA287D}" type="parTrans" cxnId="{49C01731-1D38-4517-ADBB-2A8B5508022C}">
      <dgm:prSet/>
      <dgm:spPr/>
      <dgm:t>
        <a:bodyPr/>
        <a:lstStyle/>
        <a:p>
          <a:endParaRPr lang="el-GR"/>
        </a:p>
      </dgm:t>
    </dgm:pt>
    <dgm:pt modelId="{90533BD3-1B85-47B0-9D6D-B04B23E57CB9}" type="sibTrans" cxnId="{49C01731-1D38-4517-ADBB-2A8B5508022C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3F6B0492-2412-4949-9EA1-2E6A0DF1FB7D}" type="pres">
      <dgm:prSet presAssocID="{4E7E4761-4CDE-47A8-9970-D5E8CAA14F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604316-AE54-4976-8728-C865964E480B}" type="pres">
      <dgm:prSet presAssocID="{90533BD3-1B85-47B0-9D6D-B04B23E57CB9}" presName="spacer" presStyleCnt="0"/>
      <dgm:spPr/>
    </dgm:pt>
    <dgm:pt modelId="{D1F604C6-BAA0-483F-8F19-224060315B4C}" type="pres">
      <dgm:prSet presAssocID="{4E470220-CBDD-45A4-ABF3-895B4CBB3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C39F50-FC89-4D5B-AD3E-79CCD4A2BD26}" srcId="{D518B251-C200-40A5-92F4-59BFCD2D2E25}" destId="{4E470220-CBDD-45A4-ABF3-895B4CBB3F8B}" srcOrd="2" destOrd="0" parTransId="{6A1D93B5-E3E6-4EBA-B920-8E1158332804}" sibTransId="{165E5E82-CD46-4F0F-86BE-D6DBBCAA7E99}"/>
    <dgm:cxn modelId="{05C060FA-0DED-4CD7-AAEE-6E7C658F3FF1}" type="presOf" srcId="{4E470220-CBDD-45A4-ABF3-895B4CBB3F8B}" destId="{D1F604C6-BAA0-483F-8F19-224060315B4C}" srcOrd="0" destOrd="0" presId="urn:microsoft.com/office/officeart/2005/8/layout/vList2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06246A3D-DF00-4DDC-997D-62279A564F19}" type="presOf" srcId="{1FE8F538-6D4C-4DA3-86D0-825225FAE1A3}" destId="{8334C112-FD2F-4EF8-B163-618DAC626522}" srcOrd="0" destOrd="0" presId="urn:microsoft.com/office/officeart/2005/8/layout/vList2"/>
    <dgm:cxn modelId="{541B8F41-B583-447E-8FE2-472757956B20}" type="presOf" srcId="{D518B251-C200-40A5-92F4-59BFCD2D2E25}" destId="{D4B9D720-EDFE-42A4-9E50-4B3B9CE5D111}" srcOrd="0" destOrd="0" presId="urn:microsoft.com/office/officeart/2005/8/layout/vList2"/>
    <dgm:cxn modelId="{E591DD23-28D7-453A-A635-6350FE5DA5E0}" type="presOf" srcId="{4E7E4761-4CDE-47A8-9970-D5E8CAA14F2B}" destId="{3F6B0492-2412-4949-9EA1-2E6A0DF1FB7D}" srcOrd="0" destOrd="0" presId="urn:microsoft.com/office/officeart/2005/8/layout/vList2"/>
    <dgm:cxn modelId="{8C4C3360-2D07-4058-A636-84DEEA9B6FBE}" type="presOf" srcId="{6AF63833-FA96-46C9-AA4F-B4405205C803}" destId="{9EF1D420-E000-4BFA-A44C-0BF757F28F9C}" srcOrd="0" destOrd="0" presId="urn:microsoft.com/office/officeart/2005/8/layout/vList2"/>
    <dgm:cxn modelId="{49C01731-1D38-4517-ADBB-2A8B5508022C}" srcId="{D518B251-C200-40A5-92F4-59BFCD2D2E25}" destId="{4E7E4761-4CDE-47A8-9970-D5E8CAA14F2B}" srcOrd="1" destOrd="0" parTransId="{ACAF8356-48A8-4EA4-9312-84A76FCA287D}" sibTransId="{90533BD3-1B85-47B0-9D6D-B04B23E57CB9}"/>
    <dgm:cxn modelId="{4D389635-F78B-45A5-AAFF-374CD856C0D0}" type="presParOf" srcId="{D4B9D720-EDFE-42A4-9E50-4B3B9CE5D111}" destId="{8334C112-FD2F-4EF8-B163-618DAC626522}" srcOrd="0" destOrd="0" presId="urn:microsoft.com/office/officeart/2005/8/layout/vList2"/>
    <dgm:cxn modelId="{39864E57-2E5B-4CF0-87A5-8D4FCF7C06A8}" type="presParOf" srcId="{D4B9D720-EDFE-42A4-9E50-4B3B9CE5D111}" destId="{928A3E6D-C41C-4F43-AE86-0AE7423ABE27}" srcOrd="1" destOrd="0" presId="urn:microsoft.com/office/officeart/2005/8/layout/vList2"/>
    <dgm:cxn modelId="{11E319A6-B5D1-49DC-B400-B5B562F5D6C5}" type="presParOf" srcId="{D4B9D720-EDFE-42A4-9E50-4B3B9CE5D111}" destId="{3F6B0492-2412-4949-9EA1-2E6A0DF1FB7D}" srcOrd="2" destOrd="0" presId="urn:microsoft.com/office/officeart/2005/8/layout/vList2"/>
    <dgm:cxn modelId="{F04191F0-939C-485B-92B6-F1BC990E7928}" type="presParOf" srcId="{D4B9D720-EDFE-42A4-9E50-4B3B9CE5D111}" destId="{D7604316-AE54-4976-8728-C865964E480B}" srcOrd="3" destOrd="0" presId="urn:microsoft.com/office/officeart/2005/8/layout/vList2"/>
    <dgm:cxn modelId="{6F4925CD-7A74-4405-B957-27F477F3B82C}" type="presParOf" srcId="{D4B9D720-EDFE-42A4-9E50-4B3B9CE5D111}" destId="{D1F604C6-BAA0-483F-8F19-224060315B4C}" srcOrd="4" destOrd="0" presId="urn:microsoft.com/office/officeart/2005/8/layout/vList2"/>
    <dgm:cxn modelId="{E6B2C670-E6E5-4E77-835F-A43AD81139BD}" type="presParOf" srcId="{D4B9D720-EDFE-42A4-9E50-4B3B9CE5D111}" destId="{1581BBEF-0345-4108-A31F-AE214EC1AA66}" srcOrd="5" destOrd="0" presId="urn:microsoft.com/office/officeart/2005/8/layout/vList2"/>
    <dgm:cxn modelId="{3EA3CEB3-BA46-4F9B-9B34-DBDD5389263D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18B251-C200-40A5-92F4-59BFCD2D2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FE8F538-6D4C-4DA3-86D0-825225FAE1A3}">
      <dgm:prSet phldrT="[Κείμενο]"/>
      <dgm:spPr/>
      <dgm:t>
        <a:bodyPr/>
        <a:lstStyle/>
        <a:p>
          <a:pPr algn="just"/>
          <a:r>
            <a:rPr lang="el-GR" dirty="0" smtClean="0"/>
            <a:t>Στο πλαίσιο των </a:t>
          </a:r>
          <a:r>
            <a:rPr lang="el-GR" b="0" dirty="0" smtClean="0"/>
            <a:t>στόχων των ηνωμένων εθνών για τη βιώσιμη ανάπτυξη – </a:t>
          </a:r>
          <a:r>
            <a:rPr lang="el-GR" b="0" dirty="0" err="1" smtClean="0"/>
            <a:t>μηδενικη</a:t>
          </a:r>
          <a:r>
            <a:rPr lang="el-GR" b="0" dirty="0" smtClean="0"/>
            <a:t> </a:t>
          </a:r>
          <a:r>
            <a:rPr lang="el-GR" b="0" dirty="0" err="1" smtClean="0"/>
            <a:t>φτωχεια</a:t>
          </a:r>
          <a:r>
            <a:rPr lang="el-GR" b="0" dirty="0" smtClean="0"/>
            <a:t>.</a:t>
          </a:r>
        </a:p>
      </dgm:t>
    </dgm:pt>
    <dgm:pt modelId="{FD9EB70D-2906-4785-A371-83A8866C8364}" type="parTrans" cxnId="{83ED6136-8395-4A67-A240-8257CCBAB8BE}">
      <dgm:prSet/>
      <dgm:spPr/>
      <dgm:t>
        <a:bodyPr/>
        <a:lstStyle/>
        <a:p>
          <a:endParaRPr lang="el-GR"/>
        </a:p>
      </dgm:t>
    </dgm:pt>
    <dgm:pt modelId="{773AD1BE-4023-4B9A-A73F-15D4629590C6}" type="sibTrans" cxnId="{83ED6136-8395-4A67-A240-8257CCBAB8BE}">
      <dgm:prSet/>
      <dgm:spPr/>
      <dgm:t>
        <a:bodyPr/>
        <a:lstStyle/>
        <a:p>
          <a:endParaRPr lang="el-GR"/>
        </a:p>
      </dgm:t>
    </dgm:pt>
    <dgm:pt modelId="{4E470220-CBDD-45A4-ABF3-895B4CBB3F8B}">
      <dgm:prSet phldrT="[Κείμενο]"/>
      <dgm:spPr/>
      <dgm:t>
        <a:bodyPr/>
        <a:lstStyle/>
        <a:p>
          <a:pPr algn="just"/>
          <a:r>
            <a:rPr lang="el-GR" dirty="0" smtClean="0"/>
            <a:t>ανεξαρτήτως κοινωνικού και πολιτισμικού υπόβαθρου.</a:t>
          </a:r>
          <a:endParaRPr lang="el-GR" dirty="0"/>
        </a:p>
      </dgm:t>
    </dgm:pt>
    <dgm:pt modelId="{6A1D93B5-E3E6-4EBA-B920-8E1158332804}" type="parTrans" cxnId="{5BC39F50-FC89-4D5B-AD3E-79CCD4A2BD26}">
      <dgm:prSet/>
      <dgm:spPr/>
      <dgm:t>
        <a:bodyPr/>
        <a:lstStyle/>
        <a:p>
          <a:endParaRPr lang="el-GR"/>
        </a:p>
      </dgm:t>
    </dgm:pt>
    <dgm:pt modelId="{165E5E82-CD46-4F0F-86BE-D6DBBCAA7E99}" type="sibTrans" cxnId="{5BC39F50-FC89-4D5B-AD3E-79CCD4A2BD26}">
      <dgm:prSet/>
      <dgm:spPr/>
      <dgm:t>
        <a:bodyPr/>
        <a:lstStyle/>
        <a:p>
          <a:endParaRPr lang="el-GR"/>
        </a:p>
      </dgm:t>
    </dgm:pt>
    <dgm:pt modelId="{6AF63833-FA96-46C9-AA4F-B4405205C803}">
      <dgm:prSet phldrT="[Κείμενο]" phldr="1"/>
      <dgm:spPr/>
      <dgm:t>
        <a:bodyPr/>
        <a:lstStyle/>
        <a:p>
          <a:endParaRPr lang="el-GR" dirty="0"/>
        </a:p>
      </dgm:t>
    </dgm:pt>
    <dgm:pt modelId="{B7AF550E-2853-4A9B-A009-9E4F0C9F8C4E}" type="sibTrans" cxnId="{FE43ED32-2FF5-4828-8F72-6B153A6286F7}">
      <dgm:prSet/>
      <dgm:spPr/>
      <dgm:t>
        <a:bodyPr/>
        <a:lstStyle/>
        <a:p>
          <a:endParaRPr lang="el-GR"/>
        </a:p>
      </dgm:t>
    </dgm:pt>
    <dgm:pt modelId="{8032D78F-F44C-444B-BEAC-C19C8C79D738}" type="parTrans" cxnId="{FE43ED32-2FF5-4828-8F72-6B153A6286F7}">
      <dgm:prSet/>
      <dgm:spPr/>
      <dgm:t>
        <a:bodyPr/>
        <a:lstStyle/>
        <a:p>
          <a:endParaRPr lang="el-GR"/>
        </a:p>
      </dgm:t>
    </dgm:pt>
    <dgm:pt modelId="{4E7E4761-4CDE-47A8-9970-D5E8CAA14F2B}">
      <dgm:prSet/>
      <dgm:spPr/>
      <dgm:t>
        <a:bodyPr/>
        <a:lstStyle/>
        <a:p>
          <a:pPr algn="just"/>
          <a:r>
            <a:rPr lang="el-GR" dirty="0" smtClean="0"/>
            <a:t>μαζέψαμε τρόφιμα για οικογένειες των παιδιών του σχολείου μας που έχουν ανάγκη, </a:t>
          </a:r>
          <a:endParaRPr lang="el-GR" dirty="0"/>
        </a:p>
      </dgm:t>
    </dgm:pt>
    <dgm:pt modelId="{ACAF8356-48A8-4EA4-9312-84A76FCA287D}" type="parTrans" cxnId="{49C01731-1D38-4517-ADBB-2A8B5508022C}">
      <dgm:prSet/>
      <dgm:spPr/>
      <dgm:t>
        <a:bodyPr/>
        <a:lstStyle/>
        <a:p>
          <a:endParaRPr lang="el-GR"/>
        </a:p>
      </dgm:t>
    </dgm:pt>
    <dgm:pt modelId="{90533BD3-1B85-47B0-9D6D-B04B23E57CB9}" type="sibTrans" cxnId="{49C01731-1D38-4517-ADBB-2A8B5508022C}">
      <dgm:prSet/>
      <dgm:spPr/>
      <dgm:t>
        <a:bodyPr/>
        <a:lstStyle/>
        <a:p>
          <a:endParaRPr lang="el-GR"/>
        </a:p>
      </dgm:t>
    </dgm:pt>
    <dgm:pt modelId="{D4B9D720-EDFE-42A4-9E50-4B3B9CE5D111}" type="pres">
      <dgm:prSet presAssocID="{D518B251-C200-40A5-92F4-59BFCD2D2E25}" presName="linear" presStyleCnt="0">
        <dgm:presLayoutVars>
          <dgm:animLvl val="lvl"/>
          <dgm:resizeHandles val="exact"/>
        </dgm:presLayoutVars>
      </dgm:prSet>
      <dgm:spPr/>
    </dgm:pt>
    <dgm:pt modelId="{8334C112-FD2F-4EF8-B163-618DAC626522}" type="pres">
      <dgm:prSet presAssocID="{1FE8F538-6D4C-4DA3-86D0-825225FAE1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8A3E6D-C41C-4F43-AE86-0AE7423ABE27}" type="pres">
      <dgm:prSet presAssocID="{773AD1BE-4023-4B9A-A73F-15D4629590C6}" presName="spacer" presStyleCnt="0"/>
      <dgm:spPr/>
    </dgm:pt>
    <dgm:pt modelId="{3F6B0492-2412-4949-9EA1-2E6A0DF1FB7D}" type="pres">
      <dgm:prSet presAssocID="{4E7E4761-4CDE-47A8-9970-D5E8CAA14F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604316-AE54-4976-8728-C865964E480B}" type="pres">
      <dgm:prSet presAssocID="{90533BD3-1B85-47B0-9D6D-B04B23E57CB9}" presName="spacer" presStyleCnt="0"/>
      <dgm:spPr/>
    </dgm:pt>
    <dgm:pt modelId="{D1F604C6-BAA0-483F-8F19-224060315B4C}" type="pres">
      <dgm:prSet presAssocID="{4E470220-CBDD-45A4-ABF3-895B4CBB3F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81BBEF-0345-4108-A31F-AE214EC1AA66}" type="pres">
      <dgm:prSet presAssocID="{165E5E82-CD46-4F0F-86BE-D6DBBCAA7E99}" presName="spacer" presStyleCnt="0"/>
      <dgm:spPr/>
    </dgm:pt>
    <dgm:pt modelId="{9EF1D420-E000-4BFA-A44C-0BF757F28F9C}" type="pres">
      <dgm:prSet presAssocID="{6AF63833-FA96-46C9-AA4F-B4405205C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C39F50-FC89-4D5B-AD3E-79CCD4A2BD26}" srcId="{D518B251-C200-40A5-92F4-59BFCD2D2E25}" destId="{4E470220-CBDD-45A4-ABF3-895B4CBB3F8B}" srcOrd="2" destOrd="0" parTransId="{6A1D93B5-E3E6-4EBA-B920-8E1158332804}" sibTransId="{165E5E82-CD46-4F0F-86BE-D6DBBCAA7E99}"/>
    <dgm:cxn modelId="{FE43ED32-2FF5-4828-8F72-6B153A6286F7}" srcId="{D518B251-C200-40A5-92F4-59BFCD2D2E25}" destId="{6AF63833-FA96-46C9-AA4F-B4405205C803}" srcOrd="3" destOrd="0" parTransId="{8032D78F-F44C-444B-BEAC-C19C8C79D738}" sibTransId="{B7AF550E-2853-4A9B-A009-9E4F0C9F8C4E}"/>
    <dgm:cxn modelId="{83ED6136-8395-4A67-A240-8257CCBAB8BE}" srcId="{D518B251-C200-40A5-92F4-59BFCD2D2E25}" destId="{1FE8F538-6D4C-4DA3-86D0-825225FAE1A3}" srcOrd="0" destOrd="0" parTransId="{FD9EB70D-2906-4785-A371-83A8866C8364}" sibTransId="{773AD1BE-4023-4B9A-A73F-15D4629590C6}"/>
    <dgm:cxn modelId="{7EAA2661-25A8-4493-9D20-47CCCC3F9DF5}" type="presOf" srcId="{1FE8F538-6D4C-4DA3-86D0-825225FAE1A3}" destId="{8334C112-FD2F-4EF8-B163-618DAC626522}" srcOrd="0" destOrd="0" presId="urn:microsoft.com/office/officeart/2005/8/layout/vList2"/>
    <dgm:cxn modelId="{D7267282-03DD-4728-B1C3-5B86B4FB8BCA}" type="presOf" srcId="{6AF63833-FA96-46C9-AA4F-B4405205C803}" destId="{9EF1D420-E000-4BFA-A44C-0BF757F28F9C}" srcOrd="0" destOrd="0" presId="urn:microsoft.com/office/officeart/2005/8/layout/vList2"/>
    <dgm:cxn modelId="{EDE265E7-3940-43A4-9BA9-C8F1727FAE76}" type="presOf" srcId="{4E470220-CBDD-45A4-ABF3-895B4CBB3F8B}" destId="{D1F604C6-BAA0-483F-8F19-224060315B4C}" srcOrd="0" destOrd="0" presId="urn:microsoft.com/office/officeart/2005/8/layout/vList2"/>
    <dgm:cxn modelId="{8A04BC58-7150-407F-997D-2589BC0E0179}" type="presOf" srcId="{4E7E4761-4CDE-47A8-9970-D5E8CAA14F2B}" destId="{3F6B0492-2412-4949-9EA1-2E6A0DF1FB7D}" srcOrd="0" destOrd="0" presId="urn:microsoft.com/office/officeart/2005/8/layout/vList2"/>
    <dgm:cxn modelId="{52C91351-AC21-4BED-B17A-8333726ECF6C}" type="presOf" srcId="{D518B251-C200-40A5-92F4-59BFCD2D2E25}" destId="{D4B9D720-EDFE-42A4-9E50-4B3B9CE5D111}" srcOrd="0" destOrd="0" presId="urn:microsoft.com/office/officeart/2005/8/layout/vList2"/>
    <dgm:cxn modelId="{49C01731-1D38-4517-ADBB-2A8B5508022C}" srcId="{D518B251-C200-40A5-92F4-59BFCD2D2E25}" destId="{4E7E4761-4CDE-47A8-9970-D5E8CAA14F2B}" srcOrd="1" destOrd="0" parTransId="{ACAF8356-48A8-4EA4-9312-84A76FCA287D}" sibTransId="{90533BD3-1B85-47B0-9D6D-B04B23E57CB9}"/>
    <dgm:cxn modelId="{14B4FD6D-3705-4D1E-8A37-6524E90E4452}" type="presParOf" srcId="{D4B9D720-EDFE-42A4-9E50-4B3B9CE5D111}" destId="{8334C112-FD2F-4EF8-B163-618DAC626522}" srcOrd="0" destOrd="0" presId="urn:microsoft.com/office/officeart/2005/8/layout/vList2"/>
    <dgm:cxn modelId="{971FFD26-E303-4C8C-8747-D37BFBE99B12}" type="presParOf" srcId="{D4B9D720-EDFE-42A4-9E50-4B3B9CE5D111}" destId="{928A3E6D-C41C-4F43-AE86-0AE7423ABE27}" srcOrd="1" destOrd="0" presId="urn:microsoft.com/office/officeart/2005/8/layout/vList2"/>
    <dgm:cxn modelId="{C55D003E-E206-462B-BC0C-FDFFC3B89B78}" type="presParOf" srcId="{D4B9D720-EDFE-42A4-9E50-4B3B9CE5D111}" destId="{3F6B0492-2412-4949-9EA1-2E6A0DF1FB7D}" srcOrd="2" destOrd="0" presId="urn:microsoft.com/office/officeart/2005/8/layout/vList2"/>
    <dgm:cxn modelId="{853B8BF2-7024-477E-8657-E2008840529B}" type="presParOf" srcId="{D4B9D720-EDFE-42A4-9E50-4B3B9CE5D111}" destId="{D7604316-AE54-4976-8728-C865964E480B}" srcOrd="3" destOrd="0" presId="urn:microsoft.com/office/officeart/2005/8/layout/vList2"/>
    <dgm:cxn modelId="{556D13CA-257C-47A0-9C90-B3FB5E946025}" type="presParOf" srcId="{D4B9D720-EDFE-42A4-9E50-4B3B9CE5D111}" destId="{D1F604C6-BAA0-483F-8F19-224060315B4C}" srcOrd="4" destOrd="0" presId="urn:microsoft.com/office/officeart/2005/8/layout/vList2"/>
    <dgm:cxn modelId="{C9FE5439-A2FD-49B9-9406-A7D77500324B}" type="presParOf" srcId="{D4B9D720-EDFE-42A4-9E50-4B3B9CE5D111}" destId="{1581BBEF-0345-4108-A31F-AE214EC1AA66}" srcOrd="5" destOrd="0" presId="urn:microsoft.com/office/officeart/2005/8/layout/vList2"/>
    <dgm:cxn modelId="{08EC35BD-9647-43CE-99A6-95FAF3E55E10}" type="presParOf" srcId="{D4B9D720-EDFE-42A4-9E50-4B3B9CE5D111}" destId="{9EF1D420-E000-4BFA-A44C-0BF757F28F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4ADB21-0152-4B24-82DE-B5FB21DE34CA}">
      <dsp:nvSpPr>
        <dsp:cNvPr id="0" name=""/>
        <dsp:cNvSpPr/>
      </dsp:nvSpPr>
      <dsp:spPr>
        <a:xfrm>
          <a:off x="0" y="0"/>
          <a:ext cx="9144000" cy="142575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kern="1200" dirty="0" smtClean="0"/>
            <a:t>Καταξιωμένο διεθνές πρόγραμμα για την περιβαλλοντική εκπαίδευση</a:t>
          </a:r>
          <a:endParaRPr lang="el-GR" sz="4200" kern="1200" dirty="0"/>
        </a:p>
      </dsp:txBody>
      <dsp:txXfrm>
        <a:off x="0" y="0"/>
        <a:ext cx="9144000" cy="1425758"/>
      </dsp:txXfrm>
    </dsp:sp>
    <dsp:sp modelId="{96294390-6643-428E-BAB3-C2F3F6FD0B9F}">
      <dsp:nvSpPr>
        <dsp:cNvPr id="0" name=""/>
        <dsp:cNvSpPr/>
      </dsp:nvSpPr>
      <dsp:spPr>
        <a:xfrm>
          <a:off x="4464" y="1425758"/>
          <a:ext cx="3045023" cy="2994092"/>
        </a:xfrm>
        <a:prstGeom prst="rect">
          <a:avLst/>
        </a:prstGeom>
        <a:solidFill>
          <a:srgbClr val="006666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00B050"/>
              </a:solidFill>
            </a:rPr>
            <a:t>ΣΤΟΧΟΣ: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00B050"/>
              </a:solidFill>
            </a:rPr>
            <a:t>ενημέρωση των μαθητών για θέματα </a:t>
          </a:r>
          <a:r>
            <a:rPr lang="el-GR" sz="2300" b="1" kern="1200" dirty="0" err="1" smtClean="0">
              <a:solidFill>
                <a:srgbClr val="00B050"/>
              </a:solidFill>
            </a:rPr>
            <a:t>αειφορίας</a:t>
          </a:r>
          <a:endParaRPr lang="el-GR" sz="2300" b="1" kern="1200" dirty="0">
            <a:solidFill>
              <a:srgbClr val="00B050"/>
            </a:solidFill>
          </a:endParaRPr>
        </a:p>
      </dsp:txBody>
      <dsp:txXfrm>
        <a:off x="4464" y="1425758"/>
        <a:ext cx="3045023" cy="2994092"/>
      </dsp:txXfrm>
    </dsp:sp>
    <dsp:sp modelId="{25A01F78-B99B-4396-BFF5-3B9D24634A70}">
      <dsp:nvSpPr>
        <dsp:cNvPr id="0" name=""/>
        <dsp:cNvSpPr/>
      </dsp:nvSpPr>
      <dsp:spPr>
        <a:xfrm>
          <a:off x="3049488" y="1425758"/>
          <a:ext cx="3045023" cy="2994092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ΠΛΑΙΣΙΟ ΕΡΓΑΣΙΑΣ: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για σχολική και κοινωνική δράση</a:t>
          </a:r>
          <a:endParaRPr lang="el-GR" sz="2300" b="1" kern="1200" dirty="0"/>
        </a:p>
      </dsp:txBody>
      <dsp:txXfrm>
        <a:off x="3049488" y="1425758"/>
        <a:ext cx="3045023" cy="2994092"/>
      </dsp:txXfrm>
    </dsp:sp>
    <dsp:sp modelId="{DFD25DCB-AE5D-4BB6-A88B-164267075E2A}">
      <dsp:nvSpPr>
        <dsp:cNvPr id="0" name=""/>
        <dsp:cNvSpPr/>
      </dsp:nvSpPr>
      <dsp:spPr>
        <a:xfrm>
          <a:off x="6094511" y="1425758"/>
          <a:ext cx="3045023" cy="2994092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00B050"/>
              </a:solidFill>
            </a:rPr>
            <a:t>ΑΠΟΤΕΛΕΣΜΑ: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00B050"/>
              </a:solidFill>
            </a:rPr>
            <a:t>η ευαισθητοποίηση, η εκπαίδευση και η αλλαγή στάσης των μαθητών σε θέματα που αφορούν το περιβάλλον</a:t>
          </a:r>
          <a:endParaRPr lang="el-GR" sz="2300" b="1" kern="1200" dirty="0">
            <a:solidFill>
              <a:srgbClr val="00B050"/>
            </a:solidFill>
          </a:endParaRPr>
        </a:p>
      </dsp:txBody>
      <dsp:txXfrm>
        <a:off x="6094511" y="1425758"/>
        <a:ext cx="3045023" cy="2994092"/>
      </dsp:txXfrm>
    </dsp:sp>
    <dsp:sp modelId="{8B97DE27-196E-46A9-A106-09DCDC1723EA}">
      <dsp:nvSpPr>
        <dsp:cNvPr id="0" name=""/>
        <dsp:cNvSpPr/>
      </dsp:nvSpPr>
      <dsp:spPr>
        <a:xfrm>
          <a:off x="0" y="4419851"/>
          <a:ext cx="9144000" cy="332676"/>
        </a:xfrm>
        <a:prstGeom prst="rect">
          <a:avLst/>
        </a:prstGeom>
        <a:solidFill>
          <a:srgbClr val="0C788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522259"/>
          <a:ext cx="9144000" cy="86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Συμμετείχαμε σε κοινή δράση με μαθητές από το</a:t>
          </a:r>
          <a:r>
            <a:rPr lang="el-GR" sz="2000" b="1" kern="1200" dirty="0" smtClean="0"/>
            <a:t> </a:t>
          </a:r>
          <a:r>
            <a:rPr lang="el-GR" sz="2000" b="1" kern="1200" dirty="0" err="1" smtClean="0"/>
            <a:t>Σικιαρείδιο</a:t>
          </a:r>
          <a:r>
            <a:rPr lang="el-GR" sz="2000" b="1" kern="1200" dirty="0" smtClean="0"/>
            <a:t> Ίδρυμα</a:t>
          </a:r>
          <a:r>
            <a:rPr lang="el-GR" sz="2000" kern="1200" dirty="0" smtClean="0"/>
            <a:t> με τίτλο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«</a:t>
          </a:r>
          <a:r>
            <a:rPr lang="el-GR" sz="2000" b="1" kern="1200" dirty="0" smtClean="0"/>
            <a:t>ΕΛΑΙΟΜΑΖΩΜΑ ΣΤΗΝ ΑΥΛΗ ΤΟΥ ΣΧΟΛΕΙΟΥ ΜΑΣ</a:t>
          </a:r>
          <a:r>
            <a:rPr lang="el-GR" sz="2000" kern="1200" dirty="0" smtClean="0"/>
            <a:t>»</a:t>
          </a:r>
          <a:endParaRPr lang="el-GR" sz="2000" b="0" kern="1200" dirty="0" smtClean="0"/>
        </a:p>
      </dsp:txBody>
      <dsp:txXfrm>
        <a:off x="0" y="522259"/>
        <a:ext cx="9144000" cy="865800"/>
      </dsp:txXfrm>
    </dsp:sp>
    <dsp:sp modelId="{3F6B0492-2412-4949-9EA1-2E6A0DF1FB7D}">
      <dsp:nvSpPr>
        <dsp:cNvPr id="0" name=""/>
        <dsp:cNvSpPr/>
      </dsp:nvSpPr>
      <dsp:spPr>
        <a:xfrm>
          <a:off x="0" y="1445659"/>
          <a:ext cx="9144000" cy="86580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Στη συνέχεια, </a:t>
          </a:r>
          <a:r>
            <a:rPr lang="el-GR" sz="2000" kern="1200" dirty="0" smtClean="0"/>
            <a:t>παρασκευάσαμε βρώσιμες ελιές δύο τύπων, </a:t>
          </a:r>
          <a:r>
            <a:rPr lang="el-GR" sz="2000" b="1" kern="1200" dirty="0" smtClean="0"/>
            <a:t>«Ελιές σε άλμη»</a:t>
          </a:r>
          <a:r>
            <a:rPr lang="el-GR" sz="2000" kern="1200" dirty="0" smtClean="0"/>
            <a:t> και </a:t>
          </a:r>
          <a:r>
            <a:rPr lang="el-GR" sz="2000" b="1" kern="1200" dirty="0" smtClean="0"/>
            <a:t>«Πράσινες Ελιές ξιδάτες»</a:t>
          </a:r>
          <a:r>
            <a:rPr lang="el-GR" sz="2000" kern="1200" dirty="0" smtClean="0"/>
            <a:t>, </a:t>
          </a:r>
          <a:endParaRPr lang="el-GR" sz="2000" kern="1200" dirty="0"/>
        </a:p>
      </dsp:txBody>
      <dsp:txXfrm>
        <a:off x="0" y="1445659"/>
        <a:ext cx="9144000" cy="865800"/>
      </dsp:txXfrm>
    </dsp:sp>
    <dsp:sp modelId="{D1F604C6-BAA0-483F-8F19-224060315B4C}">
      <dsp:nvSpPr>
        <dsp:cNvPr id="0" name=""/>
        <dsp:cNvSpPr/>
      </dsp:nvSpPr>
      <dsp:spPr>
        <a:xfrm>
          <a:off x="0" y="2369060"/>
          <a:ext cx="9144000" cy="86580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με σκοπό να διατεθούν στο </a:t>
          </a:r>
          <a:r>
            <a:rPr lang="el-GR" sz="2000" b="1" kern="1200" dirty="0" smtClean="0"/>
            <a:t>Χριστουγεννιάτικο </a:t>
          </a:r>
          <a:r>
            <a:rPr lang="el-GR" sz="2000" b="1" kern="1200" dirty="0" err="1" smtClean="0"/>
            <a:t>bazaar</a:t>
          </a:r>
          <a:r>
            <a:rPr lang="el-GR" sz="2000" kern="1200" dirty="0" smtClean="0"/>
            <a:t> του σχολείου μας.</a:t>
          </a:r>
          <a:endParaRPr lang="el-GR" sz="2000" kern="1200" dirty="0"/>
        </a:p>
      </dsp:txBody>
      <dsp:txXfrm>
        <a:off x="0" y="2369060"/>
        <a:ext cx="9144000" cy="865800"/>
      </dsp:txXfrm>
    </dsp:sp>
    <dsp:sp modelId="{9EF1D420-E000-4BFA-A44C-0BF757F28F9C}">
      <dsp:nvSpPr>
        <dsp:cNvPr id="0" name=""/>
        <dsp:cNvSpPr/>
      </dsp:nvSpPr>
      <dsp:spPr>
        <a:xfrm>
          <a:off x="0" y="3292460"/>
          <a:ext cx="9144000" cy="86580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/>
        </a:p>
      </dsp:txBody>
      <dsp:txXfrm>
        <a:off x="0" y="3292460"/>
        <a:ext cx="9144000" cy="8658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57140"/>
          <a:ext cx="914400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Το σχολείο μας συμμετείχε στην δράση ΑΛΛΗΛΕΓΓΥΗΣ </a:t>
          </a:r>
          <a:r>
            <a:rPr lang="el-GR" sz="2800" kern="1200" dirty="0" smtClean="0"/>
            <a:t>«Ένα μπουφάν για κάθε παιδί» </a:t>
          </a:r>
          <a:endParaRPr lang="el-GR" sz="2800" b="0" kern="1200" dirty="0" smtClean="0"/>
        </a:p>
      </dsp:txBody>
      <dsp:txXfrm>
        <a:off x="0" y="57140"/>
        <a:ext cx="9144000" cy="1081080"/>
      </dsp:txXfrm>
    </dsp:sp>
    <dsp:sp modelId="{3F6B0492-2412-4949-9EA1-2E6A0DF1FB7D}">
      <dsp:nvSpPr>
        <dsp:cNvPr id="0" name=""/>
        <dsp:cNvSpPr/>
      </dsp:nvSpPr>
      <dsp:spPr>
        <a:xfrm>
          <a:off x="0" y="1218860"/>
          <a:ext cx="9144000" cy="108108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σε συνεργασία με την ΕΝΩΣΗ ΣΥΛΛΟΓΩΝ ΓΟΝΕΩΝ Αγίας Παρασκευής</a:t>
          </a:r>
          <a:endParaRPr lang="el-GR" sz="2800" kern="1200" dirty="0"/>
        </a:p>
      </dsp:txBody>
      <dsp:txXfrm>
        <a:off x="0" y="1218860"/>
        <a:ext cx="9144000" cy="1081080"/>
      </dsp:txXfrm>
    </dsp:sp>
    <dsp:sp modelId="{D1F604C6-BAA0-483F-8F19-224060315B4C}">
      <dsp:nvSpPr>
        <dsp:cNvPr id="0" name=""/>
        <dsp:cNvSpPr/>
      </dsp:nvSpPr>
      <dsp:spPr>
        <a:xfrm>
          <a:off x="0" y="2380580"/>
          <a:ext cx="9144000" cy="108108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και μάζεψε μπουφάν για τα ασυνόδευτα προσφυγόπουλα.</a:t>
          </a:r>
          <a:endParaRPr lang="el-GR" sz="2800" kern="1200" dirty="0"/>
        </a:p>
      </dsp:txBody>
      <dsp:txXfrm>
        <a:off x="0" y="2380580"/>
        <a:ext cx="9144000" cy="1081080"/>
      </dsp:txXfrm>
    </dsp:sp>
    <dsp:sp modelId="{9EF1D420-E000-4BFA-A44C-0BF757F28F9C}">
      <dsp:nvSpPr>
        <dsp:cNvPr id="0" name=""/>
        <dsp:cNvSpPr/>
      </dsp:nvSpPr>
      <dsp:spPr>
        <a:xfrm>
          <a:off x="0" y="3542299"/>
          <a:ext cx="9144000" cy="108108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>
        <a:off x="0" y="3542299"/>
        <a:ext cx="9144000" cy="10810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331010"/>
          <a:ext cx="9144000" cy="950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dirty="0" smtClean="0"/>
            <a:t>Περίπατος </a:t>
          </a:r>
          <a:r>
            <a:rPr lang="el-GR" sz="2500" kern="1200" dirty="0" smtClean="0"/>
            <a:t>στους βιολογικούς Αμπελώνες του Πάρκου.</a:t>
          </a:r>
          <a:endParaRPr lang="el-GR" sz="2500" b="0" kern="1200" dirty="0" smtClean="0"/>
        </a:p>
      </dsp:txBody>
      <dsp:txXfrm>
        <a:off x="0" y="331010"/>
        <a:ext cx="9144000" cy="950625"/>
      </dsp:txXfrm>
    </dsp:sp>
    <dsp:sp modelId="{659F7F56-DD08-4560-9FB9-1AE704FFA849}">
      <dsp:nvSpPr>
        <dsp:cNvPr id="0" name=""/>
        <dsp:cNvSpPr/>
      </dsp:nvSpPr>
      <dsp:spPr>
        <a:xfrm>
          <a:off x="0" y="1353635"/>
          <a:ext cx="9144000" cy="950625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Πέρασμα από τα παραδοσιακά Πέτρινα Πατητήρια, τις Ξύλινες </a:t>
          </a:r>
          <a:r>
            <a:rPr lang="el-GR" sz="2500" kern="1200" dirty="0" err="1" smtClean="0"/>
            <a:t>Στροφιλιές</a:t>
          </a:r>
          <a:r>
            <a:rPr lang="el-GR" sz="2500" kern="1200" dirty="0" smtClean="0"/>
            <a:t>, τη Μηχανή Διαλογής Σταφίδας, το Κελάρι και …</a:t>
          </a:r>
          <a:endParaRPr lang="el-GR" sz="2500" kern="1200" dirty="0"/>
        </a:p>
      </dsp:txBody>
      <dsp:txXfrm>
        <a:off x="0" y="1353635"/>
        <a:ext cx="9144000" cy="950625"/>
      </dsp:txXfrm>
    </dsp:sp>
    <dsp:sp modelId="{F69A7715-E4A8-43D6-A13B-EF4847511CFB}">
      <dsp:nvSpPr>
        <dsp:cNvPr id="0" name=""/>
        <dsp:cNvSpPr/>
      </dsp:nvSpPr>
      <dsp:spPr>
        <a:xfrm>
          <a:off x="0" y="2376260"/>
          <a:ext cx="9144000" cy="950625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επίσκεψη στα τρία παραδοσιακά Ελαιοτριβεία, στο Πέτρινο Αλώνι και τέλος στο Νερόμυλο για το αλεύρι.     </a:t>
          </a:r>
          <a:endParaRPr lang="el-GR" sz="2500" kern="1200" dirty="0"/>
        </a:p>
      </dsp:txBody>
      <dsp:txXfrm>
        <a:off x="0" y="2376260"/>
        <a:ext cx="9144000" cy="950625"/>
      </dsp:txXfrm>
    </dsp:sp>
    <dsp:sp modelId="{9EF1D420-E000-4BFA-A44C-0BF757F28F9C}">
      <dsp:nvSpPr>
        <dsp:cNvPr id="0" name=""/>
        <dsp:cNvSpPr/>
      </dsp:nvSpPr>
      <dsp:spPr>
        <a:xfrm>
          <a:off x="0" y="3398885"/>
          <a:ext cx="9144000" cy="950625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/>
        </a:p>
      </dsp:txBody>
      <dsp:txXfrm>
        <a:off x="0" y="3398885"/>
        <a:ext cx="9144000" cy="9506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331010"/>
          <a:ext cx="9144000" cy="950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Σκοπός:</a:t>
          </a:r>
          <a:endParaRPr lang="el-GR" sz="2500" b="0" kern="1200" dirty="0" smtClean="0"/>
        </a:p>
      </dsp:txBody>
      <dsp:txXfrm>
        <a:off x="0" y="331010"/>
        <a:ext cx="9144000" cy="950625"/>
      </dsp:txXfrm>
    </dsp:sp>
    <dsp:sp modelId="{659F7F56-DD08-4560-9FB9-1AE704FFA849}">
      <dsp:nvSpPr>
        <dsp:cNvPr id="0" name=""/>
        <dsp:cNvSpPr/>
      </dsp:nvSpPr>
      <dsp:spPr>
        <a:xfrm>
          <a:off x="0" y="1353635"/>
          <a:ext cx="9144000" cy="950625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Οι μαθητές να ευαισθητοποιηθούν σε θέματα που αφορούν το θαλάσσιο περιβάλλον και την ανάγκη προστασίας του με</a:t>
          </a:r>
          <a:r>
            <a:rPr lang="el-GR" sz="2500" kern="1200" dirty="0" smtClean="0"/>
            <a:t>…</a:t>
          </a:r>
          <a:endParaRPr lang="el-GR" sz="2500" kern="1200" dirty="0"/>
        </a:p>
      </dsp:txBody>
      <dsp:txXfrm>
        <a:off x="0" y="1353635"/>
        <a:ext cx="9144000" cy="950625"/>
      </dsp:txXfrm>
    </dsp:sp>
    <dsp:sp modelId="{F69A7715-E4A8-43D6-A13B-EF4847511CFB}">
      <dsp:nvSpPr>
        <dsp:cNvPr id="0" name=""/>
        <dsp:cNvSpPr/>
      </dsp:nvSpPr>
      <dsp:spPr>
        <a:xfrm>
          <a:off x="0" y="2376260"/>
          <a:ext cx="9144000" cy="950625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ι</a:t>
          </a:r>
          <a:r>
            <a:rPr lang="el-GR" sz="2500" kern="1200" dirty="0" smtClean="0"/>
            <a:t>διαίτερη έμφαση στις επιπτώσεις της ρύπανσης της θάλασσας από τα απορρίμματα.</a:t>
          </a:r>
          <a:endParaRPr lang="el-GR" sz="2500" kern="1200" dirty="0"/>
        </a:p>
      </dsp:txBody>
      <dsp:txXfrm>
        <a:off x="0" y="2376260"/>
        <a:ext cx="9144000" cy="950625"/>
      </dsp:txXfrm>
    </dsp:sp>
    <dsp:sp modelId="{9EF1D420-E000-4BFA-A44C-0BF757F28F9C}">
      <dsp:nvSpPr>
        <dsp:cNvPr id="0" name=""/>
        <dsp:cNvSpPr/>
      </dsp:nvSpPr>
      <dsp:spPr>
        <a:xfrm>
          <a:off x="0" y="3398885"/>
          <a:ext cx="9144000" cy="950625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/>
        </a:p>
      </dsp:txBody>
      <dsp:txXfrm>
        <a:off x="0" y="3398885"/>
        <a:ext cx="9144000" cy="9506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249559"/>
          <a:ext cx="9144000" cy="995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Παιχνίδι ρόλων με θέμα: 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«ΕΜΠΡΟΣ ΓΙΑ ΤΗΝ ΠΑΓΚΟΣΜΙΑ ΔΗΜΟΚΡΑΤΙΑ ΤΩΝ ΠΑΙΔΙΩΝ»</a:t>
          </a:r>
          <a:endParaRPr lang="el-GR" sz="2300" b="0" kern="1200" dirty="0" smtClean="0"/>
        </a:p>
      </dsp:txBody>
      <dsp:txXfrm>
        <a:off x="0" y="249559"/>
        <a:ext cx="9144000" cy="995670"/>
      </dsp:txXfrm>
    </dsp:sp>
    <dsp:sp modelId="{659F7F56-DD08-4560-9FB9-1AE704FFA849}">
      <dsp:nvSpPr>
        <dsp:cNvPr id="0" name=""/>
        <dsp:cNvSpPr/>
      </dsp:nvSpPr>
      <dsp:spPr>
        <a:xfrm>
          <a:off x="0" y="1311469"/>
          <a:ext cx="9144000" cy="99567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err="1" smtClean="0">
              <a:latin typeface="+mn-lt"/>
              <a:cs typeface="Times New Roman" pitchFamily="18" charset="0"/>
            </a:rPr>
            <a:t>Προβληματίσμός</a:t>
          </a:r>
          <a:r>
            <a:rPr lang="el-GR" sz="2300" kern="1200" dirty="0" smtClean="0">
              <a:latin typeface="+mn-lt"/>
              <a:cs typeface="Times New Roman" pitchFamily="18" charset="0"/>
            </a:rPr>
            <a:t> για τις συνθήκες διαβίωσης των παιδιών από τις φτωχές χώρες του τρίτου κόσμου και ευαισθητοποίηση.</a:t>
          </a:r>
          <a:endParaRPr lang="el-GR" sz="2300" kern="1200" dirty="0">
            <a:latin typeface="+mn-lt"/>
          </a:endParaRPr>
        </a:p>
      </dsp:txBody>
      <dsp:txXfrm>
        <a:off x="0" y="1311469"/>
        <a:ext cx="9144000" cy="995670"/>
      </dsp:txXfrm>
    </dsp:sp>
    <dsp:sp modelId="{F69A7715-E4A8-43D6-A13B-EF4847511CFB}">
      <dsp:nvSpPr>
        <dsp:cNvPr id="0" name=""/>
        <dsp:cNvSpPr/>
      </dsp:nvSpPr>
      <dsp:spPr>
        <a:xfrm>
          <a:off x="0" y="2304252"/>
          <a:ext cx="9144000" cy="99567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Συλλογή πληροφοριών και ευκαιρία για ανταλλαγή απόψεων, σκέψεων και ιδεών. </a:t>
          </a:r>
          <a:endParaRPr lang="el-GR" sz="2300" kern="1200" dirty="0"/>
        </a:p>
      </dsp:txBody>
      <dsp:txXfrm>
        <a:off x="0" y="2304252"/>
        <a:ext cx="9144000" cy="995670"/>
      </dsp:txXfrm>
    </dsp:sp>
    <dsp:sp modelId="{9EF1D420-E000-4BFA-A44C-0BF757F28F9C}">
      <dsp:nvSpPr>
        <dsp:cNvPr id="0" name=""/>
        <dsp:cNvSpPr/>
      </dsp:nvSpPr>
      <dsp:spPr>
        <a:xfrm>
          <a:off x="0" y="3435290"/>
          <a:ext cx="9144000" cy="99567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sp:txBody>
      <dsp:txXfrm>
        <a:off x="0" y="3435290"/>
        <a:ext cx="9144000" cy="99567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67760"/>
          <a:ext cx="9144000" cy="1082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 smtClean="0"/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dirty="0" smtClean="0"/>
            <a:t>Μια δράση για τις εναλλακτικές μορφές ενέργειας:</a:t>
          </a:r>
        </a:p>
      </dsp:txBody>
      <dsp:txXfrm>
        <a:off x="0" y="67760"/>
        <a:ext cx="9144000" cy="1082250"/>
      </dsp:txXfrm>
    </dsp:sp>
    <dsp:sp modelId="{659F7F56-DD08-4560-9FB9-1AE704FFA849}">
      <dsp:nvSpPr>
        <dsp:cNvPr id="0" name=""/>
        <dsp:cNvSpPr/>
      </dsp:nvSpPr>
      <dsp:spPr>
        <a:xfrm>
          <a:off x="0" y="1222010"/>
          <a:ext cx="9144000" cy="108225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dirty="0" smtClean="0"/>
            <a:t>Αφήνουμε τις μπαταρίες και διαβάζουμε τον ήλιο.</a:t>
          </a:r>
          <a:endParaRPr lang="el-GR" sz="2500" kern="1200" dirty="0">
            <a:latin typeface="+mn-lt"/>
          </a:endParaRPr>
        </a:p>
      </dsp:txBody>
      <dsp:txXfrm>
        <a:off x="0" y="1222010"/>
        <a:ext cx="9144000" cy="1082250"/>
      </dsp:txXfrm>
    </dsp:sp>
    <dsp:sp modelId="{F69A7715-E4A8-43D6-A13B-EF4847511CFB}">
      <dsp:nvSpPr>
        <dsp:cNvPr id="0" name=""/>
        <dsp:cNvSpPr/>
      </dsp:nvSpPr>
      <dsp:spPr>
        <a:xfrm>
          <a:off x="0" y="2301121"/>
          <a:ext cx="9144000" cy="108225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Μετράμε τον χρόνο αλλιώς…</a:t>
          </a:r>
          <a:endParaRPr lang="el-GR" sz="2500" kern="1200" dirty="0"/>
        </a:p>
      </dsp:txBody>
      <dsp:txXfrm>
        <a:off x="0" y="2301121"/>
        <a:ext cx="9144000" cy="1082250"/>
      </dsp:txXfrm>
    </dsp:sp>
    <dsp:sp modelId="{9EF1D420-E000-4BFA-A44C-0BF757F28F9C}">
      <dsp:nvSpPr>
        <dsp:cNvPr id="0" name=""/>
        <dsp:cNvSpPr/>
      </dsp:nvSpPr>
      <dsp:spPr>
        <a:xfrm>
          <a:off x="0" y="3528391"/>
          <a:ext cx="9144000" cy="108225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/>
        </a:p>
      </dsp:txBody>
      <dsp:txXfrm>
        <a:off x="0" y="3528391"/>
        <a:ext cx="9144000" cy="10822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35180"/>
          <a:ext cx="9144000" cy="1111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 dirty="0" smtClean="0"/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Ομιλία από την οδοντίατρο Δρ. Παναγιώτα Παρασκευή</a:t>
          </a:r>
          <a:r>
            <a:rPr lang="el-GR" sz="1900" kern="1200" dirty="0" smtClean="0"/>
            <a:t> </a:t>
          </a:r>
          <a:r>
            <a:rPr lang="el-GR" sz="1900" b="1" kern="1200" dirty="0" smtClean="0"/>
            <a:t>και τη συνεργάτιδα διατροφολόγο-διαιτολόγο, χημικό και εκπαιδεύτρια ΕΦΕΤ</a:t>
          </a:r>
          <a:r>
            <a:rPr lang="el-GR" sz="1900" kern="1200" dirty="0" smtClean="0"/>
            <a:t> κα </a:t>
          </a:r>
          <a:r>
            <a:rPr lang="el-GR" sz="1900" b="1" kern="1200" dirty="0" smtClean="0"/>
            <a:t>Ευτυχία Γαλανά</a:t>
          </a:r>
          <a:endParaRPr lang="el-GR" sz="1900" b="0" kern="1200" dirty="0" smtClean="0"/>
        </a:p>
      </dsp:txBody>
      <dsp:txXfrm>
        <a:off x="0" y="35180"/>
        <a:ext cx="9144000" cy="1111500"/>
      </dsp:txXfrm>
    </dsp:sp>
    <dsp:sp modelId="{659F7F56-DD08-4560-9FB9-1AE704FFA849}">
      <dsp:nvSpPr>
        <dsp:cNvPr id="0" name=""/>
        <dsp:cNvSpPr/>
      </dsp:nvSpPr>
      <dsp:spPr>
        <a:xfrm>
          <a:off x="0" y="1201400"/>
          <a:ext cx="9144000" cy="111150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Στόχοι της δράσης</a:t>
          </a:r>
          <a:r>
            <a:rPr lang="el-GR" sz="1900" kern="1200" dirty="0" smtClean="0"/>
            <a:t> </a:t>
          </a:r>
          <a:r>
            <a:rPr lang="el-GR" sz="1900" b="1" kern="1200" dirty="0" smtClean="0"/>
            <a:t>ήταν οι μαθητές να:</a:t>
          </a:r>
          <a:endParaRPr lang="el-GR" sz="1900" kern="1200" dirty="0" smtClean="0"/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αναγνωρίσουν τη σχέση ανάμεσα στη στοματική υγιεινή με την σωματική τους και ψυχική τους υγεία</a:t>
          </a:r>
        </a:p>
      </dsp:txBody>
      <dsp:txXfrm>
        <a:off x="0" y="1201400"/>
        <a:ext cx="9144000" cy="1111500"/>
      </dsp:txXfrm>
    </dsp:sp>
    <dsp:sp modelId="{F69A7715-E4A8-43D6-A13B-EF4847511CFB}">
      <dsp:nvSpPr>
        <dsp:cNvPr id="0" name=""/>
        <dsp:cNvSpPr/>
      </dsp:nvSpPr>
      <dsp:spPr>
        <a:xfrm>
          <a:off x="0" y="2231527"/>
          <a:ext cx="9144000" cy="111150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συνειδητοποιήσουν ότι η στοματική υγιεινή έχει αδιαμφισβήτητα σχέση με την συνολική ευημερία των ανθρώπων</a:t>
          </a:r>
          <a:endParaRPr lang="el-GR" sz="1900" kern="1200" dirty="0"/>
        </a:p>
      </dsp:txBody>
      <dsp:txXfrm>
        <a:off x="0" y="2231527"/>
        <a:ext cx="9144000" cy="1111500"/>
      </dsp:txXfrm>
    </dsp:sp>
    <dsp:sp modelId="{9EF1D420-E000-4BFA-A44C-0BF757F28F9C}">
      <dsp:nvSpPr>
        <dsp:cNvPr id="0" name=""/>
        <dsp:cNvSpPr/>
      </dsp:nvSpPr>
      <dsp:spPr>
        <a:xfrm>
          <a:off x="0" y="3532230"/>
          <a:ext cx="9144000" cy="111150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 dirty="0"/>
        </a:p>
      </dsp:txBody>
      <dsp:txXfrm>
        <a:off x="0" y="3532230"/>
        <a:ext cx="9144000" cy="1111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C2958F-8C62-4360-A4CF-36A9363345E0}">
      <dsp:nvSpPr>
        <dsp:cNvPr id="0" name=""/>
        <dsp:cNvSpPr/>
      </dsp:nvSpPr>
      <dsp:spPr>
        <a:xfrm>
          <a:off x="0" y="3653212"/>
          <a:ext cx="9144000" cy="119906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ΑΝΤΙΜΕΤΩΠΙΣΗ ΠΑΓΚΟΣΜΙΩΝ ΠΡΟΚΛΗΣΕΩΝ</a:t>
          </a:r>
          <a:endParaRPr lang="el-GR" sz="2300" b="1" kern="1200" dirty="0"/>
        </a:p>
      </dsp:txBody>
      <dsp:txXfrm>
        <a:off x="0" y="3653212"/>
        <a:ext cx="9144000" cy="647495"/>
      </dsp:txXfrm>
    </dsp:sp>
    <dsp:sp modelId="{0FC4CA2C-A910-45CE-9690-34864DA0F058}">
      <dsp:nvSpPr>
        <dsp:cNvPr id="0" name=""/>
        <dsp:cNvSpPr/>
      </dsp:nvSpPr>
      <dsp:spPr>
        <a:xfrm>
          <a:off x="0" y="4276726"/>
          <a:ext cx="4572000" cy="551570"/>
        </a:xfrm>
        <a:prstGeom prst="rect">
          <a:avLst/>
        </a:prstGeom>
        <a:solidFill>
          <a:srgbClr val="6FDB6F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Δέσμευση για ΟΙΚΟΛΟΓΙΚΑ ΣΧΟΛΕΙΑ</a:t>
          </a:r>
          <a:endParaRPr lang="el-GR" sz="1900" kern="1200" dirty="0"/>
        </a:p>
      </dsp:txBody>
      <dsp:txXfrm>
        <a:off x="0" y="4276726"/>
        <a:ext cx="4572000" cy="551570"/>
      </dsp:txXfrm>
    </dsp:sp>
    <dsp:sp modelId="{C04055C4-A402-4E4D-997D-1347AFF5B328}">
      <dsp:nvSpPr>
        <dsp:cNvPr id="0" name=""/>
        <dsp:cNvSpPr/>
      </dsp:nvSpPr>
      <dsp:spPr>
        <a:xfrm>
          <a:off x="4572000" y="4276726"/>
          <a:ext cx="4572000" cy="551570"/>
        </a:xfrm>
        <a:prstGeom prst="rect">
          <a:avLst/>
        </a:prstGeom>
        <a:solidFill>
          <a:srgbClr val="B2ECB2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2880000"/>
              <a:satOff val="-3899"/>
              <a:lumOff val="325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Επίτευξη Στόχων</a:t>
          </a:r>
          <a:endParaRPr lang="el-GR" sz="1900" kern="1200" dirty="0"/>
        </a:p>
      </dsp:txBody>
      <dsp:txXfrm>
        <a:off x="4572000" y="4276726"/>
        <a:ext cx="4572000" cy="551570"/>
      </dsp:txXfrm>
    </dsp:sp>
    <dsp:sp modelId="{28ADBEB3-4CCF-4F9E-9729-0A31A64890FB}">
      <dsp:nvSpPr>
        <dsp:cNvPr id="0" name=""/>
        <dsp:cNvSpPr/>
      </dsp:nvSpPr>
      <dsp:spPr>
        <a:xfrm rot="10800000">
          <a:off x="0" y="1827035"/>
          <a:ext cx="9144000" cy="1844163"/>
        </a:xfrm>
        <a:prstGeom prst="upArrowCallou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17 ΣΤΟΧΟΙ ΓΙΑ ΤΗ ΒΙΩΣΙΜΗ ΑΝΑΠΤΥΞΗ 2015-2030</a:t>
          </a:r>
          <a:endParaRPr lang="el-GR" sz="2300" b="1" kern="1200" dirty="0"/>
        </a:p>
      </dsp:txBody>
      <dsp:txXfrm>
        <a:off x="0" y="1827035"/>
        <a:ext cx="9144000" cy="647301"/>
      </dsp:txXfrm>
    </dsp:sp>
    <dsp:sp modelId="{7D348B2E-EE6A-4103-AE1A-A736554F5FCE}">
      <dsp:nvSpPr>
        <dsp:cNvPr id="0" name=""/>
        <dsp:cNvSpPr/>
      </dsp:nvSpPr>
      <dsp:spPr>
        <a:xfrm>
          <a:off x="0" y="2474336"/>
          <a:ext cx="4572000" cy="551404"/>
        </a:xfrm>
        <a:prstGeom prst="rect">
          <a:avLst/>
        </a:prstGeom>
        <a:solidFill>
          <a:srgbClr val="C8FCC4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5760000"/>
              <a:satOff val="-7798"/>
              <a:lumOff val="651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Συμφωνία αρχηγών κρατών</a:t>
          </a:r>
          <a:endParaRPr lang="el-GR" sz="1900" kern="1200" dirty="0"/>
        </a:p>
      </dsp:txBody>
      <dsp:txXfrm>
        <a:off x="0" y="2474336"/>
        <a:ext cx="4572000" cy="551404"/>
      </dsp:txXfrm>
    </dsp:sp>
    <dsp:sp modelId="{5A5B5F39-03CA-4269-902D-486A485831D2}">
      <dsp:nvSpPr>
        <dsp:cNvPr id="0" name=""/>
        <dsp:cNvSpPr/>
      </dsp:nvSpPr>
      <dsp:spPr>
        <a:xfrm>
          <a:off x="4572000" y="2474336"/>
          <a:ext cx="4572000" cy="551404"/>
        </a:xfrm>
        <a:prstGeom prst="rect">
          <a:avLst/>
        </a:prstGeom>
        <a:solidFill>
          <a:srgbClr val="D9FFD9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8640000"/>
              <a:satOff val="-11696"/>
              <a:lumOff val="976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2015: σταθμός για </a:t>
          </a:r>
          <a:r>
            <a:rPr lang="el-GR" sz="1900" kern="1200" dirty="0" err="1" smtClean="0"/>
            <a:t>αειφορία</a:t>
          </a:r>
          <a:endParaRPr lang="el-GR" sz="1900" kern="1200" dirty="0"/>
        </a:p>
      </dsp:txBody>
      <dsp:txXfrm>
        <a:off x="4572000" y="2474336"/>
        <a:ext cx="4572000" cy="551404"/>
      </dsp:txXfrm>
    </dsp:sp>
    <dsp:sp modelId="{BDB1109C-A216-43D9-B91D-7E30197CAE88}">
      <dsp:nvSpPr>
        <dsp:cNvPr id="0" name=""/>
        <dsp:cNvSpPr/>
      </dsp:nvSpPr>
      <dsp:spPr>
        <a:xfrm rot="10800000">
          <a:off x="0" y="857"/>
          <a:ext cx="9144000" cy="1844163"/>
        </a:xfrm>
        <a:prstGeom prst="upArrowCallout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25 – 27 ΣΕΠΤΕΜΒΡΙΟΥ</a:t>
          </a:r>
          <a:endParaRPr lang="el-GR" sz="2300" b="1" kern="1200" dirty="0"/>
        </a:p>
      </dsp:txBody>
      <dsp:txXfrm>
        <a:off x="0" y="857"/>
        <a:ext cx="9144000" cy="647301"/>
      </dsp:txXfrm>
    </dsp:sp>
    <dsp:sp modelId="{6EF29645-FAFE-496A-A026-E21EB5602782}">
      <dsp:nvSpPr>
        <dsp:cNvPr id="0" name=""/>
        <dsp:cNvSpPr/>
      </dsp:nvSpPr>
      <dsp:spPr>
        <a:xfrm>
          <a:off x="0" y="648159"/>
          <a:ext cx="4572000" cy="551404"/>
        </a:xfrm>
        <a:prstGeom prst="rect">
          <a:avLst/>
        </a:prstGeom>
        <a:solidFill>
          <a:srgbClr val="FFD28F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11520000"/>
              <a:satOff val="-15595"/>
              <a:lumOff val="1302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Γραφεία Ηνωμένων Εθνών</a:t>
          </a:r>
          <a:endParaRPr lang="el-GR" sz="1900" kern="1200" dirty="0"/>
        </a:p>
      </dsp:txBody>
      <dsp:txXfrm>
        <a:off x="0" y="648159"/>
        <a:ext cx="4572000" cy="551404"/>
      </dsp:txXfrm>
    </dsp:sp>
    <dsp:sp modelId="{729D1CE6-DBD6-4164-8D65-C92EBDD46F21}">
      <dsp:nvSpPr>
        <dsp:cNvPr id="0" name=""/>
        <dsp:cNvSpPr/>
      </dsp:nvSpPr>
      <dsp:spPr>
        <a:xfrm>
          <a:off x="4572000" y="648159"/>
          <a:ext cx="4572000" cy="551404"/>
        </a:xfrm>
        <a:prstGeom prst="rect">
          <a:avLst/>
        </a:prstGeom>
        <a:solidFill>
          <a:srgbClr val="FFECD1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Νέα Υόρκη</a:t>
          </a:r>
          <a:endParaRPr lang="el-GR" sz="1900" kern="1200" dirty="0"/>
        </a:p>
      </dsp:txBody>
      <dsp:txXfrm>
        <a:off x="4572000" y="648159"/>
        <a:ext cx="4572000" cy="5514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1FE66-5C22-4929-81C7-4342703A594C}">
      <dsp:nvSpPr>
        <dsp:cNvPr id="0" name=""/>
        <dsp:cNvSpPr/>
      </dsp:nvSpPr>
      <dsp:spPr>
        <a:xfrm>
          <a:off x="0" y="0"/>
          <a:ext cx="9144000" cy="23654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C9E5E7-5540-4B28-A3E0-FA1035522767}">
      <dsp:nvSpPr>
        <dsp:cNvPr id="0" name=""/>
        <dsp:cNvSpPr/>
      </dsp:nvSpPr>
      <dsp:spPr>
        <a:xfrm>
          <a:off x="274319" y="315395"/>
          <a:ext cx="2686050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B15F60-73A4-4929-9139-49EFB584E789}">
      <dsp:nvSpPr>
        <dsp:cNvPr id="0" name=""/>
        <dsp:cNvSpPr/>
      </dsp:nvSpPr>
      <dsp:spPr>
        <a:xfrm rot="10800000">
          <a:off x="274319" y="2365462"/>
          <a:ext cx="2686050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rgbClr val="B2ECB2"/>
              </a:solidFill>
            </a:rPr>
            <a:t>Το σχολείο μας τη χρονιά 2016-2017 βραβεύτηκε από την </a:t>
          </a:r>
          <a:r>
            <a:rPr lang="el-GR" sz="2400" b="1" kern="1200" dirty="0" err="1" smtClean="0">
              <a:solidFill>
                <a:srgbClr val="B2ECB2"/>
              </a:solidFill>
            </a:rPr>
            <a:t>Aeiforum</a:t>
          </a:r>
          <a:r>
            <a:rPr lang="el-GR" sz="2400" b="1" kern="1200" dirty="0" smtClean="0">
              <a:solidFill>
                <a:srgbClr val="B2ECB2"/>
              </a:solidFill>
            </a:rPr>
            <a:t>.</a:t>
          </a:r>
          <a:endParaRPr lang="el-GR" sz="2400" kern="1200" dirty="0">
            <a:solidFill>
              <a:srgbClr val="B2ECB2"/>
            </a:solidFill>
          </a:endParaRPr>
        </a:p>
      </dsp:txBody>
      <dsp:txXfrm rot="10800000">
        <a:off x="274319" y="2365462"/>
        <a:ext cx="2686050" cy="2891121"/>
      </dsp:txXfrm>
    </dsp:sp>
    <dsp:sp modelId="{B618073C-7C60-4608-8B24-A6F9E753A37D}">
      <dsp:nvSpPr>
        <dsp:cNvPr id="0" name=""/>
        <dsp:cNvSpPr/>
      </dsp:nvSpPr>
      <dsp:spPr>
        <a:xfrm>
          <a:off x="3228974" y="315395"/>
          <a:ext cx="2686050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E486BC-35B3-4758-87E0-CD62EA8928DC}">
      <dsp:nvSpPr>
        <dsp:cNvPr id="0" name=""/>
        <dsp:cNvSpPr/>
      </dsp:nvSpPr>
      <dsp:spPr>
        <a:xfrm rot="10800000">
          <a:off x="3228974" y="2365462"/>
          <a:ext cx="2686050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Πήρε την </a:t>
          </a:r>
          <a:r>
            <a:rPr lang="el-GR" sz="2200" b="1" kern="1200" dirty="0" smtClean="0"/>
            <a:t>Σημαία του Αειφόρου Σχολείου</a:t>
          </a:r>
          <a:r>
            <a:rPr lang="el-GR" sz="2200" kern="1200" dirty="0" smtClean="0"/>
            <a:t> ακριβώς γιατί υπηρετεί όλες αυτές τις αξίες που πρεσβεύει η </a:t>
          </a:r>
          <a:r>
            <a:rPr lang="el-GR" sz="2200" kern="1200" dirty="0" err="1" smtClean="0"/>
            <a:t>αειφορία</a:t>
          </a:r>
          <a:r>
            <a:rPr lang="el-GR" sz="2200" kern="1200" dirty="0" smtClean="0"/>
            <a:t>.</a:t>
          </a:r>
          <a:endParaRPr lang="el-GR" sz="2200" kern="1200" dirty="0"/>
        </a:p>
      </dsp:txBody>
      <dsp:txXfrm rot="10800000">
        <a:off x="3228974" y="2365462"/>
        <a:ext cx="2686050" cy="2891121"/>
      </dsp:txXfrm>
    </dsp:sp>
    <dsp:sp modelId="{315529F1-8A05-4437-9B51-F2B42FB75E07}">
      <dsp:nvSpPr>
        <dsp:cNvPr id="0" name=""/>
        <dsp:cNvSpPr/>
      </dsp:nvSpPr>
      <dsp:spPr>
        <a:xfrm>
          <a:off x="6183630" y="315395"/>
          <a:ext cx="2686050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3A1A5E-6BD1-4498-AF8D-C3DF15AB9C86}">
      <dsp:nvSpPr>
        <dsp:cNvPr id="0" name=""/>
        <dsp:cNvSpPr/>
      </dsp:nvSpPr>
      <dsp:spPr>
        <a:xfrm rot="10800000">
          <a:off x="6183630" y="2365462"/>
          <a:ext cx="2686050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>
              <a:solidFill>
                <a:srgbClr val="0070C0"/>
              </a:solidFill>
            </a:rPr>
            <a:t>Είναι ένα σχολείο που προάγει τον πολιτισμό, σέβεται το περιβάλλον και διαμορφώνει ενεργούς πολίτες.</a:t>
          </a:r>
          <a:endParaRPr lang="el-GR" sz="2200" kern="1200" dirty="0">
            <a:solidFill>
              <a:srgbClr val="0070C0"/>
            </a:solidFill>
          </a:endParaRPr>
        </a:p>
      </dsp:txBody>
      <dsp:txXfrm rot="10800000">
        <a:off x="6183630" y="2365462"/>
        <a:ext cx="2686050" cy="28911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A57280-68D6-43A9-B662-E85EC7CD3196}">
      <dsp:nvSpPr>
        <dsp:cNvPr id="0" name=""/>
        <dsp:cNvSpPr/>
      </dsp:nvSpPr>
      <dsp:spPr>
        <a:xfrm>
          <a:off x="0" y="0"/>
          <a:ext cx="914400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rgbClr val="92D050"/>
              </a:solidFill>
            </a:rPr>
            <a:t>Σχολική Χρονιά 2017-2018</a:t>
          </a:r>
          <a:endParaRPr lang="el-GR" sz="2800" kern="1200" dirty="0">
            <a:solidFill>
              <a:srgbClr val="92D05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>
              <a:solidFill>
                <a:srgbClr val="92D050"/>
              </a:solidFill>
            </a:rPr>
            <a:t>Συμμετοχή στο Δίκτυο Οικολογικών Σχολείων</a:t>
          </a:r>
          <a:endParaRPr lang="el-GR" sz="2200" kern="1200" dirty="0">
            <a:solidFill>
              <a:srgbClr val="92D050"/>
            </a:solidFill>
          </a:endParaRPr>
        </a:p>
      </dsp:txBody>
      <dsp:txXfrm>
        <a:off x="1993068" y="0"/>
        <a:ext cx="7150931" cy="1642682"/>
      </dsp:txXfrm>
    </dsp:sp>
    <dsp:sp modelId="{AF1E074A-D39B-44EF-A78A-CE102E892841}">
      <dsp:nvSpPr>
        <dsp:cNvPr id="0" name=""/>
        <dsp:cNvSpPr/>
      </dsp:nvSpPr>
      <dsp:spPr>
        <a:xfrm>
          <a:off x="164268" y="164268"/>
          <a:ext cx="1828800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D8AA23-95CB-4A16-86AC-B2AE626BDF8B}">
      <dsp:nvSpPr>
        <dsp:cNvPr id="0" name=""/>
        <dsp:cNvSpPr/>
      </dsp:nvSpPr>
      <dsp:spPr>
        <a:xfrm>
          <a:off x="0" y="1806950"/>
          <a:ext cx="914400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Πρόγραμμα Οικολογικά Σχολεία</a:t>
          </a:r>
          <a:endParaRPr lang="el-G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/>
            <a:t>Απευθύνεται σε ολόκληρη τη σχολική κοινότητα και προωθεί τη συνεργασία</a:t>
          </a:r>
          <a:endParaRPr lang="el-GR" sz="2200" kern="1200" dirty="0"/>
        </a:p>
      </dsp:txBody>
      <dsp:txXfrm>
        <a:off x="1993068" y="1806950"/>
        <a:ext cx="7150931" cy="1642682"/>
      </dsp:txXfrm>
    </dsp:sp>
    <dsp:sp modelId="{3B857D13-E379-4433-85D8-43A8839BE922}">
      <dsp:nvSpPr>
        <dsp:cNvPr id="0" name=""/>
        <dsp:cNvSpPr/>
      </dsp:nvSpPr>
      <dsp:spPr>
        <a:xfrm>
          <a:off x="164268" y="1971219"/>
          <a:ext cx="1828800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1C3F9A-5605-4EDA-A848-D50F7D17E882}">
      <dsp:nvSpPr>
        <dsp:cNvPr id="0" name=""/>
        <dsp:cNvSpPr/>
      </dsp:nvSpPr>
      <dsp:spPr>
        <a:xfrm>
          <a:off x="0" y="3613901"/>
          <a:ext cx="9144000" cy="164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rgbClr val="0070C0"/>
              </a:solidFill>
            </a:rPr>
            <a:t>Στόχος του Προγράμματος</a:t>
          </a:r>
          <a:endParaRPr lang="el-GR" sz="2800" kern="1200" dirty="0">
            <a:solidFill>
              <a:srgbClr val="0070C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>
              <a:solidFill>
                <a:srgbClr val="0070C0"/>
              </a:solidFill>
            </a:rPr>
            <a:t>Η εκπαίδευση των μαθητών σε θέματα που αφορούν το περιβάλλον και ο σχεδιασμός δράσεων ώστε το σχολείο να γίνει κοινότητα </a:t>
          </a:r>
          <a:r>
            <a:rPr lang="el-GR" sz="2200" kern="1200" dirty="0" err="1" smtClean="0">
              <a:solidFill>
                <a:srgbClr val="0070C0"/>
              </a:solidFill>
            </a:rPr>
            <a:t>αειφορικής</a:t>
          </a:r>
          <a:r>
            <a:rPr lang="el-GR" sz="2200" kern="1200" dirty="0" smtClean="0">
              <a:solidFill>
                <a:srgbClr val="0070C0"/>
              </a:solidFill>
            </a:rPr>
            <a:t> συμβίωσης.</a:t>
          </a:r>
          <a:endParaRPr lang="el-GR" sz="2200" kern="1200" dirty="0">
            <a:solidFill>
              <a:srgbClr val="0070C0"/>
            </a:solidFill>
          </a:endParaRPr>
        </a:p>
      </dsp:txBody>
      <dsp:txXfrm>
        <a:off x="1993068" y="3613901"/>
        <a:ext cx="7150931" cy="1642682"/>
      </dsp:txXfrm>
    </dsp:sp>
    <dsp:sp modelId="{E241E99C-0A7F-408C-A332-0F33F75DA7FA}">
      <dsp:nvSpPr>
        <dsp:cNvPr id="0" name=""/>
        <dsp:cNvSpPr/>
      </dsp:nvSpPr>
      <dsp:spPr>
        <a:xfrm>
          <a:off x="164268" y="3778169"/>
          <a:ext cx="1828800" cy="13141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8E682-7C5B-42D0-ADC2-156172948E33}">
      <dsp:nvSpPr>
        <dsp:cNvPr id="0" name=""/>
        <dsp:cNvSpPr/>
      </dsp:nvSpPr>
      <dsp:spPr>
        <a:xfrm>
          <a:off x="0" y="0"/>
          <a:ext cx="9144000" cy="162018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900" kern="1200" dirty="0" smtClean="0"/>
            <a:t>Περιβαλλοντική Επιτροπή</a:t>
          </a:r>
          <a:endParaRPr lang="el-GR" sz="5900" kern="1200" dirty="0"/>
        </a:p>
      </dsp:txBody>
      <dsp:txXfrm>
        <a:off x="0" y="0"/>
        <a:ext cx="9144000" cy="1620180"/>
      </dsp:txXfrm>
    </dsp:sp>
    <dsp:sp modelId="{94B50697-28EF-413B-98AE-957E93BC67F0}">
      <dsp:nvSpPr>
        <dsp:cNvPr id="0" name=""/>
        <dsp:cNvSpPr/>
      </dsp:nvSpPr>
      <dsp:spPr>
        <a:xfrm>
          <a:off x="4464" y="1620180"/>
          <a:ext cx="3045023" cy="34023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1. Χαϊκάλη Μαρία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92D050"/>
              </a:solidFill>
            </a:rPr>
            <a:t>Διευθύντρια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2. </a:t>
          </a:r>
          <a:r>
            <a:rPr lang="el-GR" sz="2000" kern="1200" dirty="0" err="1" smtClean="0"/>
            <a:t>Τετριμέλη</a:t>
          </a:r>
          <a:r>
            <a:rPr lang="el-GR" sz="2000" kern="1200" dirty="0" smtClean="0"/>
            <a:t> Χριστίνα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92D050"/>
              </a:solidFill>
            </a:rPr>
            <a:t>Υπεύθυνη Προγράμματος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3. </a:t>
          </a:r>
          <a:r>
            <a:rPr lang="el-GR" sz="2000" kern="1200" dirty="0" err="1" smtClean="0"/>
            <a:t>Ζαρόκωστα</a:t>
          </a:r>
          <a:r>
            <a:rPr lang="el-GR" sz="2000" kern="1200" dirty="0" smtClean="0"/>
            <a:t> Ματίνα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92D050"/>
              </a:solidFill>
            </a:rPr>
            <a:t>Υποδιευθύντρια</a:t>
          </a:r>
          <a:endParaRPr lang="el-GR" sz="2000" kern="1200" dirty="0">
            <a:solidFill>
              <a:srgbClr val="92D050"/>
            </a:solidFill>
          </a:endParaRPr>
        </a:p>
      </dsp:txBody>
      <dsp:txXfrm>
        <a:off x="4464" y="1620180"/>
        <a:ext cx="3045023" cy="3402378"/>
      </dsp:txXfrm>
    </dsp:sp>
    <dsp:sp modelId="{9F15CDDB-9C53-4F25-9508-989AD9838568}">
      <dsp:nvSpPr>
        <dsp:cNvPr id="0" name=""/>
        <dsp:cNvSpPr/>
      </dsp:nvSpPr>
      <dsp:spPr>
        <a:xfrm>
          <a:off x="3049488" y="1620180"/>
          <a:ext cx="3045023" cy="3402378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4. Πιστολά Ελένη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5. </a:t>
          </a:r>
          <a:r>
            <a:rPr lang="el-GR" sz="2000" kern="1200" dirty="0" err="1" smtClean="0"/>
            <a:t>Παπαευαγγέλου</a:t>
          </a:r>
          <a:r>
            <a:rPr lang="el-GR" sz="2000" kern="1200" dirty="0" smtClean="0"/>
            <a:t> Χριστίνα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6. </a:t>
          </a:r>
          <a:r>
            <a:rPr lang="el-GR" sz="2000" kern="1200" dirty="0" err="1" smtClean="0"/>
            <a:t>Μπακούλα</a:t>
          </a:r>
          <a:r>
            <a:rPr lang="el-GR" sz="2000" kern="1200" dirty="0" smtClean="0"/>
            <a:t> Μάρθα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7. Κουμπουλή Παναγιώτα</a:t>
          </a:r>
          <a:endParaRPr lang="el-GR" sz="2000" kern="1200" dirty="0"/>
        </a:p>
      </dsp:txBody>
      <dsp:txXfrm>
        <a:off x="3049488" y="1620180"/>
        <a:ext cx="3045023" cy="3402378"/>
      </dsp:txXfrm>
    </dsp:sp>
    <dsp:sp modelId="{83C13F78-E0F2-4F10-9ECE-3706831D95F3}">
      <dsp:nvSpPr>
        <dsp:cNvPr id="0" name=""/>
        <dsp:cNvSpPr/>
      </dsp:nvSpPr>
      <dsp:spPr>
        <a:xfrm>
          <a:off x="6094511" y="1620180"/>
          <a:ext cx="3045023" cy="3402378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accent2"/>
              </a:solidFill>
            </a:rPr>
            <a:t>8. Δ.Σ. μαθητών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accent2"/>
              </a:solidFill>
            </a:rPr>
            <a:t>9. Μη διδακτικό προσωπικό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accent2"/>
              </a:solidFill>
            </a:rPr>
            <a:t>10. Χρυσανθόπουλος Χ.</a:t>
          </a:r>
          <a:r>
            <a:rPr lang="el-GR" sz="2000" kern="1200" dirty="0" smtClean="0"/>
            <a:t>  </a:t>
          </a:r>
          <a:r>
            <a:rPr lang="el-GR" sz="2000" kern="1200" dirty="0" smtClean="0">
              <a:solidFill>
                <a:srgbClr val="92D050"/>
              </a:solidFill>
            </a:rPr>
            <a:t>Πρόεδρος Συλλόγου Γονέων και Κηδεμόνων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accent2"/>
              </a:solidFill>
            </a:rPr>
            <a:t>11. Εκπρόσωπος της τοπικής αυτοδιοίκησης</a:t>
          </a:r>
          <a:endParaRPr lang="el-GR" sz="2000" kern="1200" dirty="0">
            <a:solidFill>
              <a:schemeClr val="accent2"/>
            </a:solidFill>
          </a:endParaRPr>
        </a:p>
      </dsp:txBody>
      <dsp:txXfrm>
        <a:off x="6094511" y="1620180"/>
        <a:ext cx="3045023" cy="3402378"/>
      </dsp:txXfrm>
    </dsp:sp>
    <dsp:sp modelId="{C50351D6-E7FF-40C6-ADFB-E7DF12260289}">
      <dsp:nvSpPr>
        <dsp:cNvPr id="0" name=""/>
        <dsp:cNvSpPr/>
      </dsp:nvSpPr>
      <dsp:spPr>
        <a:xfrm>
          <a:off x="0" y="5022558"/>
          <a:ext cx="9144000" cy="3780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254496"/>
          <a:ext cx="9144000" cy="1526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Όλες οι επιστήμες συνεργάζονται για να μας δώσουν γνώσεις και να μας βοηθήσουν να δούμε με περισσότερη υπευθυνότητα το φυσικό περιβάλλον.</a:t>
          </a:r>
          <a:endParaRPr lang="el-GR" sz="2900" kern="1200" dirty="0"/>
        </a:p>
      </dsp:txBody>
      <dsp:txXfrm>
        <a:off x="0" y="254496"/>
        <a:ext cx="9144000" cy="1526850"/>
      </dsp:txXfrm>
    </dsp:sp>
    <dsp:sp modelId="{D1F604C6-BAA0-483F-8F19-224060315B4C}">
      <dsp:nvSpPr>
        <dsp:cNvPr id="0" name=""/>
        <dsp:cNvSpPr/>
      </dsp:nvSpPr>
      <dsp:spPr>
        <a:xfrm>
          <a:off x="0" y="1864867"/>
          <a:ext cx="9144000" cy="1526850"/>
        </a:xfrm>
        <a:prstGeom prst="round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Στο σχολείο μας κάναμε ένα πείραμα όπου η Χημεία και η Γεωπονία συνεργάστηκαν με στόχο ... τη δημιουργία φυτικού σαπουνιού.</a:t>
          </a:r>
          <a:endParaRPr lang="el-GR" sz="2900" kern="1200" dirty="0"/>
        </a:p>
      </dsp:txBody>
      <dsp:txXfrm>
        <a:off x="0" y="1864867"/>
        <a:ext cx="9144000" cy="1526850"/>
      </dsp:txXfrm>
    </dsp:sp>
    <dsp:sp modelId="{9EF1D420-E000-4BFA-A44C-0BF757F28F9C}">
      <dsp:nvSpPr>
        <dsp:cNvPr id="0" name=""/>
        <dsp:cNvSpPr/>
      </dsp:nvSpPr>
      <dsp:spPr>
        <a:xfrm>
          <a:off x="0" y="3475237"/>
          <a:ext cx="9144000" cy="152685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900" kern="1200"/>
        </a:p>
      </dsp:txBody>
      <dsp:txXfrm>
        <a:off x="0" y="3475237"/>
        <a:ext cx="9144000" cy="15268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57140"/>
          <a:ext cx="914400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Μέσα από αυτή τη δράση προσπαθήσαμε οι μαθητές να: </a:t>
          </a:r>
          <a:endParaRPr lang="el-GR" sz="2800" kern="1200" dirty="0"/>
        </a:p>
      </dsp:txBody>
      <dsp:txXfrm>
        <a:off x="0" y="57140"/>
        <a:ext cx="9144000" cy="1081080"/>
      </dsp:txXfrm>
    </dsp:sp>
    <dsp:sp modelId="{3F6B0492-2412-4949-9EA1-2E6A0DF1FB7D}">
      <dsp:nvSpPr>
        <dsp:cNvPr id="0" name=""/>
        <dsp:cNvSpPr/>
      </dsp:nvSpPr>
      <dsp:spPr>
        <a:xfrm>
          <a:off x="0" y="1218860"/>
          <a:ext cx="9144000" cy="108108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γνωρίσουν τον τρόπο δημιουργίας καθαρού νερού από λασπόνερα.</a:t>
          </a:r>
          <a:endParaRPr lang="el-GR" sz="2800" kern="1200" dirty="0"/>
        </a:p>
      </dsp:txBody>
      <dsp:txXfrm>
        <a:off x="0" y="1218860"/>
        <a:ext cx="9144000" cy="1081080"/>
      </dsp:txXfrm>
    </dsp:sp>
    <dsp:sp modelId="{D1F604C6-BAA0-483F-8F19-224060315B4C}">
      <dsp:nvSpPr>
        <dsp:cNvPr id="0" name=""/>
        <dsp:cNvSpPr/>
      </dsp:nvSpPr>
      <dsp:spPr>
        <a:xfrm>
          <a:off x="0" y="2380580"/>
          <a:ext cx="9144000" cy="108108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συνειδητοποιήσουν τη σημασία του νερού για τον άνθρωπο και τη φύση..</a:t>
          </a:r>
          <a:endParaRPr lang="el-GR" sz="2800" kern="1200" dirty="0"/>
        </a:p>
      </dsp:txBody>
      <dsp:txXfrm>
        <a:off x="0" y="2380580"/>
        <a:ext cx="9144000" cy="1081080"/>
      </dsp:txXfrm>
    </dsp:sp>
    <dsp:sp modelId="{9EF1D420-E000-4BFA-A44C-0BF757F28F9C}">
      <dsp:nvSpPr>
        <dsp:cNvPr id="0" name=""/>
        <dsp:cNvSpPr/>
      </dsp:nvSpPr>
      <dsp:spPr>
        <a:xfrm>
          <a:off x="0" y="3542299"/>
          <a:ext cx="9144000" cy="108108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>
        <a:off x="0" y="3542299"/>
        <a:ext cx="9144000" cy="10810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89900"/>
          <a:ext cx="9144000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ΣΚΟΠΟΣ:</a:t>
          </a:r>
          <a:endParaRPr lang="el-GR" sz="2800" kern="1200" dirty="0" smtClean="0"/>
        </a:p>
      </dsp:txBody>
      <dsp:txXfrm>
        <a:off x="0" y="89900"/>
        <a:ext cx="9144000" cy="1064700"/>
      </dsp:txXfrm>
    </dsp:sp>
    <dsp:sp modelId="{3F6B0492-2412-4949-9EA1-2E6A0DF1FB7D}">
      <dsp:nvSpPr>
        <dsp:cNvPr id="0" name=""/>
        <dsp:cNvSpPr/>
      </dsp:nvSpPr>
      <dsp:spPr>
        <a:xfrm>
          <a:off x="0" y="1235240"/>
          <a:ext cx="9144000" cy="106470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Καθάρισμα παρτεριού, κλάδεμα ανθοκομικών φυλλοβόλων θάμνων </a:t>
          </a:r>
          <a:r>
            <a:rPr lang="el-GR" sz="2800" kern="1200" dirty="0" err="1" smtClean="0"/>
            <a:t>κηποτεχνίας</a:t>
          </a:r>
          <a:r>
            <a:rPr lang="el-GR" sz="2800" kern="1200" dirty="0" smtClean="0"/>
            <a:t> και ….</a:t>
          </a:r>
          <a:endParaRPr lang="el-GR" sz="2800" kern="1200" dirty="0"/>
        </a:p>
      </dsp:txBody>
      <dsp:txXfrm>
        <a:off x="0" y="1235240"/>
        <a:ext cx="9144000" cy="1064700"/>
      </dsp:txXfrm>
    </dsp:sp>
    <dsp:sp modelId="{D1F604C6-BAA0-483F-8F19-224060315B4C}">
      <dsp:nvSpPr>
        <dsp:cNvPr id="0" name=""/>
        <dsp:cNvSpPr/>
      </dsp:nvSpPr>
      <dsp:spPr>
        <a:xfrm>
          <a:off x="0" y="2380580"/>
          <a:ext cx="9144000" cy="106470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παραγωγή πολλαπλασιαστικού υλικού για την </a:t>
          </a:r>
          <a:r>
            <a:rPr lang="el-GR" sz="2800" b="1" kern="1200" dirty="0" smtClean="0"/>
            <a:t>βελτίωση του ήδη υπάρχοντος κήπου του σχολείου</a:t>
          </a:r>
          <a:r>
            <a:rPr lang="el-GR" sz="2800" kern="1200" dirty="0" smtClean="0"/>
            <a:t>.</a:t>
          </a:r>
          <a:endParaRPr lang="el-GR" sz="2800" kern="1200" dirty="0"/>
        </a:p>
      </dsp:txBody>
      <dsp:txXfrm>
        <a:off x="0" y="2380580"/>
        <a:ext cx="9144000" cy="1064700"/>
      </dsp:txXfrm>
    </dsp:sp>
    <dsp:sp modelId="{9EF1D420-E000-4BFA-A44C-0BF757F28F9C}">
      <dsp:nvSpPr>
        <dsp:cNvPr id="0" name=""/>
        <dsp:cNvSpPr/>
      </dsp:nvSpPr>
      <dsp:spPr>
        <a:xfrm>
          <a:off x="0" y="3525920"/>
          <a:ext cx="9144000" cy="106470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>
        <a:off x="0" y="3525920"/>
        <a:ext cx="9144000" cy="10647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C112-FD2F-4EF8-B163-618DAC626522}">
      <dsp:nvSpPr>
        <dsp:cNvPr id="0" name=""/>
        <dsp:cNvSpPr/>
      </dsp:nvSpPr>
      <dsp:spPr>
        <a:xfrm>
          <a:off x="0" y="57140"/>
          <a:ext cx="9144000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Στο πλαίσιο των </a:t>
          </a:r>
          <a:r>
            <a:rPr lang="el-GR" sz="2800" b="0" kern="1200" dirty="0" smtClean="0"/>
            <a:t>στόχων των ηνωμένων εθνών για τη βιώσιμη ανάπτυξη – </a:t>
          </a:r>
          <a:r>
            <a:rPr lang="el-GR" sz="2800" b="0" kern="1200" dirty="0" err="1" smtClean="0"/>
            <a:t>μηδενικη</a:t>
          </a:r>
          <a:r>
            <a:rPr lang="el-GR" sz="2800" b="0" kern="1200" dirty="0" smtClean="0"/>
            <a:t> </a:t>
          </a:r>
          <a:r>
            <a:rPr lang="el-GR" sz="2800" b="0" kern="1200" dirty="0" err="1" smtClean="0"/>
            <a:t>φτωχεια</a:t>
          </a:r>
          <a:r>
            <a:rPr lang="el-GR" sz="2800" b="0" kern="1200" dirty="0" smtClean="0"/>
            <a:t>.</a:t>
          </a:r>
        </a:p>
      </dsp:txBody>
      <dsp:txXfrm>
        <a:off x="0" y="57140"/>
        <a:ext cx="9144000" cy="1081080"/>
      </dsp:txXfrm>
    </dsp:sp>
    <dsp:sp modelId="{3F6B0492-2412-4949-9EA1-2E6A0DF1FB7D}">
      <dsp:nvSpPr>
        <dsp:cNvPr id="0" name=""/>
        <dsp:cNvSpPr/>
      </dsp:nvSpPr>
      <dsp:spPr>
        <a:xfrm>
          <a:off x="0" y="1218860"/>
          <a:ext cx="9144000" cy="1081080"/>
        </a:xfrm>
        <a:prstGeom prst="round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μαζέψαμε τρόφιμα για οικογένειες των παιδιών του σχολείου μας που έχουν ανάγκη, </a:t>
          </a:r>
          <a:endParaRPr lang="el-GR" sz="2800" kern="1200" dirty="0"/>
        </a:p>
      </dsp:txBody>
      <dsp:txXfrm>
        <a:off x="0" y="1218860"/>
        <a:ext cx="9144000" cy="1081080"/>
      </dsp:txXfrm>
    </dsp:sp>
    <dsp:sp modelId="{D1F604C6-BAA0-483F-8F19-224060315B4C}">
      <dsp:nvSpPr>
        <dsp:cNvPr id="0" name=""/>
        <dsp:cNvSpPr/>
      </dsp:nvSpPr>
      <dsp:spPr>
        <a:xfrm>
          <a:off x="0" y="2380580"/>
          <a:ext cx="9144000" cy="1081080"/>
        </a:xfrm>
        <a:prstGeom prst="round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ανεξαρτήτως κοινωνικού και πολιτισμικού υπόβαθρου.</a:t>
          </a:r>
          <a:endParaRPr lang="el-GR" sz="2800" kern="1200" dirty="0"/>
        </a:p>
      </dsp:txBody>
      <dsp:txXfrm>
        <a:off x="0" y="2380580"/>
        <a:ext cx="9144000" cy="1081080"/>
      </dsp:txXfrm>
    </dsp:sp>
    <dsp:sp modelId="{9EF1D420-E000-4BFA-A44C-0BF757F28F9C}">
      <dsp:nvSpPr>
        <dsp:cNvPr id="0" name=""/>
        <dsp:cNvSpPr/>
      </dsp:nvSpPr>
      <dsp:spPr>
        <a:xfrm>
          <a:off x="0" y="3542299"/>
          <a:ext cx="9144000" cy="108108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>
        <a:off x="0" y="3542299"/>
        <a:ext cx="9144000" cy="108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D9E8D-6D8F-4D57-8E23-C42A5BE2F1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9D61F-2F13-476F-8133-1EBCD0EE5E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399FC-4889-4C2C-BADF-D834F4BCF2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2793-26F7-4A15-9DDC-84B5E0575F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ABA1-8E54-448D-9C09-79E3FE94EF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0B87-8A9F-4BDD-8C15-8F07DC39CC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278A-8028-4194-BF89-EFACE4C5EF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85432-97D7-4D84-856A-67884F7C9E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5BAE-0DAC-4837-8D7F-019D5F1AF4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19D7-45D9-49E4-B2AF-82673B900F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A9A6-4ED3-4B71-8CF6-D06BC88E0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7E109A-8350-4571-8DFA-EF79FD9EAC8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rive.google.com/file/d/1qS3iCzjTV3-LMLbpDoGEYacP08y9f5Nw/vie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youtu.be/-XvDYTpckM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youtu.be/H8j59W2n5Z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411760" y="3068960"/>
            <a:ext cx="6552728" cy="544513"/>
          </a:xfrm>
          <a:noFill/>
          <a:ln/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ΠΑΡΟΥΣΙΑΣΗ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2339752" y="4509120"/>
            <a:ext cx="6192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Ενιαίο Ειδικό Επαγγελματικό Γυμνάσιο – Λύκειο 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και για Κωφούς – Βαρήκοους Μαθητές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- Εικόνα" descr="ecoschools260x3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7816" y="5157192"/>
            <a:ext cx="1656184" cy="1700808"/>
          </a:xfrm>
          <a:prstGeom prst="rect">
            <a:avLst/>
          </a:prstGeom>
        </p:spPr>
      </p:pic>
      <p:pic>
        <p:nvPicPr>
          <p:cNvPr id="5" name="4 - Εικόνα" descr="Χωρίς τίτλ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73016"/>
            <a:ext cx="875440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1. </a:t>
            </a:r>
            <a:r>
              <a:rPr lang="el-GR" sz="3200" b="1" dirty="0" smtClean="0">
                <a:solidFill>
                  <a:srgbClr val="00B050"/>
                </a:solidFill>
              </a:rPr>
              <a:t>ΠΑΡΑΣΚΕΥΗ ΦΥΤΙΚΟΥ ΣΑΠΟΥΝΙΟΥ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Κατανάλωσ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653136"/>
            <a:ext cx="288032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Χωρίς τίτλ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- Εικόνα" descr="Χωρίς τίτλ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5076056" cy="378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10 - Εικόνα" descr="Χωρίς τίτλο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4427984" cy="2895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ΒΙΝΤΕΟ</a:t>
            </a:r>
            <a:endParaRPr lang="el-GR" dirty="0"/>
          </a:p>
        </p:txBody>
      </p:sp>
      <p:pic>
        <p:nvPicPr>
          <p:cNvPr id="4" name="3 - Θέση περιεχομένου" descr="Εικόνα1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36680"/>
            <a:ext cx="8229600" cy="44530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2. </a:t>
            </a:r>
            <a:r>
              <a:rPr lang="el-GR" sz="3200" b="1" dirty="0" smtClean="0">
                <a:solidFill>
                  <a:srgbClr val="00B050"/>
                </a:solidFill>
              </a:rPr>
              <a:t>ΜΕΤΑΤΡΟΠΗ ΒΡΩΜΙΚΟΥ ΝΕΡΟΥ ΣΕ ΚΑΘΑΡΟ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Κλίμ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581128"/>
            <a:ext cx="3159646" cy="1975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- Εικόνα" descr="Νερ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869160"/>
            <a:ext cx="3456384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08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7904" cy="278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- Εικόνα" descr="10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5616624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5 - Εικόνα" descr="14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268605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16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0"/>
            <a:ext cx="536408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3. </a:t>
            </a:r>
            <a:r>
              <a:rPr lang="el-GR" sz="3200" b="1" dirty="0" smtClean="0">
                <a:solidFill>
                  <a:srgbClr val="00B050"/>
                </a:solidFill>
              </a:rPr>
              <a:t>ΠΕΡΙΠΟΙΗΣΗ ΤΟΥ ΠΕΡΙΒΑΛΛΟΝΤΑ ΧΩΡΟΥ ΤΟΥ ΣΧΟΛΕΙΟΥ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Βιωσιμότητ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581128"/>
            <a:ext cx="338437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- Εικόνα" descr="Στεριά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2952328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80111_094718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59832" cy="2240868"/>
          </a:xfrm>
          <a:prstGeom prst="rect">
            <a:avLst/>
          </a:prstGeom>
        </p:spPr>
      </p:pic>
      <p:pic>
        <p:nvPicPr>
          <p:cNvPr id="3" name="2 - Εικόνα" descr="IMG_20180111_114216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204864"/>
          </a:xfrm>
          <a:prstGeom prst="rect">
            <a:avLst/>
          </a:prstGeom>
        </p:spPr>
      </p:pic>
      <p:pic>
        <p:nvPicPr>
          <p:cNvPr id="4" name="3 - Εικόνα" descr="IMG_20180111_112048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268760"/>
            <a:ext cx="331236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IMG_20180111_131024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08920"/>
            <a:ext cx="259228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IMG_20180117_103627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3730" y="2636912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4. </a:t>
            </a:r>
            <a:r>
              <a:rPr lang="el-GR" sz="3200" b="1" dirty="0" smtClean="0">
                <a:solidFill>
                  <a:srgbClr val="00B050"/>
                </a:solidFill>
              </a:rPr>
              <a:t>ΑΛΛΗΛΕΓΓΥΗ ΧΡΙΣΤΟΥΓΕΝΝΩΝ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Μηδενική φτώχει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653136"/>
            <a:ext cx="352839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71219_105713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2644"/>
            <a:ext cx="4716016" cy="338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IMG_20171219_110058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pic>
        <p:nvPicPr>
          <p:cNvPr id="4" name="3 - Εικόνα" descr="IMG_20171219_105327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832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5. </a:t>
            </a:r>
            <a:r>
              <a:rPr lang="el-GR" sz="3200" b="1" dirty="0" smtClean="0">
                <a:solidFill>
                  <a:srgbClr val="00B050"/>
                </a:solidFill>
              </a:rPr>
              <a:t>ΕΛΑΙΟΜΑΖΩΜΑ ΚΑΙ ΠΑΡΑΣΚΕΥΗ ΒΡΩΣΙΜΩΝ ΕΛΙΩΝ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Κατανάλωσ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97152"/>
            <a:ext cx="3528392" cy="1310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- Εικόνα" descr="Μηδενική Πείν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509120"/>
            <a:ext cx="334786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913"/>
            <a:ext cx="7956376" cy="1439887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Τι είναι τα </a:t>
            </a:r>
            <a:r>
              <a:rPr lang="el-GR" dirty="0" smtClean="0">
                <a:solidFill>
                  <a:srgbClr val="00B050"/>
                </a:solidFill>
              </a:rPr>
              <a:t>Οικολογικά Σχολεία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0" y="1556792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71115_10511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995936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2 - Εικόνα" descr="20171115_1109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692696"/>
            <a:ext cx="2592288" cy="2348880"/>
          </a:xfrm>
          <a:prstGeom prst="rect">
            <a:avLst/>
          </a:prstGeom>
        </p:spPr>
      </p:pic>
      <p:pic>
        <p:nvPicPr>
          <p:cNvPr id="4" name="3 - Εικόνα" descr="20171115_11121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15054"/>
            <a:ext cx="9144000" cy="2942946"/>
          </a:xfrm>
          <a:prstGeom prst="rect">
            <a:avLst/>
          </a:prstGeom>
        </p:spPr>
      </p:pic>
      <p:pic>
        <p:nvPicPr>
          <p:cNvPr id="5" name="4 - Εικόνα" descr="IMG_20171116_115840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8536" y="0"/>
            <a:ext cx="3025463" cy="1556792"/>
          </a:xfrm>
          <a:prstGeom prst="rect">
            <a:avLst/>
          </a:prstGeom>
        </p:spPr>
      </p:pic>
      <p:pic>
        <p:nvPicPr>
          <p:cNvPr id="6" name="5 - Εικόνα" descr="IMG_20171214_095846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0325" y="1556792"/>
            <a:ext cx="3313675" cy="2485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6. </a:t>
            </a:r>
            <a:r>
              <a:rPr lang="el-GR" sz="3200" b="1" dirty="0" smtClean="0">
                <a:solidFill>
                  <a:srgbClr val="00B050"/>
                </a:solidFill>
              </a:rPr>
              <a:t>ΕΝΑ ΜΠΟΥΦΑΝ ΓΙΑ ΚΑΘΕ ΠΑΙΔΙ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Ανισότητε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653136"/>
            <a:ext cx="309634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- Εικόνα" descr="Μηδενική φτώχει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869160"/>
            <a:ext cx="302433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71108_10295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027" y="2996952"/>
            <a:ext cx="4550973" cy="3457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2 - Εικόνα" descr="IMG_20171108_10274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5018517" cy="376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IMG_20171108_10264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   7. </a:t>
            </a:r>
            <a:r>
              <a:rPr lang="el-GR" sz="3200" b="1" dirty="0" smtClean="0">
                <a:solidFill>
                  <a:srgbClr val="00B050"/>
                </a:solidFill>
              </a:rPr>
              <a:t>ΕΠΙΣΚΕΨΗ ΣΤΟ ΠΟΛΙΤΙΣΤΙΚΟ 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</a:rPr>
              <a:t>                       </a:t>
            </a:r>
            <a:r>
              <a:rPr lang="el-GR" sz="3200" b="1" dirty="0" smtClean="0">
                <a:solidFill>
                  <a:srgbClr val="00B050"/>
                </a:solidFill>
              </a:rPr>
              <a:t>  ΠΑΡΚΟ ΚΕΡΑΤΕΑΣ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Ποιοτική Εκπαίδευσ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653136"/>
            <a:ext cx="237626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- Εικόνα" descr="Μηδενική Πείν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797152"/>
            <a:ext cx="2664296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71031_102956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3284984"/>
          </a:xfrm>
          <a:prstGeom prst="rect">
            <a:avLst/>
          </a:prstGeom>
        </p:spPr>
      </p:pic>
      <p:pic>
        <p:nvPicPr>
          <p:cNvPr id="3" name="2 - Εικόνα" descr="20171031_105857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1995068" cy="3573016"/>
          </a:xfrm>
          <a:prstGeom prst="rect">
            <a:avLst/>
          </a:prstGeom>
        </p:spPr>
      </p:pic>
      <p:pic>
        <p:nvPicPr>
          <p:cNvPr id="4" name="3 - Εικόνα" descr="20171031_111347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158970"/>
            <a:ext cx="4283968" cy="3699030"/>
          </a:xfrm>
          <a:prstGeom prst="rect">
            <a:avLst/>
          </a:prstGeom>
        </p:spPr>
      </p:pic>
      <p:pic>
        <p:nvPicPr>
          <p:cNvPr id="5" name="4 - Εικόνα" descr="DSC_8923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0"/>
            <a:ext cx="6156176" cy="3212976"/>
          </a:xfrm>
          <a:prstGeom prst="rect">
            <a:avLst/>
          </a:prstGeom>
        </p:spPr>
      </p:pic>
      <p:pic>
        <p:nvPicPr>
          <p:cNvPr id="6" name="5 - Εικόνα" descr="IMG_20171031_103144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573016"/>
            <a:ext cx="321635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   8. </a:t>
            </a:r>
            <a:r>
              <a:rPr lang="el-GR" sz="3200" b="1" dirty="0" smtClean="0">
                <a:solidFill>
                  <a:srgbClr val="00B050"/>
                </a:solidFill>
              </a:rPr>
              <a:t>ΕΠΙΣΚΕΨΗ ΣΤΟ ΜΟΥΣΕΙΟ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</a:rPr>
              <a:t>           </a:t>
            </a:r>
            <a:r>
              <a:rPr lang="el-GR" sz="3200" b="1" dirty="0" smtClean="0">
                <a:solidFill>
                  <a:srgbClr val="00B050"/>
                </a:solidFill>
              </a:rPr>
              <a:t> ΦΥΣΙΚΗΣ ΙΣΤΟΡΙΑΣ ΓΟΥΛΑΝΔΡΗ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Ζωή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437112"/>
            <a:ext cx="273630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- Εικόνα" descr="Κλίμ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725144"/>
            <a:ext cx="3168352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G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130" y="0"/>
            <a:ext cx="3651870" cy="6858000"/>
          </a:xfrm>
          <a:prstGeom prst="rect">
            <a:avLst/>
          </a:prstGeom>
        </p:spPr>
      </p:pic>
      <p:pic>
        <p:nvPicPr>
          <p:cNvPr id="3" name="2 - Εικόνα" descr="KG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5508104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- Εικόνα" descr="MFI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810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   9. </a:t>
            </a:r>
            <a:r>
              <a:rPr lang="el-GR" sz="3200" b="1" dirty="0" smtClean="0">
                <a:solidFill>
                  <a:srgbClr val="00B050"/>
                </a:solidFill>
              </a:rPr>
              <a:t>ΕΜΠΡΟΣ ΓΙΑ ΤΗΝ ΠΑΓΚΟΣΜΙΑ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</a:rPr>
              <a:t>                   ΔΗΜΟΚΡΑΤΙΑ ΤΩΝ ΠΑΙΔΙΩΝ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Ανισότητε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437112"/>
            <a:ext cx="295232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- Εικόνα" descr="Ειρήνη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797152"/>
            <a:ext cx="3168352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506649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2 - Εικόνα" descr="Εικόνα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- Εικόνα" descr="Εικόνα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888432" cy="2439772"/>
          </a:xfrm>
          <a:prstGeom prst="rect">
            <a:avLst/>
          </a:prstGeom>
        </p:spPr>
      </p:pic>
      <p:pic>
        <p:nvPicPr>
          <p:cNvPr id="5" name="4 - Εικόνα" descr="Εικόνα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212976"/>
            <a:ext cx="334744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>
                <a:solidFill>
                  <a:srgbClr val="00B050"/>
                </a:solidFill>
              </a:rPr>
              <a:t>ΒΙΝΤΕΟ</a:t>
            </a:r>
            <a:endParaRPr lang="el-GR" dirty="0"/>
          </a:p>
        </p:txBody>
      </p:sp>
      <p:pic>
        <p:nvPicPr>
          <p:cNvPr id="3" name="2 - Εικόνα" descr="Στιγμιότυπο_οθόνης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7787"/>
            <a:ext cx="9143999" cy="5510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ΕΝΑΥΣΜΑ</a:t>
            </a:r>
            <a:endParaRPr lang="el-GR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   10. </a:t>
            </a:r>
            <a:r>
              <a:rPr lang="el-GR" sz="3200" b="1" dirty="0" smtClean="0">
                <a:solidFill>
                  <a:srgbClr val="00B050"/>
                </a:solidFill>
              </a:rPr>
              <a:t>ΔΗΜΙΟΥΡΓΙΑ ΗΛΙΑΚΟΥ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	</a:t>
            </a:r>
            <a:r>
              <a:rPr lang="el-GR" sz="3200" b="1" dirty="0" smtClean="0">
                <a:solidFill>
                  <a:srgbClr val="00B050"/>
                </a:solidFill>
              </a:rPr>
              <a:t>		    </a:t>
            </a:r>
            <a:r>
              <a:rPr lang="el-GR" sz="3200" b="1" dirty="0" smtClean="0">
                <a:solidFill>
                  <a:srgbClr val="00B050"/>
                </a:solidFill>
              </a:rPr>
              <a:t>ΡΟΛΟΓΙΟΥ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Ενέργει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509120"/>
            <a:ext cx="30963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- Εικόνα" descr="Βιομηχανί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797152"/>
            <a:ext cx="3456384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284984"/>
            <a:ext cx="9144000" cy="3573016"/>
          </a:xfrm>
          <a:prstGeom prst="rect">
            <a:avLst/>
          </a:prstGeom>
        </p:spPr>
      </p:pic>
      <p:pic>
        <p:nvPicPr>
          <p:cNvPr id="3" name="2 - Εικόνα" descr="Εικόνα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2001" cy="3284984"/>
          </a:xfrm>
          <a:prstGeom prst="rect">
            <a:avLst/>
          </a:prstGeom>
        </p:spPr>
      </p:pic>
      <p:pic>
        <p:nvPicPr>
          <p:cNvPr id="4" name="3 - Εικόνα" descr="Εικόνα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39752" cy="3284984"/>
          </a:xfrm>
          <a:prstGeom prst="rect">
            <a:avLst/>
          </a:prstGeom>
        </p:spPr>
      </p:pic>
      <p:pic>
        <p:nvPicPr>
          <p:cNvPr id="5" name="4 - Εικόνα" descr="Εικόνα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3" y="0"/>
            <a:ext cx="2232247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</a:t>
            </a:r>
            <a:r>
              <a:rPr lang="el-GR" sz="3600" b="1" dirty="0" smtClean="0">
                <a:solidFill>
                  <a:srgbClr val="00B050"/>
                </a:solidFill>
              </a:rPr>
              <a:t>      11. </a:t>
            </a:r>
            <a:r>
              <a:rPr lang="el-GR" sz="3200" b="1" dirty="0" smtClean="0">
                <a:solidFill>
                  <a:srgbClr val="00B050"/>
                </a:solidFill>
              </a:rPr>
              <a:t>ΟΜΙΛΙΑ ΓΙΑ ΤΗ ΣΤΟΜΑΤΙΚΗ 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r>
              <a:rPr lang="el-GR" sz="3200" b="1" dirty="0" smtClean="0">
                <a:solidFill>
                  <a:srgbClr val="00B050"/>
                </a:solidFill>
              </a:rPr>
              <a:t>	</a:t>
            </a:r>
            <a:r>
              <a:rPr lang="el-GR" sz="3200" b="1" dirty="0" smtClean="0">
                <a:solidFill>
                  <a:srgbClr val="00B050"/>
                </a:solidFill>
              </a:rPr>
              <a:t>			ΥΓΙΕΙΝΗ</a:t>
            </a:r>
            <a:endParaRPr lang="el-GR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- Εικόνα" descr="Καλή υγεία και ευημερί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437112"/>
            <a:ext cx="338437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tomy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</p:spPr>
      </p:pic>
      <p:pic>
        <p:nvPicPr>
          <p:cNvPr id="3" name="2 - Εικόνα" descr="stomy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3356992"/>
          </a:xfrm>
          <a:prstGeom prst="rect">
            <a:avLst/>
          </a:prstGeom>
        </p:spPr>
      </p:pic>
      <p:pic>
        <p:nvPicPr>
          <p:cNvPr id="4" name="3 - Εικόνα" descr="stomy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3851920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8" cy="1228998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2015: ΜΑΡΑΘΩΝΙΟΣ ΣΤΗΝ ΑΘΗΝΑ</a:t>
            </a:r>
            <a:endParaRPr lang="el-GR" sz="3600" b="1" dirty="0">
              <a:solidFill>
                <a:srgbClr val="00B050"/>
              </a:solidFill>
            </a:endParaRPr>
          </a:p>
        </p:txBody>
      </p:sp>
      <p:pic>
        <p:nvPicPr>
          <p:cNvPr id="5" name="4 - Θέση περιεχομένου" descr="μαραθώνιος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3999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ΣΤΟΧΟΙ ΟΙΚΟΛΟΓΙΚΩΝ ΣΧΟΛΕΙΩΝ</a:t>
            </a:r>
            <a:endParaRPr lang="el-GR" sz="3600" b="1" dirty="0">
              <a:solidFill>
                <a:srgbClr val="00B050"/>
              </a:solidFill>
            </a:endParaRPr>
          </a:p>
        </p:txBody>
      </p:sp>
      <p:pic>
        <p:nvPicPr>
          <p:cNvPr id="6" name="5 - Θέση περιεχομένου" descr="Sustainable-Development-Goals_POSTER_greek-672x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8244408" cy="864096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ΤΟ ΣΧΟΛΕΙΟ ΜΑΣ ΩΣ ΑΕΙΦΟΡΟ</a:t>
            </a:r>
            <a:endParaRPr lang="el-GR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864096"/>
          </a:xfrm>
        </p:spPr>
        <p:txBody>
          <a:bodyPr/>
          <a:lstStyle/>
          <a:p>
            <a:r>
              <a:rPr lang="el-GR" sz="3600" b="1" dirty="0" smtClean="0">
                <a:solidFill>
                  <a:srgbClr val="00B050"/>
                </a:solidFill>
              </a:rPr>
              <a:t>ΤΟ ΣΧΟΛΕΙΟ ΜΑΣ ΩΣ ΟΙΚΟΛΟΓΙΚΟ</a:t>
            </a:r>
            <a:endParaRPr lang="el-GR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864096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               Η ΔΙΑΔΙΚΑΣΙΑ</a:t>
            </a:r>
            <a:endParaRPr lang="el-GR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84368" cy="864096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 </a:t>
            </a:r>
            <a:r>
              <a:rPr lang="el-GR" sz="3600" b="1" dirty="0" smtClean="0">
                <a:solidFill>
                  <a:srgbClr val="00B050"/>
                </a:solidFill>
              </a:rPr>
              <a:t>      </a:t>
            </a:r>
            <a:r>
              <a:rPr lang="el-GR" sz="2800" b="1" dirty="0" smtClean="0">
                <a:solidFill>
                  <a:srgbClr val="00B050"/>
                </a:solidFill>
              </a:rPr>
              <a:t>ΔΗΜΙΟΥΡΓΙΑ ΟΙΚΟΚΩΔΙΚΑ –  ΠΕΡΙΒΑΛΛΟΝΤΙΚΟΥ ΣΧΕΔΙΟΥ ΔΡΑΣΗΣ</a:t>
            </a:r>
            <a:endParaRPr lang="el-GR" sz="2800" b="1" dirty="0">
              <a:solidFill>
                <a:srgbClr val="00B050"/>
              </a:solidFill>
            </a:endParaRPr>
          </a:p>
        </p:txBody>
      </p:sp>
      <p:pic>
        <p:nvPicPr>
          <p:cNvPr id="7" name="6 - Θέση περιεχομένου" descr="oikokwdi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417638"/>
          </a:xfrm>
        </p:spPr>
        <p:txBody>
          <a:bodyPr/>
          <a:lstStyle/>
          <a:p>
            <a:pPr algn="l"/>
            <a:r>
              <a:rPr lang="el-GR" sz="3600" b="1" dirty="0" smtClean="0">
                <a:solidFill>
                  <a:srgbClr val="00B050"/>
                </a:solidFill>
              </a:rPr>
              <a:t>		ΟΙ ΔΡΑΣΕΙΣ ΜΑΣ</a:t>
            </a:r>
            <a:endParaRPr lang="el-GR" sz="3600" b="1" dirty="0">
              <a:solidFill>
                <a:srgbClr val="00B050"/>
              </a:solidFill>
            </a:endParaRPr>
          </a:p>
        </p:txBody>
      </p:sp>
      <p:pic>
        <p:nvPicPr>
          <p:cNvPr id="6" name="5 - Θέση περιεχομένου" descr="oik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3999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689</Words>
  <Application>Microsoft Office PowerPoint</Application>
  <PresentationFormat>Προβολή στην οθόνη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Diseño predeterminado</vt:lpstr>
      <vt:lpstr>ΠΑΡΟΥΣΙΑΣΗ</vt:lpstr>
      <vt:lpstr>Τι είναι τα Οικολογικά Σχολεία</vt:lpstr>
      <vt:lpstr>ΕΝΑΥΣΜΑ</vt:lpstr>
      <vt:lpstr>ΣΤΟΧΟΙ ΟΙΚΟΛΟΓΙΚΩΝ ΣΧΟΛΕΙΩΝ</vt:lpstr>
      <vt:lpstr>ΤΟ ΣΧΟΛΕΙΟ ΜΑΣ ΩΣ ΑΕΙΦΟΡΟ</vt:lpstr>
      <vt:lpstr>ΤΟ ΣΧΟΛΕΙΟ ΜΑΣ ΩΣ ΟΙΚΟΛΟΓΙΚΟ</vt:lpstr>
      <vt:lpstr>               Η ΔΙΑΔΙΚΑΣΙΑ</vt:lpstr>
      <vt:lpstr>       ΔΗΜΙΟΥΡΓΙΑ ΟΙΚΟΚΩΔΙΚΑ –  ΠΕΡΙΒΑΛΛΟΝΤΙΚΟΥ ΣΧΕΔΙΟΥ ΔΡΑΣΗΣ</vt:lpstr>
      <vt:lpstr>  ΟΙ ΔΡΑΣΕΙΣ ΜΑΣ</vt:lpstr>
      <vt:lpstr>    1. ΠΑΡΑΣΚΕΥΗ ΦΥΤΙΚΟΥ ΣΑΠΟΥΝΙΟΥ</vt:lpstr>
      <vt:lpstr>Διαφάνεια 11</vt:lpstr>
      <vt:lpstr>ΒΙΝΤΕΟ</vt:lpstr>
      <vt:lpstr>    2. ΜΕΤΑΤΡΟΠΗ ΒΡΩΜΙΚΟΥ ΝΕΡΟΥ ΣΕ ΚΑΘΑΡΟ</vt:lpstr>
      <vt:lpstr>Διαφάνεια 14</vt:lpstr>
      <vt:lpstr>    3. ΠΕΡΙΠΟΙΗΣΗ ΤΟΥ ΠΕΡΙΒΑΛΛΟΝΤΑ ΧΩΡΟΥ ΤΟΥ ΣΧΟΛΕΙΟΥ</vt:lpstr>
      <vt:lpstr>Διαφάνεια 16</vt:lpstr>
      <vt:lpstr>    4. ΑΛΛΗΛΕΓΓΥΗ ΧΡΙΣΤΟΥΓΕΝΝΩΝ</vt:lpstr>
      <vt:lpstr>Διαφάνεια 18</vt:lpstr>
      <vt:lpstr>    5. ΕΛΑΙΟΜΑΖΩΜΑ ΚΑΙ ΠΑΡΑΣΚΕΥΗ ΒΡΩΣΙΜΩΝ ΕΛΙΩΝ</vt:lpstr>
      <vt:lpstr>Διαφάνεια 20</vt:lpstr>
      <vt:lpstr>    6. ΕΝΑ ΜΠΟΥΦΑΝ ΓΙΑ ΚΑΘΕ ΠΑΙΔΙ</vt:lpstr>
      <vt:lpstr>Διαφάνεια 22</vt:lpstr>
      <vt:lpstr>       7. ΕΠΙΣΚΕΨΗ ΣΤΟ ΠΟΛΙΤΙΣΤΙΚΟ                             ΠΑΡΚΟ ΚΕΡΑΤΕΑΣ</vt:lpstr>
      <vt:lpstr>Διαφάνεια 24</vt:lpstr>
      <vt:lpstr>       8. ΕΠΙΣΚΕΨΗ ΣΤΟ ΜΟΥΣΕΙΟ              ΦΥΣΙΚΗΣ ΙΣΤΟΡΙΑΣ ΓΟΥΛΑΝΔΡΗ</vt:lpstr>
      <vt:lpstr>Διαφάνεια 26</vt:lpstr>
      <vt:lpstr>       9. ΕΜΠΡΟΣ ΓΙΑ ΤΗΝ ΠΑΓΚΟΣΜΙΑ                     ΔΗΜΟΚΡΑΤΙΑ ΤΩΝ ΠΑΙΔΙΩΝ</vt:lpstr>
      <vt:lpstr>Διαφάνεια 28</vt:lpstr>
      <vt:lpstr>ΒΙΝΤΕΟ</vt:lpstr>
      <vt:lpstr>       10. ΔΗΜΙΟΥΡΓΙΑ ΗΛΙΑΚΟΥ         ΡΟΛΟΓΙΟΥ</vt:lpstr>
      <vt:lpstr>Διαφάνεια 31</vt:lpstr>
      <vt:lpstr>       11. ΟΜΙΛΙΑ ΓΙΑ ΤΗ ΣΤΟΜΑΤΙΚΗ      ΥΓΙΕΙΝΗ</vt:lpstr>
      <vt:lpstr>Διαφάνεια 33</vt:lpstr>
      <vt:lpstr>2015: ΜΑΡΑΘΩΝΙΟΣ ΣΤΗΝ ΑΘΗΝΑ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Γιωτα</cp:lastModifiedBy>
  <cp:revision>664</cp:revision>
  <dcterms:created xsi:type="dcterms:W3CDTF">2010-05-23T14:28:12Z</dcterms:created>
  <dcterms:modified xsi:type="dcterms:W3CDTF">2018-05-23T22:11:15Z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4027711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