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10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5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8CE71-1429-4995-AA8D-8D8576973312}" type="datetimeFigureOut">
              <a:rPr lang="el-GR" smtClean="0"/>
              <a:pPr/>
              <a:t>23/11/2020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6F136-DA20-4EFF-9C00-643D717B01C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2271714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ΟΙ ΘΕΟΙ ΤΟΥ ΟΛΥΜΠΟΥ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ΕΡΜΗΣ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ΕΡΜΗΣ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6600"/>
                </a:solidFill>
              </a:rPr>
              <a:t>ΑΡΗΣ</a:t>
            </a:r>
            <a:endParaRPr lang="el-GR" dirty="0">
              <a:solidFill>
                <a:srgbClr val="FF66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6600"/>
                </a:solidFill>
              </a:rPr>
              <a:t>ΑΡΗΣ</a:t>
            </a:r>
            <a:endParaRPr lang="el-GR" dirty="0">
              <a:solidFill>
                <a:srgbClr val="FF6600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ΠΛΟΥΤΩΝΑΣ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ΠΛΟΥΤΩΝΑΣ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ΔΙΟΝΥΣΟΣ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6D6109"/>
                </a:solidFill>
              </a:rPr>
              <a:t>ΔΙΟΝΥΣΟΣ</a:t>
            </a:r>
            <a:endParaRPr lang="el-GR" dirty="0">
              <a:solidFill>
                <a:srgbClr val="6D6109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ΔΙΑΣ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3 - Θέση περιεχομένου" descr="διας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556792"/>
            <a:ext cx="4737138" cy="43141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διας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3000396" cy="4572032"/>
          </a:xfrm>
        </p:spPr>
      </p:pic>
      <p:sp>
        <p:nvSpPr>
          <p:cNvPr id="6" name="5 - TextBox"/>
          <p:cNvSpPr txBox="1"/>
          <p:nvPr/>
        </p:nvSpPr>
        <p:spPr>
          <a:xfrm>
            <a:off x="4714876" y="1285860"/>
            <a:ext cx="35004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l-GR" sz="2800" dirty="0"/>
              <a:t>Αρχηγός των θεών και των ανθρώπων</a:t>
            </a:r>
            <a:r>
              <a:rPr lang="el-GR" sz="2800" dirty="0" smtClean="0"/>
              <a:t>.</a:t>
            </a:r>
          </a:p>
          <a:p>
            <a:endParaRPr lang="el-GR" sz="2800" dirty="0" smtClean="0"/>
          </a:p>
          <a:p>
            <a:pPr>
              <a:buBlip>
                <a:blip r:embed="rId3"/>
              </a:buBlip>
            </a:pPr>
            <a:r>
              <a:rPr lang="el-GR" sz="2800" dirty="0" smtClean="0"/>
              <a:t>Θεός </a:t>
            </a:r>
            <a:r>
              <a:rPr lang="el-GR" sz="2800" dirty="0"/>
              <a:t>του </a:t>
            </a:r>
            <a:r>
              <a:rPr lang="el-GR" sz="2800" dirty="0" smtClean="0"/>
              <a:t>ουρανού.</a:t>
            </a:r>
          </a:p>
          <a:p>
            <a:r>
              <a:rPr lang="el-GR" sz="2800" dirty="0" smtClean="0"/>
              <a:t> </a:t>
            </a:r>
          </a:p>
          <a:p>
            <a:pPr>
              <a:buBlip>
                <a:blip r:embed="rId3"/>
              </a:buBlip>
            </a:pPr>
            <a:r>
              <a:rPr lang="el-GR" sz="2800" dirty="0" smtClean="0"/>
              <a:t>Όταν </a:t>
            </a:r>
            <a:r>
              <a:rPr lang="el-GR" sz="2800" dirty="0"/>
              <a:t>θύμωνε έστελνε αστραπές στους θνητούς</a:t>
            </a:r>
            <a:r>
              <a:rPr lang="el-GR" dirty="0"/>
              <a:t>. </a:t>
            </a:r>
          </a:p>
        </p:txBody>
      </p:sp>
      <p:sp>
        <p:nvSpPr>
          <p:cNvPr id="7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ΔΙΑΣ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0070C0"/>
                </a:solidFill>
              </a:rPr>
              <a:t>ΠΟΣΕΙΔΩΝΑΣ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3 - Θέση περιεχομένου" descr="ποσειδωνας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3116"/>
            <a:ext cx="3857652" cy="42148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0070C0"/>
                </a:solidFill>
              </a:rPr>
              <a:t>ΠΟΣΕΙΔΩΝΑΣ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5" name="4 - Θέση περιεχομένου" descr="ποσειδωνας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3512" y="3037681"/>
            <a:ext cx="2085975" cy="2200275"/>
          </a:xfrm>
        </p:spPr>
      </p:pic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ΑΠΟΛΛΩΝΑΣ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ΑΠΟΛΛΩΝΑΣ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ΗΦΑΙΣΤΟΣ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ΗΦΑΙΣΤΟΣ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39</Words>
  <Application>Microsoft Office PowerPoint</Application>
  <PresentationFormat>Προβολή στην οθόνη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Ροή</vt:lpstr>
      <vt:lpstr>ΟΙ ΘΕΟΙ ΤΟΥ ΟΛΥΜΠΟΥ</vt:lpstr>
      <vt:lpstr>ΔΙΑΣ</vt:lpstr>
      <vt:lpstr>ΔΙΑΣ</vt:lpstr>
      <vt:lpstr>ΠΟΣΕΙΔΩΝΑΣ</vt:lpstr>
      <vt:lpstr>ΠΟΣΕΙΔΩΝΑΣ</vt:lpstr>
      <vt:lpstr>ΑΠΟΛΛΩΝΑΣ</vt:lpstr>
      <vt:lpstr>ΑΠΟΛΛΩΝΑΣ</vt:lpstr>
      <vt:lpstr>ΗΦΑΙΣΤΟΣ</vt:lpstr>
      <vt:lpstr>ΗΦΑΙΣΤΟΣ</vt:lpstr>
      <vt:lpstr>ΕΡΜΗΣ</vt:lpstr>
      <vt:lpstr>ΕΡΜΗΣ</vt:lpstr>
      <vt:lpstr>ΑΡΗΣ</vt:lpstr>
      <vt:lpstr>ΑΡΗΣ</vt:lpstr>
      <vt:lpstr>ΠΛΟΥΤΩΝΑΣ</vt:lpstr>
      <vt:lpstr>ΠΛΟΥΤΩΝΑΣ</vt:lpstr>
      <vt:lpstr>ΔΙΟΝΥΣΟΣ</vt:lpstr>
      <vt:lpstr>ΔΙΟΝΥΣΟΣ</vt:lpstr>
    </vt:vector>
  </TitlesOfParts>
  <Company>@@@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Paraskevi Karkaveli</cp:lastModifiedBy>
  <cp:revision>25</cp:revision>
  <dcterms:created xsi:type="dcterms:W3CDTF">2011-09-22T19:26:33Z</dcterms:created>
  <dcterms:modified xsi:type="dcterms:W3CDTF">2020-11-23T07:58:59Z</dcterms:modified>
</cp:coreProperties>
</file>