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70" r:id="rId15"/>
    <p:sldId id="268" r:id="rId16"/>
    <p:sldId id="271" r:id="rId17"/>
  </p:sldIdLst>
  <p:sldSz cx="9144000" cy="6858000" type="screen4x3"/>
  <p:notesSz cx="6858000" cy="9144000"/>
  <p:custDataLst>
    <p:tags r:id="rId1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970-8336-4D4A-99E4-DE585F74E6EB}" type="datetimeFigureOut">
              <a:rPr lang="el-GR" smtClean="0"/>
              <a:pPr/>
              <a:t>23/11/2017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892-DD97-439F-AB7E-7C38E8A97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970-8336-4D4A-99E4-DE585F74E6EB}" type="datetimeFigureOut">
              <a:rPr lang="el-GR" smtClean="0"/>
              <a:pPr/>
              <a:t>23/11/2017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892-DD97-439F-AB7E-7C38E8A97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970-8336-4D4A-99E4-DE585F74E6EB}" type="datetimeFigureOut">
              <a:rPr lang="el-GR" smtClean="0"/>
              <a:pPr/>
              <a:t>23/11/2017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892-DD97-439F-AB7E-7C38E8A97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970-8336-4D4A-99E4-DE585F74E6EB}" type="datetimeFigureOut">
              <a:rPr lang="el-GR" smtClean="0"/>
              <a:pPr/>
              <a:t>23/11/2017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892-DD97-439F-AB7E-7C38E8A97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970-8336-4D4A-99E4-DE585F74E6EB}" type="datetimeFigureOut">
              <a:rPr lang="el-GR" smtClean="0"/>
              <a:pPr/>
              <a:t>23/11/2017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892-DD97-439F-AB7E-7C38E8A97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970-8336-4D4A-99E4-DE585F74E6EB}" type="datetimeFigureOut">
              <a:rPr lang="el-GR" smtClean="0"/>
              <a:pPr/>
              <a:t>23/11/2017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892-DD97-439F-AB7E-7C38E8A97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970-8336-4D4A-99E4-DE585F74E6EB}" type="datetimeFigureOut">
              <a:rPr lang="el-GR" smtClean="0"/>
              <a:pPr/>
              <a:t>23/11/2017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892-DD97-439F-AB7E-7C38E8A97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970-8336-4D4A-99E4-DE585F74E6EB}" type="datetimeFigureOut">
              <a:rPr lang="el-GR" smtClean="0"/>
              <a:pPr/>
              <a:t>23/11/2017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892-DD97-439F-AB7E-7C38E8A97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970-8336-4D4A-99E4-DE585F74E6EB}" type="datetimeFigureOut">
              <a:rPr lang="el-GR" smtClean="0"/>
              <a:pPr/>
              <a:t>23/11/2017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892-DD97-439F-AB7E-7C38E8A97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970-8336-4D4A-99E4-DE585F74E6EB}" type="datetimeFigureOut">
              <a:rPr lang="el-GR" smtClean="0"/>
              <a:pPr/>
              <a:t>23/11/2017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892-DD97-439F-AB7E-7C38E8A97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5970-8336-4D4A-99E4-DE585F74E6EB}" type="datetimeFigureOut">
              <a:rPr lang="el-GR" smtClean="0"/>
              <a:pPr/>
              <a:t>23/11/2017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7892-DD97-439F-AB7E-7C38E8A97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25970-8336-4D4A-99E4-DE585F74E6EB}" type="datetimeFigureOut">
              <a:rPr lang="el-GR" smtClean="0"/>
              <a:pPr/>
              <a:t>23/11/2017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97892-DD97-439F-AB7E-7C38E8A9799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Δημιουργία και επεξεργασία ερωτηματολογίου με τις 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google forms</a:t>
            </a:r>
            <a:endParaRPr lang="el-GR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user\Desktop\g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81894">
            <a:off x="642380" y="2825015"/>
            <a:ext cx="2619375" cy="1743075"/>
          </a:xfrm>
          <a:prstGeom prst="rect">
            <a:avLst/>
          </a:prstGeom>
          <a:noFill/>
        </p:spPr>
      </p:pic>
      <p:pic>
        <p:nvPicPr>
          <p:cNvPr id="1027" name="Picture 3" descr="C:\Users\user\Desktop\g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91864">
            <a:off x="5784095" y="3019481"/>
            <a:ext cx="2857500" cy="1600200"/>
          </a:xfrm>
          <a:prstGeom prst="rect">
            <a:avLst/>
          </a:prstGeom>
          <a:noFill/>
        </p:spPr>
      </p:pic>
      <p:pic>
        <p:nvPicPr>
          <p:cNvPr id="1028" name="Picture 4" descr="C:\Users\user\Desktop\gdr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9120"/>
            <a:ext cx="2266950" cy="2019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Ηλεκτρονική αποστολή σε παραλήπτες 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l-GR" dirty="0"/>
          </a:p>
        </p:txBody>
      </p:sp>
      <p:pic>
        <p:nvPicPr>
          <p:cNvPr id="4098" name="Picture 2" descr="C:\Users\user\Desktop\email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950" y="1628800"/>
            <a:ext cx="9094968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Συγκέντρωση απαντήσεων/αποδοχή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l-GR" dirty="0"/>
          </a:p>
        </p:txBody>
      </p:sp>
      <p:pic>
        <p:nvPicPr>
          <p:cNvPr id="8194" name="Picture 2" descr="C:\Users\user\Desktop\apodoxh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1068" y="1714500"/>
            <a:ext cx="9138912" cy="47388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Επεξεργασία απαντήσεων</a:t>
            </a:r>
            <a:br>
              <a:rPr lang="el-G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l-GR" sz="3600" b="1" dirty="0"/>
          </a:p>
        </p:txBody>
      </p:sp>
      <p:pic>
        <p:nvPicPr>
          <p:cNvPr id="5122" name="Picture 2" descr="C:\Users\user\Desktop\apanthsei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4496" y="1556792"/>
            <a:ext cx="9117748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224136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Σύνοψη απαντήσεων (1)</a:t>
            </a:r>
            <a:endParaRPr lang="el-GR" sz="3600" b="1" dirty="0"/>
          </a:p>
        </p:txBody>
      </p:sp>
      <p:pic>
        <p:nvPicPr>
          <p:cNvPr id="6146" name="Picture 2" descr="C:\Users\user\Desktop\synopsi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020" y="1628800"/>
            <a:ext cx="9078973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08012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Σύνοψη απαντήσεων (2)</a:t>
            </a:r>
            <a:endParaRPr lang="el-GR" sz="4000" dirty="0"/>
          </a:p>
        </p:txBody>
      </p:sp>
      <p:pic>
        <p:nvPicPr>
          <p:cNvPr id="7170" name="Picture 2" descr="C:\Users\user\Desktop\synopsi2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153" y="1844824"/>
            <a:ext cx="9123525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Κοινή χρήση</a:t>
            </a:r>
            <a:endParaRPr lang="el-GR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C:\Users\user\Desktop\koinh xrhsh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2425" y="1771650"/>
            <a:ext cx="9028172" cy="4681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gdrive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7969" y="1619250"/>
            <a:ext cx="8964091" cy="469007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Άλλες δυνατότητες του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Google drive</a:t>
            </a:r>
            <a:endParaRPr lang="el-G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224136"/>
          </a:xfrm>
        </p:spPr>
        <p:txBody>
          <a:bodyPr/>
          <a:lstStyle/>
          <a:p>
            <a:r>
              <a:rPr lang="el-G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Πορεία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endParaRPr lang="el-G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560840" cy="4464496"/>
          </a:xfrm>
        </p:spPr>
        <p:txBody>
          <a:bodyPr>
            <a:normAutofit fontScale="77500" lnSpcReduction="20000"/>
          </a:bodyPr>
          <a:lstStyle/>
          <a:p>
            <a:pPr algn="l">
              <a:buFont typeface="Wingdings" pitchFamily="2" charset="2"/>
              <a:buChar char="q"/>
            </a:pP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Δημιουργία λογαριασμού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gmail</a:t>
            </a:r>
          </a:p>
          <a:p>
            <a:pPr algn="l">
              <a:buFont typeface="Wingdings" pitchFamily="2" charset="2"/>
              <a:buChar char="q"/>
            </a:pP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Εισαγωγή στο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Google drive</a:t>
            </a:r>
          </a:p>
          <a:p>
            <a:pPr algn="l">
              <a:buFont typeface="Wingdings" pitchFamily="2" charset="2"/>
              <a:buChar char="q"/>
            </a:pP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Δημιουργία φόρμας</a:t>
            </a:r>
          </a:p>
          <a:p>
            <a:pPr algn="l">
              <a:buFont typeface="Wingdings" pitchFamily="2" charset="2"/>
              <a:buChar char="q"/>
            </a:pP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Επιλογή και διατύπωση ερωτήσεων</a:t>
            </a:r>
          </a:p>
          <a:p>
            <a:pPr algn="l">
              <a:buFont typeface="Wingdings" pitchFamily="2" charset="2"/>
              <a:buChar char="q"/>
            </a:pP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Επεξεργασία ερωτήσεων</a:t>
            </a:r>
          </a:p>
          <a:p>
            <a:pPr algn="l">
              <a:buFont typeface="Wingdings" pitchFamily="2" charset="2"/>
              <a:buChar char="q"/>
            </a:pP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Διαμόρφωση-σχεδίαση φόρμας (αλλαγή θέματος)</a:t>
            </a:r>
          </a:p>
          <a:p>
            <a:pPr algn="l">
              <a:buFont typeface="Wingdings" pitchFamily="2" charset="2"/>
              <a:buChar char="q"/>
            </a:pP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Προβολή φόρμας ζωντανά</a:t>
            </a:r>
          </a:p>
          <a:p>
            <a:pPr algn="l">
              <a:buFont typeface="Wingdings" pitchFamily="2" charset="2"/>
              <a:buChar char="q"/>
            </a:pP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Ηλεκτρονική αποστολή σε παραλήπτες(2 τρόποι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l">
              <a:buFont typeface="Wingdings" pitchFamily="2" charset="2"/>
              <a:buChar char="q"/>
            </a:pP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Συγκέντρωση απαντήσεων</a:t>
            </a:r>
          </a:p>
          <a:p>
            <a:pPr algn="l">
              <a:buFont typeface="Wingdings" pitchFamily="2" charset="2"/>
              <a:buChar char="q"/>
            </a:pP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Επεξεργασία απαντήσεων (προβολή απαντήσεων)</a:t>
            </a:r>
          </a:p>
          <a:p>
            <a:pPr algn="l">
              <a:buFont typeface="Wingdings" pitchFamily="2" charset="2"/>
              <a:buChar char="q"/>
            </a:pP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Σύνοψη απαντήσεων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224136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Δημιουργία λογαριασμού 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gmail</a:t>
            </a:r>
            <a:endParaRPr lang="el-GR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user\Desktop\gm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752599"/>
            <a:ext cx="9143999" cy="44448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el-GR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6400800" cy="108012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Εισαγωγή στο 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google drive</a:t>
            </a:r>
            <a:endParaRPr lang="el-GR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- Θέση περιεχομένου" descr="g.dr..pn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923925"/>
            <a:ext cx="9144000" cy="5238750"/>
          </a:xfr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92888" cy="936104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Δημιουργία φόρμας</a:t>
            </a:r>
            <a:endParaRPr lang="el-GR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user\Desktop\gf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30845" y="1485900"/>
            <a:ext cx="8913155" cy="4581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Επιλογή και διατύπωση ερωτήσεων</a:t>
            </a:r>
            <a:endParaRPr lang="el-GR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6840760" cy="468052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Οι φόρμες αυτές έχουν τις συγκεκριμένες επιλογές ερωτήσεων</a:t>
            </a:r>
            <a:r>
              <a:rPr lang="en-US" dirty="0" smtClean="0"/>
              <a:t>:</a:t>
            </a:r>
          </a:p>
          <a:p>
            <a:pPr algn="l"/>
            <a:r>
              <a:rPr lang="el-G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Μικρού κειμένου (σύντομης απάντησης)</a:t>
            </a:r>
          </a:p>
          <a:p>
            <a:pPr algn="l"/>
            <a:r>
              <a:rPr lang="el-G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Μεγαλύτερου κειμένου (παραγράφου)</a:t>
            </a:r>
          </a:p>
          <a:p>
            <a:pPr algn="l"/>
            <a:r>
              <a:rPr lang="el-G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Πολλαπλής επιλογής</a:t>
            </a:r>
          </a:p>
          <a:p>
            <a:pPr algn="l"/>
            <a:r>
              <a:rPr lang="el-G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Πλαίσια ελέγχου</a:t>
            </a:r>
          </a:p>
          <a:p>
            <a:pPr algn="l"/>
            <a:r>
              <a:rPr lang="el-G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Επιλογής από λίστα</a:t>
            </a:r>
          </a:p>
          <a:p>
            <a:pPr algn="l"/>
            <a:r>
              <a:rPr lang="el-G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Κλίμακας </a:t>
            </a:r>
          </a:p>
          <a:p>
            <a:pPr algn="l"/>
            <a:r>
              <a:rPr lang="el-G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Πλέγματος πλαισίων ελέγχου</a:t>
            </a:r>
          </a:p>
          <a:p>
            <a:pPr algn="l"/>
            <a:r>
              <a:rPr lang="el-G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Πλέγματος πολλαπλών επιλογών</a:t>
            </a:r>
          </a:p>
          <a:p>
            <a:pPr algn="l"/>
            <a:endParaRPr lang="el-G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1470025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Επεξεργασία ερωτήσεων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 descr="C:\Users\user\Desktop\gfe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9259" y="1924050"/>
            <a:ext cx="8968541" cy="4629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Διαμόρφωση-σχεδίαση φόρμας</a:t>
            </a:r>
            <a:br>
              <a:rPr lang="el-G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l-GR" sz="3600" b="1" dirty="0"/>
          </a:p>
        </p:txBody>
      </p:sp>
      <p:pic>
        <p:nvPicPr>
          <p:cNvPr id="3074" name="Picture 2" descr="C:\Users\user\Desktop\thema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492" y="1828800"/>
            <a:ext cx="9035043" cy="46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Προβολή φόρμας ζωντανά</a:t>
            </a:r>
            <a:endParaRPr lang="el-GR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- Θέση περιεχομένου" descr="Χωρίς τίτλ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8050085" cy="3877891"/>
          </a:xfrm>
        </p:spPr>
      </p:pic>
    </p:spTree>
  </p:cSld>
  <p:clrMapOvr>
    <a:masterClrMapping/>
  </p:clrMapOvr>
  <p:transition spd="slow">
    <p:randomBa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627ed0da7c35b068717568753e9faefd9350b9"/>
</p:tagLst>
</file>

<file path=ppt/theme/theme1.xml><?xml version="1.0" encoding="utf-8"?>
<a:theme xmlns:a="http://schemas.openxmlformats.org/drawingml/2006/main" name="Θέμα του Office">
  <a:themeElements>
    <a:clrScheme name="Προσαρμοσμένος 69">
      <a:dk1>
        <a:srgbClr val="FEF0CD"/>
      </a:dk1>
      <a:lt1>
        <a:srgbClr val="2F3B48"/>
      </a:lt1>
      <a:dk2>
        <a:srgbClr val="830B44"/>
      </a:dk2>
      <a:lt2>
        <a:srgbClr val="FFC000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128</Words>
  <Application>Microsoft Office PowerPoint</Application>
  <PresentationFormat>Προβολή στην οθόνη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Δημιουργία και επεξεργασία ερωτηματολογίου με τις  google forms</vt:lpstr>
      <vt:lpstr>Πορεία:</vt:lpstr>
      <vt:lpstr>Δημιουργία λογαριασμού gmail</vt:lpstr>
      <vt:lpstr>e</vt:lpstr>
      <vt:lpstr>Διαφάνεια 5</vt:lpstr>
      <vt:lpstr>Επιλογή και διατύπωση ερωτήσεων</vt:lpstr>
      <vt:lpstr>Επεξεργασία ερωτήσεων </vt:lpstr>
      <vt:lpstr>Διαμόρφωση-σχεδίαση φόρμας </vt:lpstr>
      <vt:lpstr>Προβολή φόρμας ζωντανά</vt:lpstr>
      <vt:lpstr>Ηλεκτρονική αποστολή σε παραλήπτες   </vt:lpstr>
      <vt:lpstr>Συγκέντρωση απαντήσεων/αποδοχή </vt:lpstr>
      <vt:lpstr>Επεξεργασία απαντήσεων </vt:lpstr>
      <vt:lpstr>Σύνοψη απαντήσεων (1)</vt:lpstr>
      <vt:lpstr>Σύνοψη απαντήσεων (2)</vt:lpstr>
      <vt:lpstr>Κοινή χρήση</vt:lpstr>
      <vt:lpstr>Άλλες δυνατότητες του Google drive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Δημιουργία και επεξεργασία ερωτηματολογίου με τις  google forms</dc:title>
  <dc:creator>user</dc:creator>
  <cp:lastModifiedBy>user</cp:lastModifiedBy>
  <cp:revision>26</cp:revision>
  <dcterms:created xsi:type="dcterms:W3CDTF">2016-02-18T08:30:34Z</dcterms:created>
  <dcterms:modified xsi:type="dcterms:W3CDTF">2017-11-23T19:11:34Z</dcterms:modified>
</cp:coreProperties>
</file>