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2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76857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92078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7656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00532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65058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37960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7266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15400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17293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09520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52715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συναισθήματα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7772400" cy="914400"/>
          </a:xfrm>
        </p:spPr>
        <p:txBody>
          <a:bodyPr>
            <a:normAutofit fontScale="55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Πίνακες ζωγραφικής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06591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28600"/>
            <a:ext cx="5899020" cy="6184154"/>
          </a:xfrm>
        </p:spPr>
      </p:pic>
    </p:spTree>
    <p:extLst>
      <p:ext uri="{BB962C8B-B14F-4D97-AF65-F5344CB8AC3E}">
        <p14:creationId xmlns:p14="http://schemas.microsoft.com/office/powerpoint/2010/main" xmlns="" val="48569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81000"/>
            <a:ext cx="5539224" cy="5851245"/>
          </a:xfrm>
        </p:spPr>
      </p:pic>
    </p:spTree>
    <p:extLst>
      <p:ext uri="{BB962C8B-B14F-4D97-AF65-F5344CB8AC3E}">
        <p14:creationId xmlns:p14="http://schemas.microsoft.com/office/powerpoint/2010/main" xmlns="" val="3405964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81000"/>
            <a:ext cx="5813953" cy="5867400"/>
          </a:xfrm>
        </p:spPr>
      </p:pic>
    </p:spTree>
    <p:extLst>
      <p:ext uri="{BB962C8B-B14F-4D97-AF65-F5344CB8AC3E}">
        <p14:creationId xmlns:p14="http://schemas.microsoft.com/office/powerpoint/2010/main" xmlns="" val="3963066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8376708" cy="6400800"/>
          </a:xfrm>
        </p:spPr>
      </p:pic>
    </p:spTree>
    <p:extLst>
      <p:ext uri="{BB962C8B-B14F-4D97-AF65-F5344CB8AC3E}">
        <p14:creationId xmlns:p14="http://schemas.microsoft.com/office/powerpoint/2010/main" xmlns="" val="315932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-7912"/>
            <a:ext cx="6400800" cy="6865911"/>
          </a:xfrm>
        </p:spPr>
      </p:pic>
    </p:spTree>
    <p:extLst>
      <p:ext uri="{BB962C8B-B14F-4D97-AF65-F5344CB8AC3E}">
        <p14:creationId xmlns:p14="http://schemas.microsoft.com/office/powerpoint/2010/main" xmlns="" val="2822537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4685"/>
            <a:ext cx="6629400" cy="6744927"/>
          </a:xfrm>
        </p:spPr>
      </p:pic>
    </p:spTree>
    <p:extLst>
      <p:ext uri="{BB962C8B-B14F-4D97-AF65-F5344CB8AC3E}">
        <p14:creationId xmlns:p14="http://schemas.microsoft.com/office/powerpoint/2010/main" xmlns="" val="2660666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Renoir, Portrait of </a:t>
            </a:r>
            <a:r>
              <a:rPr lang="en-US" dirty="0" err="1" smtClean="0"/>
              <a:t>Alphonsine</a:t>
            </a:r>
            <a:r>
              <a:rPr lang="en-US" dirty="0" smtClean="0"/>
              <a:t> </a:t>
            </a:r>
            <a:r>
              <a:rPr lang="en-US" dirty="0" err="1" smtClean="0"/>
              <a:t>Fournaise</a:t>
            </a:r>
            <a:endParaRPr lang="el-GR" dirty="0"/>
          </a:p>
        </p:txBody>
      </p:sp>
      <p:pic>
        <p:nvPicPr>
          <p:cNvPr id="5" name="4 - Εικόνα" descr="740px-Renoir_-_Portrait_of_Alphonsine_Fourna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711698" cy="38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312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Gogh, Starry Night</a:t>
            </a:r>
            <a:endParaRPr lang="el-GR" dirty="0"/>
          </a:p>
        </p:txBody>
      </p:sp>
      <p:pic>
        <p:nvPicPr>
          <p:cNvPr id="3" name="2 - Εικόνα" descr="757px-Van_Gogh_-_Starry_Night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6009877" cy="47555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Klee, Cat and bird</a:t>
            </a:r>
            <a:endParaRPr lang="el-GR" dirty="0"/>
          </a:p>
        </p:txBody>
      </p:sp>
      <p:pic>
        <p:nvPicPr>
          <p:cNvPr id="3" name="2 - Εικόνα" descr="cat-and-bird(1)_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814" y="1743074"/>
            <a:ext cx="6092986" cy="43138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Klee, Fear mask</a:t>
            </a:r>
            <a:endParaRPr lang="el-GR" dirty="0"/>
          </a:p>
        </p:txBody>
      </p:sp>
      <p:pic>
        <p:nvPicPr>
          <p:cNvPr id="3" name="2 - Εικόνα" descr="Klee,Fear ma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371600"/>
            <a:ext cx="2946400" cy="51995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Β</a:t>
            </a:r>
            <a:r>
              <a:rPr lang="en-US" sz="1800" dirty="0" err="1" smtClean="0"/>
              <a:t>ob</a:t>
            </a:r>
            <a:r>
              <a:rPr lang="en-US" sz="1800" dirty="0" smtClean="0"/>
              <a:t> Dylan</a:t>
            </a:r>
            <a:endParaRPr lang="el-GR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"/>
            <a:ext cx="6324600" cy="6858000"/>
          </a:xfrm>
        </p:spPr>
      </p:pic>
    </p:spTree>
    <p:extLst>
      <p:ext uri="{BB962C8B-B14F-4D97-AF65-F5344CB8AC3E}">
        <p14:creationId xmlns:p14="http://schemas.microsoft.com/office/powerpoint/2010/main" xmlns="" val="1474116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Klee, Actor</a:t>
            </a:r>
            <a:endParaRPr lang="el-GR" dirty="0"/>
          </a:p>
        </p:txBody>
      </p:sp>
      <p:pic>
        <p:nvPicPr>
          <p:cNvPr id="3" name="2 - Εικόνα" descr="Paul Klee - A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524000"/>
            <a:ext cx="2652712" cy="509830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Gogh, Self portrait</a:t>
            </a:r>
            <a:endParaRPr lang="el-GR" dirty="0"/>
          </a:p>
        </p:txBody>
      </p:sp>
      <p:pic>
        <p:nvPicPr>
          <p:cNvPr id="3" name="2 - Εικόνα" descr="Self-Portrait Van Go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47800"/>
            <a:ext cx="4027150" cy="5181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Klee, </a:t>
            </a:r>
            <a:r>
              <a:rPr lang="en-US" dirty="0" err="1" smtClean="0"/>
              <a:t>Senecio</a:t>
            </a:r>
            <a:endParaRPr lang="el-GR" dirty="0"/>
          </a:p>
        </p:txBody>
      </p:sp>
      <p:pic>
        <p:nvPicPr>
          <p:cNvPr id="3" name="2 - Εικόνα" descr="Senecio-1922,K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4040456" cy="446947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Klimpt</a:t>
            </a:r>
            <a:r>
              <a:rPr lang="en-US" dirty="0" smtClean="0"/>
              <a:t>, Three ages of women</a:t>
            </a:r>
            <a:endParaRPr lang="el-GR" dirty="0"/>
          </a:p>
        </p:txBody>
      </p:sp>
      <p:pic>
        <p:nvPicPr>
          <p:cNvPr id="3" name="2 - Εικόνα" descr="Three Ages of Woman - Mother and Child (Detail)-GUSTAV KLI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076950" cy="48094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Botero</a:t>
            </a:r>
            <a:r>
              <a:rPr lang="en-US" dirty="0" smtClean="0"/>
              <a:t>, Family scene</a:t>
            </a:r>
            <a:endParaRPr lang="el-GR" dirty="0"/>
          </a:p>
        </p:txBody>
      </p:sp>
      <p:pic>
        <p:nvPicPr>
          <p:cNvPr id="3" name="2 - Εικόνα" descr="family-scene_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4343400" cy="4762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Gogh, Portrait of </a:t>
            </a:r>
            <a:r>
              <a:rPr lang="en-US" dirty="0" err="1" smtClean="0"/>
              <a:t>Tangi</a:t>
            </a:r>
            <a:endParaRPr lang="el-GR" dirty="0"/>
          </a:p>
        </p:txBody>
      </p:sp>
      <p:pic>
        <p:nvPicPr>
          <p:cNvPr id="3" name="2 - Εικόνα" descr="v-gogh-tang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3605784" cy="491280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Ιακωβίδης</a:t>
            </a:r>
            <a:r>
              <a:rPr lang="el-GR" dirty="0" smtClean="0"/>
              <a:t>, Τα πρώτα βήματα</a:t>
            </a:r>
            <a:endParaRPr lang="el-GR" dirty="0"/>
          </a:p>
        </p:txBody>
      </p:sp>
      <p:pic>
        <p:nvPicPr>
          <p:cNvPr id="3" name="2 - Εικόνα" descr="Ιακωβίδης,Τα πρώτα βήματα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3755065" cy="50291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Λεονάρντο ντα Βίντσι, Το χαμόγελο της </a:t>
            </a:r>
            <a:r>
              <a:rPr lang="el-GR" dirty="0" err="1" smtClean="0"/>
              <a:t>Τζοκοντα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1" y="1600200"/>
            <a:ext cx="3810000" cy="5029200"/>
          </a:xfrm>
        </p:spPr>
      </p:pic>
    </p:spTree>
    <p:extLst>
      <p:ext uri="{BB962C8B-B14F-4D97-AF65-F5344CB8AC3E}">
        <p14:creationId xmlns:p14="http://schemas.microsoft.com/office/powerpoint/2010/main" xmlns="" val="386854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Picasso, Guernica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0"/>
            <a:ext cx="7772400" cy="5181600"/>
          </a:xfrm>
        </p:spPr>
      </p:pic>
    </p:spTree>
    <p:extLst>
      <p:ext uri="{BB962C8B-B14F-4D97-AF65-F5344CB8AC3E}">
        <p14:creationId xmlns:p14="http://schemas.microsoft.com/office/powerpoint/2010/main" xmlns="" val="1771111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28600"/>
            <a:ext cx="5867400" cy="6248400"/>
          </a:xfrm>
        </p:spPr>
      </p:pic>
    </p:spTree>
    <p:extLst>
      <p:ext uri="{BB962C8B-B14F-4D97-AF65-F5344CB8AC3E}">
        <p14:creationId xmlns:p14="http://schemas.microsoft.com/office/powerpoint/2010/main" xmlns="" val="1376834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52400"/>
            <a:ext cx="6113780" cy="6324600"/>
          </a:xfrm>
        </p:spPr>
      </p:pic>
    </p:spTree>
    <p:extLst>
      <p:ext uri="{BB962C8B-B14F-4D97-AF65-F5344CB8AC3E}">
        <p14:creationId xmlns:p14="http://schemas.microsoft.com/office/powerpoint/2010/main" xmlns="" val="2770668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28600"/>
            <a:ext cx="5791200" cy="6246900"/>
          </a:xfrm>
        </p:spPr>
      </p:pic>
    </p:spTree>
    <p:extLst>
      <p:ext uri="{BB962C8B-B14F-4D97-AF65-F5344CB8AC3E}">
        <p14:creationId xmlns:p14="http://schemas.microsoft.com/office/powerpoint/2010/main" xmlns="" val="3617110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28600"/>
            <a:ext cx="7063740" cy="6172200"/>
          </a:xfrm>
        </p:spPr>
      </p:pic>
    </p:spTree>
    <p:extLst>
      <p:ext uri="{BB962C8B-B14F-4D97-AF65-F5344CB8AC3E}">
        <p14:creationId xmlns:p14="http://schemas.microsoft.com/office/powerpoint/2010/main" xmlns="" val="3401070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Munk</a:t>
            </a:r>
            <a:r>
              <a:rPr lang="en-US" dirty="0" smtClean="0"/>
              <a:t>, Scream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24000"/>
            <a:ext cx="5638800" cy="5200227"/>
          </a:xfrm>
        </p:spPr>
      </p:pic>
    </p:spTree>
    <p:extLst>
      <p:ext uri="{BB962C8B-B14F-4D97-AF65-F5344CB8AC3E}">
        <p14:creationId xmlns:p14="http://schemas.microsoft.com/office/powerpoint/2010/main" xmlns="" val="2578999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72</Words>
  <Application>Microsoft Office PowerPoint</Application>
  <PresentationFormat>Προβολή στην οθόνη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Office Theme</vt:lpstr>
      <vt:lpstr>συναισθήματα</vt:lpstr>
      <vt:lpstr>Βob Dylan</vt:lpstr>
      <vt:lpstr>Λεονάρντο ντα Βίντσι, Το χαμόγελο της Τζοκοντα</vt:lpstr>
      <vt:lpstr>Picasso, Guernica</vt:lpstr>
      <vt:lpstr>Διαφάνεια 5</vt:lpstr>
      <vt:lpstr>Διαφάνεια 6</vt:lpstr>
      <vt:lpstr>Διαφάνεια 7</vt:lpstr>
      <vt:lpstr>Διαφάνεια 8</vt:lpstr>
      <vt:lpstr>Munk, Scream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Renoir, Portrait of Alphonsine Fournaise</vt:lpstr>
      <vt:lpstr>Van Gogh, Starry Night</vt:lpstr>
      <vt:lpstr>Klee, Cat and bird</vt:lpstr>
      <vt:lpstr>Klee, Fear mask</vt:lpstr>
      <vt:lpstr>Klee, Actor</vt:lpstr>
      <vt:lpstr>Van Gogh, Self portrait</vt:lpstr>
      <vt:lpstr>Klee, Senecio</vt:lpstr>
      <vt:lpstr>Klimpt, Three ages of women</vt:lpstr>
      <vt:lpstr>Botero, Family scene</vt:lpstr>
      <vt:lpstr>Van Gogh, Portrait of Tangi</vt:lpstr>
      <vt:lpstr>Ιακωβίδης, Τα πρώτα βήματα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συναισθήματα</dc:title>
  <dc:creator>ΦΑΙΗ</dc:creator>
  <cp:lastModifiedBy>USER</cp:lastModifiedBy>
  <cp:revision>15</cp:revision>
  <dcterms:created xsi:type="dcterms:W3CDTF">2006-08-16T00:00:00Z</dcterms:created>
  <dcterms:modified xsi:type="dcterms:W3CDTF">2019-01-08T10:31:34Z</dcterms:modified>
</cp:coreProperties>
</file>