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4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- Στρογγυλεμένο ορθογώνιο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- Τίτλος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0" name="19 - Υπότιτλος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0B894A-52BF-4576-A134-56754C42B0D7}" type="datetimeFigureOut">
              <a:rPr lang="el-GR" smtClean="0"/>
              <a:pPr/>
              <a:t>20/5/2014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1" name="1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B47B13-AF7B-4255-91C3-6822978F6F9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0B894A-52BF-4576-A134-56754C42B0D7}" type="datetimeFigureOut">
              <a:rPr lang="el-GR" smtClean="0"/>
              <a:pPr/>
              <a:t>20/5/2014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B47B13-AF7B-4255-91C3-6822978F6F9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0B894A-52BF-4576-A134-56754C42B0D7}" type="datetimeFigureOut">
              <a:rPr lang="el-GR" smtClean="0"/>
              <a:pPr/>
              <a:t>20/5/2014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B47B13-AF7B-4255-91C3-6822978F6F9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0B894A-52BF-4576-A134-56754C42B0D7}" type="datetimeFigureOut">
              <a:rPr lang="el-GR" smtClean="0"/>
              <a:pPr/>
              <a:t>20/5/2014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B47B13-AF7B-4255-91C3-6822978F6F9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Στρογγυλεμένο ορθογώνιο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0B894A-52BF-4576-A134-56754C42B0D7}" type="datetimeFigureOut">
              <a:rPr lang="el-GR" smtClean="0"/>
              <a:pPr/>
              <a:t>20/5/2014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B47B13-AF7B-4255-91C3-6822978F6F9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0B894A-52BF-4576-A134-56754C42B0D7}" type="datetimeFigureOut">
              <a:rPr lang="el-GR" smtClean="0"/>
              <a:pPr/>
              <a:t>20/5/2014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B47B13-AF7B-4255-91C3-6822978F6F9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0B894A-52BF-4576-A134-56754C42B0D7}" type="datetimeFigureOut">
              <a:rPr lang="el-GR" smtClean="0"/>
              <a:pPr/>
              <a:t>20/5/2014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B47B13-AF7B-4255-91C3-6822978F6F9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0B894A-52BF-4576-A134-56754C42B0D7}" type="datetimeFigureOut">
              <a:rPr lang="el-GR" smtClean="0"/>
              <a:pPr/>
              <a:t>20/5/2014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B47B13-AF7B-4255-91C3-6822978F6F9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0B894A-52BF-4576-A134-56754C42B0D7}" type="datetimeFigureOut">
              <a:rPr lang="el-GR" smtClean="0"/>
              <a:pPr/>
              <a:t>20/5/2014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B47B13-AF7B-4255-91C3-6822978F6F9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0B894A-52BF-4576-A134-56754C42B0D7}" type="datetimeFigureOut">
              <a:rPr lang="el-GR" smtClean="0"/>
              <a:pPr/>
              <a:t>20/5/2014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B47B13-AF7B-4255-91C3-6822978F6F9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Στρογγύλεμα μίας γωνίας ορθογωνίου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0B894A-52BF-4576-A134-56754C42B0D7}" type="datetimeFigureOut">
              <a:rPr lang="el-GR" smtClean="0"/>
              <a:pPr/>
              <a:t>20/5/2014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B47B13-AF7B-4255-91C3-6822978F6F9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Στρογγυλεμένο ορθογώνιο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- Θέση τίτλου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F0B894A-52BF-4576-A134-56754C42B0D7}" type="datetimeFigureOut">
              <a:rPr lang="el-GR" smtClean="0"/>
              <a:pPr/>
              <a:t>20/5/2014</a:t>
            </a:fld>
            <a:endParaRPr lang="el-GR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8B47B13-AF7B-4255-91C3-6822978F6F9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0"/>
            <a:ext cx="8286776" cy="2714620"/>
          </a:xfrm>
        </p:spPr>
        <p:txBody>
          <a:bodyPr>
            <a:normAutofit/>
          </a:bodyPr>
          <a:lstStyle/>
          <a:p>
            <a:r>
              <a:rPr lang="el-GR" sz="3600" dirty="0" smtClean="0"/>
              <a:t>ΕΚΠΑΙΔΕΥΤΙΚΑ ΣΥΣΤΗΜΑΤΑ</a:t>
            </a:r>
            <a:br>
              <a:rPr lang="el-GR" sz="3600" dirty="0" smtClean="0"/>
            </a:br>
            <a:r>
              <a:rPr lang="el-GR" sz="3600" dirty="0" smtClean="0"/>
              <a:t/>
            </a:r>
            <a:br>
              <a:rPr lang="el-GR" sz="3600" dirty="0" smtClean="0"/>
            </a:br>
            <a:endParaRPr lang="el-GR" sz="36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71472" y="2285992"/>
            <a:ext cx="7929618" cy="3429024"/>
          </a:xfrm>
        </p:spPr>
        <p:txBody>
          <a:bodyPr>
            <a:normAutofit/>
          </a:bodyPr>
          <a:lstStyle/>
          <a:p>
            <a:r>
              <a:rPr lang="el-GR" sz="4000" dirty="0" smtClean="0">
                <a:solidFill>
                  <a:schemeClr val="accent3">
                    <a:lumMod val="50000"/>
                  </a:schemeClr>
                </a:solidFill>
                <a:cs typeface="Aharoni" pitchFamily="2" charset="-79"/>
              </a:rPr>
              <a:t>ΦΙΝΛΑΝΔΙΑΣ</a:t>
            </a:r>
          </a:p>
          <a:p>
            <a:endParaRPr lang="el-GR" sz="4000" dirty="0" smtClean="0">
              <a:solidFill>
                <a:schemeClr val="accent3">
                  <a:lumMod val="50000"/>
                </a:schemeClr>
              </a:solidFill>
              <a:cs typeface="Aharoni" pitchFamily="2" charset="-79"/>
            </a:endParaRPr>
          </a:p>
          <a:p>
            <a:endParaRPr lang="el-GR" sz="4000" dirty="0" smtClean="0">
              <a:solidFill>
                <a:schemeClr val="accent3">
                  <a:lumMod val="50000"/>
                </a:schemeClr>
              </a:solidFill>
              <a:cs typeface="Aharoni" pitchFamily="2" charset="-79"/>
            </a:endParaRPr>
          </a:p>
          <a:p>
            <a:r>
              <a:rPr lang="el-GR" sz="4000" dirty="0" smtClean="0">
                <a:solidFill>
                  <a:schemeClr val="accent1">
                    <a:lumMod val="75000"/>
                  </a:schemeClr>
                </a:solidFill>
                <a:cs typeface="Aharoni" pitchFamily="2" charset="-79"/>
              </a:rPr>
              <a:t>Το καλύτερο εκπαιδευτικό σύστημα διεθνώς…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2920" y="357166"/>
            <a:ext cx="8183880" cy="1000132"/>
          </a:xfrm>
        </p:spPr>
        <p:txBody>
          <a:bodyPr/>
          <a:lstStyle/>
          <a:p>
            <a:r>
              <a:rPr lang="el-GR" dirty="0" smtClean="0"/>
              <a:t>           Τέλος εργασίας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2920" y="2500306"/>
            <a:ext cx="8183880" cy="2714644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ΕΥΧΑΡΙΣΤΟΥΜΕ ΠΟΛΥ ΓΙΑ ΤΟΝ ΧΡΟΝΟ ΠΟΥ ΜΑΣ ΑΦΙΕΡΩΣΑΤΕ…</a:t>
            </a: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2920" y="500042"/>
            <a:ext cx="8183880" cy="928694"/>
          </a:xfrm>
        </p:spPr>
        <p:txBody>
          <a:bodyPr/>
          <a:lstStyle/>
          <a:p>
            <a:r>
              <a:rPr lang="en-US" dirty="0" smtClean="0"/>
              <a:t>                 </a:t>
            </a:r>
            <a:r>
              <a:rPr lang="en-US" sz="4800" dirty="0" smtClean="0">
                <a:latin typeface="FrankRuehl" pitchFamily="34" charset="-79"/>
                <a:cs typeface="FrankRuehl" pitchFamily="34" charset="-79"/>
              </a:rPr>
              <a:t>SMURFS</a:t>
            </a:r>
            <a:endParaRPr lang="el-GR" sz="4800" dirty="0">
              <a:cs typeface="FrankRuehl" pitchFamily="34" charset="-79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2920" y="2000240"/>
            <a:ext cx="8183880" cy="3929090"/>
          </a:xfrm>
        </p:spPr>
        <p:txBody>
          <a:bodyPr>
            <a:normAutofit/>
          </a:bodyPr>
          <a:lstStyle/>
          <a:p>
            <a:r>
              <a:rPr lang="el-GR" dirty="0" err="1" smtClean="0"/>
              <a:t>Μουλλά</a:t>
            </a:r>
            <a:r>
              <a:rPr lang="el-GR" dirty="0" smtClean="0"/>
              <a:t> </a:t>
            </a:r>
            <a:r>
              <a:rPr lang="el-GR" dirty="0" err="1" smtClean="0"/>
              <a:t>Μπεσνικ</a:t>
            </a:r>
            <a:r>
              <a:rPr lang="el-GR" dirty="0" smtClean="0"/>
              <a:t> </a:t>
            </a:r>
          </a:p>
          <a:p>
            <a:r>
              <a:rPr lang="el-GR" dirty="0" err="1" smtClean="0"/>
              <a:t>Γρηγορης</a:t>
            </a:r>
            <a:r>
              <a:rPr lang="el-GR" dirty="0" smtClean="0"/>
              <a:t> </a:t>
            </a:r>
            <a:r>
              <a:rPr lang="el-GR" dirty="0" err="1" smtClean="0"/>
              <a:t>Μαρτζάκλης</a:t>
            </a:r>
            <a:endParaRPr lang="el-GR" dirty="0" smtClean="0"/>
          </a:p>
          <a:p>
            <a:r>
              <a:rPr lang="el-GR" dirty="0" smtClean="0"/>
              <a:t>Σάκης </a:t>
            </a:r>
            <a:r>
              <a:rPr lang="el-GR" dirty="0" err="1" smtClean="0"/>
              <a:t>Λυσανδρόπουλος</a:t>
            </a:r>
            <a:endParaRPr lang="el-GR" dirty="0" smtClean="0"/>
          </a:p>
          <a:p>
            <a:r>
              <a:rPr lang="el-GR" dirty="0" err="1" smtClean="0"/>
              <a:t>Χαρα</a:t>
            </a:r>
            <a:r>
              <a:rPr lang="el-GR" dirty="0" smtClean="0"/>
              <a:t> </a:t>
            </a:r>
            <a:r>
              <a:rPr lang="el-GR" dirty="0" err="1" smtClean="0"/>
              <a:t>Καραχάλιου</a:t>
            </a:r>
            <a:endParaRPr lang="el-GR" dirty="0" smtClean="0"/>
          </a:p>
          <a:p>
            <a:r>
              <a:rPr lang="el-GR" dirty="0" smtClean="0"/>
              <a:t>Άγγελος Παναγιωτόπουλος</a:t>
            </a:r>
            <a:endParaRPr lang="el-GR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2920" y="357166"/>
            <a:ext cx="8183880" cy="857256"/>
          </a:xfrm>
        </p:spPr>
        <p:txBody>
          <a:bodyPr/>
          <a:lstStyle/>
          <a:p>
            <a:r>
              <a:rPr lang="el-GR" dirty="0" smtClean="0"/>
              <a:t>Γενική περιγραφή της εργασίας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2920" y="1643050"/>
            <a:ext cx="8183880" cy="4572032"/>
          </a:xfrm>
        </p:spPr>
        <p:txBody>
          <a:bodyPr/>
          <a:lstStyle/>
          <a:p>
            <a:r>
              <a:rPr lang="el-GR" dirty="0" smtClean="0"/>
              <a:t>Με την ομάδα μας ασχοληθήκαμε με το εκπαιδευτικό σύστημα της Φινλανδίας και πιο συγκεκριμένα με τα πλεονεκτήματα και μειονεκτήματα του. Ακόμα με τις σχολικές εγκαταστάσεις αλλά και τα κριτήρια αξιολόγησης</a:t>
            </a:r>
            <a:endParaRPr lang="el-GR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2920" y="428604"/>
            <a:ext cx="8183880" cy="1143008"/>
          </a:xfrm>
        </p:spPr>
        <p:txBody>
          <a:bodyPr/>
          <a:lstStyle/>
          <a:p>
            <a:r>
              <a:rPr lang="el-GR" dirty="0" smtClean="0"/>
              <a:t>          Στόχοι - Σκοποί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42910" y="2143116"/>
            <a:ext cx="8043890" cy="2575188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 Συλλογή πληροφοριών σχετικά με το εκπαιδευτικό σύστημα της Φινλανδίας</a:t>
            </a:r>
          </a:p>
          <a:p>
            <a:r>
              <a:rPr lang="el-GR" dirty="0" smtClean="0"/>
              <a:t>Αναφορά Στο Ελληνικό εκπαιδευτικό σύστημα</a:t>
            </a:r>
          </a:p>
          <a:p>
            <a:r>
              <a:rPr lang="el-GR" dirty="0" smtClean="0"/>
              <a:t>Σύγκριση των δυο συστημάτων και εξαγωγή συμπερασμάτων </a:t>
            </a:r>
            <a:endParaRPr lang="el-GR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2920" y="428604"/>
            <a:ext cx="8183880" cy="1000132"/>
          </a:xfrm>
        </p:spPr>
        <p:txBody>
          <a:bodyPr/>
          <a:lstStyle/>
          <a:p>
            <a:r>
              <a:rPr lang="el-GR" dirty="0" smtClean="0"/>
              <a:t>            Μέθοδοι έρευνας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2920" y="1857364"/>
            <a:ext cx="8183880" cy="2860940"/>
          </a:xfrm>
        </p:spPr>
        <p:txBody>
          <a:bodyPr/>
          <a:lstStyle/>
          <a:p>
            <a:r>
              <a:rPr lang="el-GR" dirty="0" smtClean="0"/>
              <a:t>Διαδικτυακή έρευνα </a:t>
            </a:r>
          </a:p>
          <a:p>
            <a:r>
              <a:rPr lang="el-GR" dirty="0" smtClean="0"/>
              <a:t>Βιβλιογραφία</a:t>
            </a:r>
          </a:p>
          <a:p>
            <a:r>
              <a:rPr lang="el-GR" dirty="0" smtClean="0"/>
              <a:t>συνέντευξη</a:t>
            </a:r>
            <a:endParaRPr lang="el-GR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2920" y="428604"/>
            <a:ext cx="8183880" cy="1285884"/>
          </a:xfrm>
        </p:spPr>
        <p:txBody>
          <a:bodyPr>
            <a:normAutofit/>
          </a:bodyPr>
          <a:lstStyle/>
          <a:p>
            <a:r>
              <a:rPr lang="el-GR" dirty="0" smtClean="0"/>
              <a:t>Πλεονεκτήματα εκπαιδευτικού συστήματος της Φινλανδίας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2920" y="2143116"/>
            <a:ext cx="8183880" cy="4143404"/>
          </a:xfrm>
        </p:spPr>
        <p:txBody>
          <a:bodyPr/>
          <a:lstStyle/>
          <a:p>
            <a:r>
              <a:rPr lang="el-GR" dirty="0" smtClean="0"/>
              <a:t>Δωρεάν εκπαίδευση</a:t>
            </a:r>
          </a:p>
          <a:p>
            <a:r>
              <a:rPr lang="el-GR" dirty="0" smtClean="0"/>
              <a:t>Μεγάλο ποσοστό επιτυχίας ένταξης </a:t>
            </a:r>
            <a:r>
              <a:rPr lang="el-GR" dirty="0" err="1" smtClean="0"/>
              <a:t>στιν</a:t>
            </a:r>
            <a:r>
              <a:rPr lang="el-GR" dirty="0" smtClean="0"/>
              <a:t> τριτοβάθμια εκπαίδευση</a:t>
            </a:r>
          </a:p>
          <a:p>
            <a:r>
              <a:rPr lang="el-GR" dirty="0" smtClean="0"/>
              <a:t>Άριστες εγκαταστάσεις</a:t>
            </a:r>
          </a:p>
          <a:p>
            <a:r>
              <a:rPr lang="el-GR" dirty="0" smtClean="0"/>
              <a:t>Εκπαιδευτικοί με αξιόπιστη εκπαίδευση</a:t>
            </a:r>
          </a:p>
          <a:p>
            <a:r>
              <a:rPr lang="el-GR" dirty="0" smtClean="0"/>
              <a:t>Δεν υπάρχει βαθμολόγηση</a:t>
            </a:r>
          </a:p>
          <a:p>
            <a:r>
              <a:rPr lang="el-GR" dirty="0" smtClean="0"/>
              <a:t>Εναλλακτικοί τρόποι εκμάθησης με μεγάλες αποδόσεις</a:t>
            </a:r>
            <a:endParaRPr lang="el-GR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2920" y="428604"/>
            <a:ext cx="8183880" cy="100013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Μειονεκτήματα του εκπαιδευτικού συστήματος της Φινλανδίας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2920" y="1928802"/>
            <a:ext cx="8183880" cy="4572032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Εκτός από την σχετικά μικρή υλη άρα και περιορισμένη γνώση δεν μπορούμε να χαρακτηρίσουμε κάτι άλλο αρνητικό.</a:t>
            </a:r>
            <a:endParaRPr lang="el-GR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2920" y="428604"/>
            <a:ext cx="8183880" cy="1857388"/>
          </a:xfrm>
        </p:spPr>
        <p:txBody>
          <a:bodyPr>
            <a:normAutofit/>
          </a:bodyPr>
          <a:lstStyle/>
          <a:p>
            <a:r>
              <a:rPr lang="el-GR" dirty="0" smtClean="0"/>
              <a:t>Προτάσεις βελτίωσης του ελληνικού εκπαιδευτικού συστήματος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2920" y="2714620"/>
            <a:ext cx="8183880" cy="3000396"/>
          </a:xfrm>
        </p:spPr>
        <p:txBody>
          <a:bodyPr>
            <a:normAutofit/>
          </a:bodyPr>
          <a:lstStyle/>
          <a:p>
            <a:r>
              <a:rPr lang="el-GR" dirty="0" smtClean="0"/>
              <a:t>Μικρότερη ύλη</a:t>
            </a:r>
          </a:p>
          <a:p>
            <a:r>
              <a:rPr lang="el-GR" dirty="0" smtClean="0"/>
              <a:t>Εισαγωγή εναλλακτικών τρόπων διδασκαλίας </a:t>
            </a:r>
          </a:p>
          <a:p>
            <a:r>
              <a:rPr lang="el-GR" dirty="0" smtClean="0"/>
              <a:t>Μετρίαση τεχνοκρατικού χαρακτήρα</a:t>
            </a:r>
          </a:p>
          <a:p>
            <a:r>
              <a:rPr lang="el-GR" dirty="0" smtClean="0"/>
              <a:t>Προώθηση ανθρωπιστικής παιδείας</a:t>
            </a:r>
          </a:p>
          <a:p>
            <a:pPr>
              <a:buNone/>
            </a:pPr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2920" y="357166"/>
            <a:ext cx="8183880" cy="1214446"/>
          </a:xfrm>
        </p:spPr>
        <p:txBody>
          <a:bodyPr/>
          <a:lstStyle/>
          <a:p>
            <a:r>
              <a:rPr lang="el-GR" dirty="0" smtClean="0"/>
              <a:t>              Συμπέρασμα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2920" y="2285992"/>
            <a:ext cx="8183880" cy="35719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  <a:r>
              <a:rPr lang="el-GR" dirty="0" smtClean="0"/>
              <a:t>Με </a:t>
            </a:r>
            <a:r>
              <a:rPr lang="el-GR" dirty="0" smtClean="0"/>
              <a:t>την ομάδα μας φτάσαμε στο συμπέρασμα πως η Φινλανδία είναι με διάφορα το καλύτερο εκπαιδευτικό σύστημα στην Ευρώπη. Οι μαθητές έχουν την ευκαιρία να σπουδάσουν χωρίς άγχος και βαθμοθηρία και να καλλιεργήσουν τα ταλέντα τους!</a:t>
            </a:r>
            <a:endParaRPr lang="el-GR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Άποψη">
  <a:themeElements>
    <a:clrScheme name="Άποψη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Άποψη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Άπο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46</TotalTime>
  <Words>213</Words>
  <Application>Microsoft Office PowerPoint</Application>
  <PresentationFormat>Προβολή στην οθόνη (4:3)</PresentationFormat>
  <Paragraphs>40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Άποψη</vt:lpstr>
      <vt:lpstr>ΕΚΠΑΙΔΕΥΤΙΚΑ ΣΥΣΤΗΜΑΤΑ  </vt:lpstr>
      <vt:lpstr>                 SMURFS</vt:lpstr>
      <vt:lpstr>Γενική περιγραφή της εργασίας</vt:lpstr>
      <vt:lpstr>          Στόχοι - Σκοποί</vt:lpstr>
      <vt:lpstr>            Μέθοδοι έρευνας</vt:lpstr>
      <vt:lpstr>Πλεονεκτήματα εκπαιδευτικού συστήματος της Φινλανδίας</vt:lpstr>
      <vt:lpstr>Μειονεκτήματα του εκπαιδευτικού συστήματος της Φινλανδίας </vt:lpstr>
      <vt:lpstr>Προτάσεις βελτίωσης του ελληνικού εκπαιδευτικού συστήματος</vt:lpstr>
      <vt:lpstr>              Συμπέρασμα</vt:lpstr>
      <vt:lpstr>           Τέλος εργασίας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ΕΚΠΑΙΔΕΥΤΙΚΑ ΣΥΣΤΗΜΑΤΑ</dc:title>
  <dc:creator>BesNick</dc:creator>
  <cp:lastModifiedBy>BesNick</cp:lastModifiedBy>
  <cp:revision>16</cp:revision>
  <dcterms:created xsi:type="dcterms:W3CDTF">2014-05-20T20:24:37Z</dcterms:created>
  <dcterms:modified xsi:type="dcterms:W3CDTF">2014-05-20T21:12:22Z</dcterms:modified>
</cp:coreProperties>
</file>