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28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a0cvmsD_2Q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1.1 </a:t>
            </a:r>
            <a:r>
              <a:rPr lang="el-GR" dirty="0" smtClean="0"/>
              <a:t>Η χημεία της ζωής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7962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χημικά στοιχεία που συνθέτουν τους οργανισμούς								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Στο φλοιό της Γης συναντούμε 92 χημικά στοιχεία</a:t>
            </a:r>
          </a:p>
          <a:p>
            <a:r>
              <a:rPr lang="el-GR" dirty="0" smtClean="0"/>
              <a:t>27 από αυτά είναι απαραίτητα για τη ζωή</a:t>
            </a:r>
          </a:p>
          <a:p>
            <a:r>
              <a:rPr lang="el-GR" dirty="0" smtClean="0"/>
              <a:t>4 από αυτά </a:t>
            </a:r>
            <a:r>
              <a:rPr lang="en-US" dirty="0" smtClean="0"/>
              <a:t> C, H, O, N </a:t>
            </a:r>
            <a:r>
              <a:rPr lang="el-GR" dirty="0" smtClean="0"/>
              <a:t>αποτελούν το 96% </a:t>
            </a:r>
            <a:r>
              <a:rPr lang="el-GR" dirty="0" err="1" smtClean="0"/>
              <a:t>κ.β</a:t>
            </a:r>
            <a:r>
              <a:rPr lang="el-GR" dirty="0" smtClean="0"/>
              <a:t>. των οργανισμών</a:t>
            </a:r>
          </a:p>
          <a:p>
            <a:r>
              <a:rPr lang="el-GR" dirty="0" smtClean="0"/>
              <a:t>Το υπόλοιπο 4% καταλαμβάνεται κυρίως από τα:</a:t>
            </a:r>
          </a:p>
          <a:p>
            <a:r>
              <a:rPr lang="en-US" dirty="0" smtClean="0"/>
              <a:t>P, S, Na, K, Ca, Mg,  Cl, </a:t>
            </a:r>
            <a:r>
              <a:rPr lang="el-GR" dirty="0" smtClean="0"/>
              <a:t>και ένα μικρό μέρος 0,01% από ιχνοστοιχεία</a:t>
            </a:r>
          </a:p>
        </p:txBody>
      </p:sp>
    </p:spTree>
    <p:extLst>
      <p:ext uri="{BB962C8B-B14F-4D97-AF65-F5344CB8AC3E}">
        <p14:creationId xmlns:p14="http://schemas.microsoft.com/office/powerpoint/2010/main" val="31622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Βιολογικός ρόλος ορισμένων χημικών στοιχείων	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500"/>
            <a:ext cx="5398246" cy="341630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Τα </a:t>
            </a:r>
            <a:r>
              <a:rPr lang="en-US" dirty="0" smtClean="0"/>
              <a:t>C, O, H, N </a:t>
            </a:r>
            <a:r>
              <a:rPr lang="el-GR" dirty="0" smtClean="0"/>
              <a:t>είναι τα κύρια στοιχεία που συμμετέχουν στο σχηματισμό των οργανικών ενώσεων.</a:t>
            </a:r>
          </a:p>
          <a:p>
            <a:r>
              <a:rPr lang="el-GR" dirty="0" smtClean="0"/>
              <a:t>Δημιουργούν σταθερούς ομοιοπολικούς δεσμούς. </a:t>
            </a:r>
          </a:p>
          <a:p>
            <a:r>
              <a:rPr lang="el-GR" dirty="0" smtClean="0"/>
              <a:t>Π.χ. το άτομο του άνθρακα σχηματίζει πολλαπλούς δεσμούς</a:t>
            </a:r>
            <a:r>
              <a:rPr lang="en-US" dirty="0" smtClean="0"/>
              <a:t>,</a:t>
            </a:r>
            <a:r>
              <a:rPr lang="el-GR" dirty="0" smtClean="0"/>
              <a:t> ευθείες και κυκλικές αλυσίδες και διακλαδώσεις.</a:t>
            </a:r>
          </a:p>
          <a:p>
            <a:r>
              <a:rPr lang="el-GR" dirty="0" smtClean="0"/>
              <a:t>Αυτά τα χαρακτηριστικά προσδίδουν  στις ενώσεις του άνθρακα σταθερότητα και ποικιλομορφία  που είναι συνυφασμένη με το φαινόμενο της ζωής.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008" y="2379365"/>
            <a:ext cx="3648584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7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Βιολογικός ρόλος ορισμένων χημικών στοιχείων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2387" y="1327150"/>
            <a:ext cx="8359713" cy="54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Μικρά μόρια και </a:t>
            </a:r>
            <a:r>
              <a:rPr lang="el-GR" dirty="0" err="1" smtClean="0"/>
              <a:t>μακρομόρια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336800"/>
            <a:ext cx="11137900" cy="435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χημεία της ζωής είναι υγρ</a:t>
            </a:r>
            <a:r>
              <a:rPr lang="el-GR" dirty="0"/>
              <a:t>ή</a:t>
            </a:r>
          </a:p>
        </p:txBody>
      </p:sp>
      <p:pic>
        <p:nvPicPr>
          <p:cNvPr id="4" name="Aa0cvmsD_2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17734" y="2273300"/>
            <a:ext cx="7789333" cy="4381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730500"/>
            <a:ext cx="3612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αμοιβάδα είναι μονοκύτταρος οργανισμός ο οποίος ζει άμεσα μέσα στο νερό. Τα ανθρώπινα κύτταρα ζουν έμμεσα σε υγρό, στην μεσοκυττάρια ουσία. Το 80% των συστατικών των κυττάρων αποτελείται από νερό.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16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βιολογικός ρόλος του νερού	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Διευκολύνει τη μεταφορά χημικών ουσιών.</a:t>
            </a:r>
          </a:p>
          <a:p>
            <a:r>
              <a:rPr lang="el-GR" dirty="0" smtClean="0"/>
              <a:t>Οι περισσότερες χημικές ουσίες του κυττάρου είναι ευδιάλυτες στο νερό.</a:t>
            </a:r>
          </a:p>
          <a:p>
            <a:r>
              <a:rPr lang="el-GR" dirty="0" smtClean="0"/>
              <a:t>Επιτρέπει την πραγματοποίηση χημικών αντιδράσεων που απαιτούν οι διάφορες δραστηριότητες του κυττάρου.</a:t>
            </a:r>
          </a:p>
          <a:p>
            <a:r>
              <a:rPr lang="el-GR" dirty="0" smtClean="0"/>
              <a:t>Συμμετέχει το ίδιο σε κάποιες </a:t>
            </a:r>
            <a:r>
              <a:rPr lang="el-GR" dirty="0" smtClean="0"/>
              <a:t>βιοχημικές αντιδράσεις.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31249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Απλές χημικές </a:t>
            </a:r>
            <a:r>
              <a:rPr lang="el-GR" dirty="0" err="1" smtClean="0"/>
              <a:t>ενώσειςς</a:t>
            </a:r>
            <a:r>
              <a:rPr lang="el-GR" dirty="0" smtClean="0"/>
              <a:t> όπως οξέα, βάσεις και άλατα.</a:t>
            </a:r>
          </a:p>
          <a:p>
            <a:r>
              <a:rPr lang="el-GR" dirty="0" smtClean="0"/>
              <a:t>Ενώσεις πολύ μεγάλου μοριακού βάρους όπως</a:t>
            </a:r>
          </a:p>
          <a:p>
            <a:r>
              <a:rPr lang="el-GR" dirty="0" smtClean="0"/>
              <a:t>Πρωτεΐνες, </a:t>
            </a:r>
            <a:r>
              <a:rPr lang="el-GR" dirty="0" err="1" smtClean="0"/>
              <a:t>νουκλεϊκά</a:t>
            </a:r>
            <a:r>
              <a:rPr lang="el-GR" dirty="0"/>
              <a:t> </a:t>
            </a:r>
            <a:r>
              <a:rPr lang="el-GR" dirty="0" smtClean="0"/>
              <a:t>οξέα, λιπίδια </a:t>
            </a:r>
            <a:r>
              <a:rPr lang="el-GR" smtClean="0"/>
              <a:t>και υδατάνθρακες.</a:t>
            </a:r>
          </a:p>
        </p:txBody>
      </p:sp>
    </p:spTree>
    <p:extLst>
      <p:ext uri="{BB962C8B-B14F-4D97-AF65-F5344CB8AC3E}">
        <p14:creationId xmlns:p14="http://schemas.microsoft.com/office/powerpoint/2010/main" val="131176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357</TotalTime>
  <Words>263</Words>
  <Application>Microsoft Office PowerPoint</Application>
  <PresentationFormat>Ευρεία οθόνη</PresentationFormat>
  <Paragraphs>24</Paragraphs>
  <Slides>8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Αίθουσα συσκέψεων "Ιόν"</vt:lpstr>
      <vt:lpstr>1.1 Η χημεία της ζωής</vt:lpstr>
      <vt:lpstr>Τα χημικά στοιχεία που συνθέτουν τους οργανισμούς        </vt:lpstr>
      <vt:lpstr>Βιολογικός ρόλος ορισμένων χημικών στοιχείων </vt:lpstr>
      <vt:lpstr>Βιολογικός ρόλος ορισμένων χημικών στοιχείων</vt:lpstr>
      <vt:lpstr>Μικρά μόρια και μακρομόρια</vt:lpstr>
      <vt:lpstr>Η χημεία της ζωής είναι υγρή</vt:lpstr>
      <vt:lpstr>Ο βιολογικός ρόλος του νερού 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Η χημεία της ζωής</dc:title>
  <dc:creator>Steryios Katsogiannis</dc:creator>
  <cp:lastModifiedBy>Steryios Katsogiannis</cp:lastModifiedBy>
  <cp:revision>11</cp:revision>
  <dcterms:created xsi:type="dcterms:W3CDTF">2017-09-17T15:07:37Z</dcterms:created>
  <dcterms:modified xsi:type="dcterms:W3CDTF">2017-09-17T21:05:52Z</dcterms:modified>
</cp:coreProperties>
</file>