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2D6691-5996-441B-B552-6C2A11D42DF2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ADFA43-869E-4929-8A38-6D3349D8E2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video" Target="file:///C:\Users\Zisis\Favorites\Desktop\nero\&#928;&#945;&#961;&#945;&#964;&#951;&#961;&#974;&#957;&#964;&#945;&#962;%20&#964;&#959;&#965;&#962;%20&#947;&#965;&#961;&#943;&#957;&#959;&#965;&#962;%20&#954;&#945;&#953;%20&#945;&#954;&#959;&#973;&#947;&#959;&#957;&#964;&#945;&#962;%20&#964;&#945;%20&#960;&#959;&#965;&#955;&#953;&#940;.mp4" TargetMode="External"/><Relationship Id="rId1" Type="http://schemas.openxmlformats.org/officeDocument/2006/relationships/video" Target="file:///C:\Users\Zisis\Favorites\Desktop\nero\&#917;&#960;&#943;&#963;&#954;&#949;&#968;&#951;%20&#963;&#964;&#951;%20&#955;&#943;&#956;&#957;&#951;.mp4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ave.gr/index.php/kidsection/games" TargetMode="External"/><Relationship Id="rId2" Type="http://schemas.openxmlformats.org/officeDocument/2006/relationships/hyperlink" Target="https://www.eydap.gr/SocialResponsibility/Enviroment/stagonoulis/gam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ikrapaidia.gr/ccs6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Zisis\Favorites\Desktop\nipio\&#932;&#961;&#945;&#947;&#959;&#965;&#948;&#974;&#957;&#964;&#945;&#962;%20&#963;&#964;&#951;%20&#946;&#961;&#959;&#967;&#942;.mp4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Zisis\Favorites\Desktop\FOTO\&#925;&#941;&#959;&#962;%20&#966;&#940;&#954;&#949;&#955;&#959;&#962;%20(4)\IMG_2101.MO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νερό, νεράκι!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Νηπιαγωγείο </a:t>
            </a:r>
            <a:r>
              <a:rPr lang="el-GR" dirty="0" err="1" smtClean="0"/>
              <a:t>Ωραιοκάστρου</a:t>
            </a:r>
            <a:endParaRPr lang="el-GR" dirty="0" smtClean="0"/>
          </a:p>
          <a:p>
            <a:r>
              <a:rPr lang="el-GR" dirty="0" err="1" smtClean="0"/>
              <a:t>Αραβανή</a:t>
            </a:r>
            <a:r>
              <a:rPr lang="el-GR" dirty="0" smtClean="0"/>
              <a:t> Β.</a:t>
            </a:r>
            <a:endParaRPr lang="el-G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052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Προετοιμασία επίσκεψης στη λίμνη</a:t>
            </a:r>
            <a:endParaRPr lang="el-GR" dirty="0"/>
          </a:p>
        </p:txBody>
      </p:sp>
      <p:pic>
        <p:nvPicPr>
          <p:cNvPr id="3" name="Picture 2" descr="FOTO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645024"/>
            <a:ext cx="4572000" cy="3048000"/>
          </a:xfrm>
          <a:prstGeom prst="rect">
            <a:avLst/>
          </a:prstGeom>
        </p:spPr>
      </p:pic>
      <p:pic>
        <p:nvPicPr>
          <p:cNvPr id="4" name="Picture 3" descr="FOTO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2843808" cy="1895872"/>
          </a:xfrm>
          <a:prstGeom prst="rect">
            <a:avLst/>
          </a:prstGeom>
        </p:spPr>
      </p:pic>
      <p:pic>
        <p:nvPicPr>
          <p:cNvPr id="5" name="Picture 4" descr="P512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3096344" cy="236096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2101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επίσκεψη</a:t>
            </a:r>
            <a:endParaRPr lang="el-GR" dirty="0"/>
          </a:p>
        </p:txBody>
      </p:sp>
      <p:pic>
        <p:nvPicPr>
          <p:cNvPr id="3" name="Picture 2" descr="FOTO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492896"/>
            <a:ext cx="2879812" cy="1919875"/>
          </a:xfrm>
          <a:prstGeom prst="rect">
            <a:avLst/>
          </a:prstGeom>
        </p:spPr>
      </p:pic>
      <p:pic>
        <p:nvPicPr>
          <p:cNvPr id="4" name="Picture 3" descr="FOTO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13920"/>
            <a:ext cx="3516120" cy="2344080"/>
          </a:xfrm>
          <a:prstGeom prst="rect">
            <a:avLst/>
          </a:prstGeom>
        </p:spPr>
      </p:pic>
      <p:pic>
        <p:nvPicPr>
          <p:cNvPr id="5" name="Picture 4" descr="FOTO1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293096"/>
            <a:ext cx="3594112" cy="2396075"/>
          </a:xfrm>
          <a:prstGeom prst="rect">
            <a:avLst/>
          </a:prstGeom>
        </p:spPr>
      </p:pic>
      <p:pic>
        <p:nvPicPr>
          <p:cNvPr id="6" name="Επίσκεψη στη λίμν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24128" y="1700808"/>
            <a:ext cx="3048000" cy="2286000"/>
          </a:xfrm>
          <a:prstGeom prst="rect">
            <a:avLst/>
          </a:prstGeom>
        </p:spPr>
      </p:pic>
      <p:pic>
        <p:nvPicPr>
          <p:cNvPr id="7" name="Παρατηρώντας τους γυρίνους και ακούγοντας τα πουλιά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23528" y="18864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1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https://www.thinglink.com/scene/656494195246104576</a:t>
            </a:r>
            <a:endParaRPr lang="el-GR" dirty="0"/>
          </a:p>
        </p:txBody>
      </p:sp>
      <p:pic>
        <p:nvPicPr>
          <p:cNvPr id="4" name="Picture 3" descr="FOTO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3599892" cy="2399928"/>
          </a:xfrm>
          <a:prstGeom prst="rect">
            <a:avLst/>
          </a:prstGeom>
        </p:spPr>
      </p:pic>
      <p:pic>
        <p:nvPicPr>
          <p:cNvPr id="5" name="Picture 4" descr="FOTO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707904" cy="2471936"/>
          </a:xfrm>
          <a:prstGeom prst="rect">
            <a:avLst/>
          </a:prstGeom>
        </p:spPr>
      </p:pic>
      <p:pic>
        <p:nvPicPr>
          <p:cNvPr id="6" name="Picture 5" descr="FOTO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49080"/>
            <a:ext cx="3491880" cy="23279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6408712"/>
          </a:xfrm>
        </p:spPr>
        <p:txBody>
          <a:bodyPr>
            <a:normAutofit/>
          </a:bodyPr>
          <a:lstStyle/>
          <a:p>
            <a:r>
              <a:rPr lang="el-GR" sz="1400" dirty="0" smtClean="0">
                <a:solidFill>
                  <a:schemeClr val="accent3"/>
                </a:solidFill>
              </a:rPr>
              <a:t>Βιβλιογραφία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l-GR" sz="1200" dirty="0" smtClean="0">
                <a:solidFill>
                  <a:schemeClr val="tx1"/>
                </a:solidFill>
              </a:rPr>
              <a:t>ΔΕΠΠΣ για το Νηπιαγωγείο</a:t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</a:rPr>
              <a:t>Ο χιονάνθρωπος που δεν ήθελε να λιώσει - </a:t>
            </a:r>
            <a:r>
              <a:rPr lang="el-GR" sz="1200" dirty="0" err="1" smtClean="0">
                <a:solidFill>
                  <a:schemeClr val="tx1"/>
                </a:solidFill>
              </a:rPr>
              <a:t>Μ.Κοντολέων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</a:rPr>
              <a:t>Πέφτει-πέφτει η σταγόνα - </a:t>
            </a:r>
            <a:r>
              <a:rPr lang="el-GR" sz="1200" dirty="0" err="1" smtClean="0">
                <a:solidFill>
                  <a:schemeClr val="tx1"/>
                </a:solidFill>
              </a:rPr>
              <a:t>Σαμ</a:t>
            </a:r>
            <a:r>
              <a:rPr lang="el-GR" sz="1200" dirty="0" smtClean="0">
                <a:solidFill>
                  <a:schemeClr val="tx1"/>
                </a:solidFill>
              </a:rPr>
              <a:t> </a:t>
            </a:r>
            <a:r>
              <a:rPr lang="el-GR" sz="1200" dirty="0" err="1" smtClean="0">
                <a:solidFill>
                  <a:schemeClr val="tx1"/>
                </a:solidFill>
              </a:rPr>
              <a:t>Γκόλντουιν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</a:rPr>
              <a:t>Το ταξίδι του νερού - Θανάσης και </a:t>
            </a:r>
            <a:r>
              <a:rPr lang="el-GR" sz="1200" dirty="0" err="1" smtClean="0">
                <a:solidFill>
                  <a:schemeClr val="tx1"/>
                </a:solidFill>
              </a:rPr>
              <a:t>Μαριόρα</a:t>
            </a:r>
            <a:r>
              <a:rPr lang="el-GR" sz="1200" dirty="0" smtClean="0">
                <a:solidFill>
                  <a:schemeClr val="tx1"/>
                </a:solidFill>
              </a:rPr>
              <a:t> </a:t>
            </a:r>
            <a:r>
              <a:rPr lang="el-GR" sz="1200" dirty="0" err="1" smtClean="0">
                <a:solidFill>
                  <a:schemeClr val="tx1"/>
                </a:solidFill>
              </a:rPr>
              <a:t>Εξαρχοπούλου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</a:rPr>
              <a:t>Η Λειψυδρία στη </a:t>
            </a:r>
            <a:r>
              <a:rPr lang="el-GR" sz="1200" dirty="0" err="1" smtClean="0">
                <a:solidFill>
                  <a:schemeClr val="tx1"/>
                </a:solidFill>
              </a:rPr>
              <a:t>Νεροχώρα</a:t>
            </a:r>
            <a:r>
              <a:rPr lang="el-GR" sz="1200" dirty="0" smtClean="0">
                <a:solidFill>
                  <a:schemeClr val="tx1"/>
                </a:solidFill>
              </a:rPr>
              <a:t> - ΚΠΕ Ελευθερίου-Κορδελιού</a:t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</a:rPr>
              <a:t>Α </a:t>
            </a:r>
            <a:r>
              <a:rPr lang="el-GR" sz="1200" dirty="0" err="1" smtClean="0">
                <a:solidFill>
                  <a:schemeClr val="tx1"/>
                </a:solidFill>
              </a:rPr>
              <a:t>μπε</a:t>
            </a:r>
            <a:r>
              <a:rPr lang="el-GR" sz="1200" dirty="0" smtClean="0">
                <a:solidFill>
                  <a:schemeClr val="tx1"/>
                </a:solidFill>
              </a:rPr>
              <a:t> μπα </a:t>
            </a:r>
            <a:r>
              <a:rPr lang="el-GR" sz="1200" dirty="0" err="1" smtClean="0">
                <a:solidFill>
                  <a:schemeClr val="tx1"/>
                </a:solidFill>
              </a:rPr>
              <a:t>μπλομ</a:t>
            </a:r>
            <a:r>
              <a:rPr lang="el-GR" sz="1200" dirty="0" smtClean="0">
                <a:solidFill>
                  <a:schemeClr val="tx1"/>
                </a:solidFill>
              </a:rPr>
              <a:t>, που τρέχει το νερό - ΚΠΕ Ανωγείων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l-GR" sz="1200" dirty="0" smtClean="0">
                <a:solidFill>
                  <a:schemeClr val="accent3"/>
                </a:solidFill>
              </a:rPr>
              <a:t> </a:t>
            </a:r>
            <a:br>
              <a:rPr lang="el-GR" sz="1200" dirty="0" smtClean="0">
                <a:solidFill>
                  <a:schemeClr val="accent3"/>
                </a:solidFill>
              </a:rPr>
            </a:br>
            <a:r>
              <a:rPr lang="el-GR" sz="1200" dirty="0" smtClean="0">
                <a:solidFill>
                  <a:schemeClr val="accent3"/>
                </a:solidFill>
              </a:rPr>
              <a:t>Λογισμικά που χρησιμοποιήθηκαν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n-US" sz="1200" dirty="0" smtClean="0">
                <a:solidFill>
                  <a:schemeClr val="tx1"/>
                </a:solidFill>
              </a:rPr>
              <a:t>Google Earth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Power point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Excell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Movie maker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n-US" sz="1200" dirty="0" err="1" smtClean="0">
                <a:solidFill>
                  <a:schemeClr val="tx1"/>
                </a:solidFill>
              </a:rPr>
              <a:t>Kidspiration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 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l-GR" sz="1200" dirty="0" smtClean="0">
                <a:solidFill>
                  <a:schemeClr val="accent3"/>
                </a:solidFill>
              </a:rPr>
              <a:t>Διαδικτυακές πλατφόρμες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n-US" sz="1200" dirty="0" smtClean="0"/>
              <a:t>Jigsaw planet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n-US" sz="1200" dirty="0" smtClean="0"/>
              <a:t>Thing link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n-US" sz="1200" dirty="0" smtClean="0"/>
              <a:t> 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l-GR" sz="1200" dirty="0" smtClean="0"/>
              <a:t> </a:t>
            </a:r>
            <a:br>
              <a:rPr lang="el-GR" sz="1200" dirty="0" smtClean="0"/>
            </a:br>
            <a:r>
              <a:rPr lang="en-US" sz="1200" dirty="0" smtClean="0">
                <a:solidFill>
                  <a:schemeClr val="accent3"/>
                </a:solidFill>
              </a:rPr>
              <a:t>On line </a:t>
            </a:r>
            <a:r>
              <a:rPr lang="el-GR" sz="1200" dirty="0" smtClean="0">
                <a:solidFill>
                  <a:schemeClr val="accent3"/>
                </a:solidFill>
              </a:rPr>
              <a:t>παιχνίδια</a:t>
            </a:r>
            <a:r>
              <a:rPr lang="el-GR" sz="1200" dirty="0" smtClean="0"/>
              <a:t/>
            </a:r>
            <a:br>
              <a:rPr lang="el-GR" sz="1200" dirty="0" smtClean="0"/>
            </a:br>
            <a:r>
              <a:rPr lang="el-GR" sz="1200" dirty="0" smtClean="0">
                <a:solidFill>
                  <a:schemeClr val="tx1"/>
                </a:solidFill>
              </a:rPr>
              <a:t>http://archive.fossweb.com/modulesK2/SolidsandLiquids/activities/changeit.html</a:t>
            </a:r>
            <a:r>
              <a:rPr lang="en-US" sz="1200" dirty="0" smtClean="0">
                <a:solidFill>
                  <a:schemeClr val="tx1"/>
                </a:solidFill>
              </a:rPr>
              <a:t> - </a:t>
            </a:r>
            <a:r>
              <a:rPr lang="el-GR" sz="1200" dirty="0" smtClean="0">
                <a:solidFill>
                  <a:schemeClr val="tx1"/>
                </a:solidFill>
              </a:rPr>
              <a:t>παιχνίδι σχετικό με την τήξη και την πήξη.</a:t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  <a:hlinkClick r:id="rId2"/>
              </a:rPr>
              <a:t>https://www.eydap.gr/SocialResponsibility/Enviroment/stagonoulis/games/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  <a:hlinkClick r:id="rId3"/>
              </a:rPr>
              <a:t>http://www.watersave.gr/index.php/kidsection/games</a:t>
            </a:r>
            <a:r>
              <a:rPr lang="el-GR" sz="1200" dirty="0" smtClean="0">
                <a:solidFill>
                  <a:schemeClr val="tx1"/>
                </a:solidFill>
              </a:rPr>
              <a:t/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>
                <a:solidFill>
                  <a:schemeClr val="tx1"/>
                </a:solidFill>
                <a:hlinkClick r:id="rId4"/>
              </a:rPr>
              <a:t>http://www.mikrapaidia.gr/ccs6/</a:t>
            </a:r>
            <a:r>
              <a:rPr lang="el-GR" sz="1200" dirty="0" smtClean="0">
                <a:solidFill>
                  <a:schemeClr val="tx1"/>
                </a:solidFill>
              </a:rPr>
              <a:t>  -  παιχνίδια σχετικά με την εξοικονόμηση του νερού.</a:t>
            </a:r>
            <a:br>
              <a:rPr lang="el-GR" sz="1200" dirty="0" smtClean="0">
                <a:solidFill>
                  <a:schemeClr val="tx1"/>
                </a:solidFill>
              </a:rPr>
            </a:br>
            <a:r>
              <a:rPr lang="el-GR" sz="1200" dirty="0" smtClean="0"/>
              <a:t/>
            </a:r>
            <a:br>
              <a:rPr lang="el-GR" sz="1200" dirty="0" smtClean="0"/>
            </a:br>
            <a:endParaRPr lang="el-GR" sz="1200" dirty="0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363272" cy="165618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Ευχαριστώ για την προσοχή σας!</a:t>
            </a:r>
            <a:endParaRPr lang="el-G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B19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71901">
            <a:off x="4932040" y="3789040"/>
            <a:ext cx="3600400" cy="27016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πρώτες μας δοκιμές!</a:t>
            </a:r>
            <a:endParaRPr lang="el-GR" dirty="0"/>
          </a:p>
        </p:txBody>
      </p:sp>
      <p:pic>
        <p:nvPicPr>
          <p:cNvPr id="5" name="Picture 4" descr="PB19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0927">
            <a:off x="821754" y="4137898"/>
            <a:ext cx="3371867" cy="2528900"/>
          </a:xfrm>
          <a:prstGeom prst="rect">
            <a:avLst/>
          </a:prstGeom>
        </p:spPr>
      </p:pic>
      <p:pic>
        <p:nvPicPr>
          <p:cNvPr id="6" name="Picture 5" descr="PB19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1295">
            <a:off x="5339352" y="740871"/>
            <a:ext cx="3080148" cy="2358008"/>
          </a:xfrm>
          <a:prstGeom prst="rect">
            <a:avLst/>
          </a:prstGeom>
        </p:spPr>
      </p:pic>
      <p:pic>
        <p:nvPicPr>
          <p:cNvPr id="7" name="Picture 6" descr="PB190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7670">
            <a:off x="1148155" y="1331367"/>
            <a:ext cx="3174208" cy="243001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Επιπλέει, βουλιάζει!</a:t>
            </a:r>
            <a:endParaRPr lang="el-GR" dirty="0"/>
          </a:p>
        </p:txBody>
      </p:sp>
      <p:pic>
        <p:nvPicPr>
          <p:cNvPr id="3" name="Picture 2" descr="FOTO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9927">
            <a:off x="254305" y="1904189"/>
            <a:ext cx="4451059" cy="2969691"/>
          </a:xfrm>
          <a:prstGeom prst="rect">
            <a:avLst/>
          </a:prstGeom>
        </p:spPr>
      </p:pic>
      <p:pic>
        <p:nvPicPr>
          <p:cNvPr id="4" name="Picture 3" descr="P1130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0553">
            <a:off x="5076056" y="1844824"/>
            <a:ext cx="3430446" cy="447330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252028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Πάγος</a:t>
            </a:r>
            <a:endParaRPr lang="el-GR" dirty="0"/>
          </a:p>
        </p:txBody>
      </p:sp>
      <p:pic>
        <p:nvPicPr>
          <p:cNvPr id="3" name="Picture 2" descr="FOTO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38808">
            <a:off x="3659831" y="911276"/>
            <a:ext cx="2806119" cy="1872207"/>
          </a:xfrm>
          <a:prstGeom prst="rect">
            <a:avLst/>
          </a:prstGeom>
        </p:spPr>
      </p:pic>
      <p:pic>
        <p:nvPicPr>
          <p:cNvPr id="4" name="Picture 3" descr="FOTO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4222">
            <a:off x="251520" y="1124744"/>
            <a:ext cx="3263855" cy="2177603"/>
          </a:xfrm>
          <a:prstGeom prst="rect">
            <a:avLst/>
          </a:prstGeom>
        </p:spPr>
      </p:pic>
      <p:pic>
        <p:nvPicPr>
          <p:cNvPr id="5" name="Picture 4" descr="P1190150 - Αντίγραφ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3978">
            <a:off x="772838" y="4362385"/>
            <a:ext cx="2823455" cy="2165226"/>
          </a:xfrm>
          <a:prstGeom prst="rect">
            <a:avLst/>
          </a:prstGeom>
        </p:spPr>
      </p:pic>
      <p:pic>
        <p:nvPicPr>
          <p:cNvPr id="6" name="Picture 5" descr="P1140180 - Αντίγραφ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068960"/>
            <a:ext cx="2579778" cy="1934833"/>
          </a:xfrm>
          <a:prstGeom prst="rect">
            <a:avLst/>
          </a:prstGeom>
        </p:spPr>
      </p:pic>
      <p:pic>
        <p:nvPicPr>
          <p:cNvPr id="7" name="Picture 6" descr="P1140183 - Αντίγραφ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671138"/>
            <a:ext cx="2915816" cy="2186862"/>
          </a:xfrm>
          <a:prstGeom prst="rect">
            <a:avLst/>
          </a:prstGeom>
        </p:spPr>
      </p:pic>
      <p:pic>
        <p:nvPicPr>
          <p:cNvPr id="8" name="Picture 7" descr="P1140181 - Αντίγραφ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80695">
            <a:off x="6300192" y="548680"/>
            <a:ext cx="2555776" cy="1916832"/>
          </a:xfrm>
          <a:prstGeom prst="rect">
            <a:avLst/>
          </a:prstGeom>
        </p:spPr>
      </p:pic>
      <p:pic>
        <p:nvPicPr>
          <p:cNvPr id="9" name="Picture 8" descr="P11401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43443">
            <a:off x="6543091" y="2857617"/>
            <a:ext cx="2555776" cy="191683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κύκλος του νερού</a:t>
            </a:r>
            <a:endParaRPr lang="el-GR" dirty="0"/>
          </a:p>
        </p:txBody>
      </p:sp>
      <p:pic>
        <p:nvPicPr>
          <p:cNvPr id="3" name="Picture 2" descr="FOTO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67976">
            <a:off x="4545759" y="1238845"/>
            <a:ext cx="4054052" cy="2704812"/>
          </a:xfrm>
          <a:prstGeom prst="rect">
            <a:avLst/>
          </a:prstGeom>
        </p:spPr>
      </p:pic>
      <p:pic>
        <p:nvPicPr>
          <p:cNvPr id="4" name="Picture 3" descr="P204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7364">
            <a:off x="508640" y="1089297"/>
            <a:ext cx="3480744" cy="2669282"/>
          </a:xfrm>
          <a:prstGeom prst="rect">
            <a:avLst/>
          </a:prstGeom>
        </p:spPr>
      </p:pic>
      <p:pic>
        <p:nvPicPr>
          <p:cNvPr id="5" name="Picture 4" descr="FOTO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437112"/>
            <a:ext cx="3129902" cy="2088232"/>
          </a:xfrm>
          <a:prstGeom prst="rect">
            <a:avLst/>
          </a:prstGeom>
        </p:spPr>
      </p:pic>
      <p:pic>
        <p:nvPicPr>
          <p:cNvPr id="6" name="Picture 5" descr="FOTO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72416">
            <a:off x="351331" y="4192144"/>
            <a:ext cx="2998730" cy="2000716"/>
          </a:xfrm>
          <a:prstGeom prst="rect">
            <a:avLst/>
          </a:prstGeom>
        </p:spPr>
      </p:pic>
      <p:pic>
        <p:nvPicPr>
          <p:cNvPr id="7" name="Picture 6" descr="P20301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005064"/>
            <a:ext cx="2016224" cy="262915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Πώς να </a:t>
            </a:r>
            <a:r>
              <a:rPr lang="el-GR" dirty="0" err="1" smtClean="0"/>
              <a:t>μετρησω</a:t>
            </a:r>
            <a:r>
              <a:rPr lang="el-GR" dirty="0" smtClean="0"/>
              <a:t> τη βροχή;</a:t>
            </a:r>
            <a:endParaRPr lang="el-GR" dirty="0"/>
          </a:p>
        </p:txBody>
      </p:sp>
      <p:pic>
        <p:nvPicPr>
          <p:cNvPr id="10" name="Picture 9" descr="FOTO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3048000" cy="2033587"/>
          </a:xfrm>
          <a:prstGeom prst="rect">
            <a:avLst/>
          </a:prstGeom>
        </p:spPr>
      </p:pic>
      <p:pic>
        <p:nvPicPr>
          <p:cNvPr id="12" name="Picture 11" descr="FOTO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64704"/>
            <a:ext cx="3708040" cy="2473958"/>
          </a:xfrm>
          <a:prstGeom prst="rect">
            <a:avLst/>
          </a:prstGeom>
        </p:spPr>
      </p:pic>
      <p:pic>
        <p:nvPicPr>
          <p:cNvPr id="13" name="Picture 12" descr="FOTO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0056" y="908720"/>
            <a:ext cx="2993944" cy="1997522"/>
          </a:xfrm>
          <a:prstGeom prst="rect">
            <a:avLst/>
          </a:prstGeom>
        </p:spPr>
      </p:pic>
      <p:pic>
        <p:nvPicPr>
          <p:cNvPr id="14" name="Picture 13" descr="FOTO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2276872"/>
            <a:ext cx="2975948" cy="1985515"/>
          </a:xfrm>
          <a:prstGeom prst="rect">
            <a:avLst/>
          </a:prstGeom>
        </p:spPr>
      </p:pic>
      <p:pic>
        <p:nvPicPr>
          <p:cNvPr id="15" name="Picture 14" descr="FOTO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514573"/>
            <a:ext cx="2013567" cy="1343427"/>
          </a:xfrm>
          <a:prstGeom prst="rect">
            <a:avLst/>
          </a:prstGeom>
        </p:spPr>
      </p:pic>
      <p:pic>
        <p:nvPicPr>
          <p:cNvPr id="16" name="Τραγουδώντας στη βροχή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796136" y="443711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024336" cy="864096"/>
          </a:xfrm>
        </p:spPr>
        <p:txBody>
          <a:bodyPr>
            <a:normAutofit/>
          </a:bodyPr>
          <a:lstStyle/>
          <a:p>
            <a:r>
              <a:rPr lang="el-GR" dirty="0" smtClean="0"/>
              <a:t>Λειψυδρία</a:t>
            </a:r>
            <a:endParaRPr lang="el-GR" dirty="0"/>
          </a:p>
        </p:txBody>
      </p:sp>
      <p:pic>
        <p:nvPicPr>
          <p:cNvPr id="3" name="Picture 2" descr="FOTO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2940071" cy="1961579"/>
          </a:xfrm>
          <a:prstGeom prst="rect">
            <a:avLst/>
          </a:prstGeom>
        </p:spPr>
      </p:pic>
      <p:pic>
        <p:nvPicPr>
          <p:cNvPr id="4" name="Picture 3" descr="FOTO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16632"/>
            <a:ext cx="2088232" cy="1393242"/>
          </a:xfrm>
          <a:prstGeom prst="rect">
            <a:avLst/>
          </a:prstGeom>
        </p:spPr>
      </p:pic>
      <p:pic>
        <p:nvPicPr>
          <p:cNvPr id="5" name="Picture 4" descr="FOTO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05177"/>
            <a:ext cx="3924064" cy="2618086"/>
          </a:xfrm>
          <a:prstGeom prst="rect">
            <a:avLst/>
          </a:prstGeom>
        </p:spPr>
      </p:pic>
      <p:pic>
        <p:nvPicPr>
          <p:cNvPr id="6" name="Picture 5" descr="FOTO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32656"/>
            <a:ext cx="2742675" cy="1829878"/>
          </a:xfrm>
          <a:prstGeom prst="rect">
            <a:avLst/>
          </a:prstGeom>
        </p:spPr>
      </p:pic>
      <p:pic>
        <p:nvPicPr>
          <p:cNvPr id="7" name="Picture 6" descr="FOTO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556792"/>
            <a:ext cx="3108530" cy="2073973"/>
          </a:xfrm>
          <a:prstGeom prst="rect">
            <a:avLst/>
          </a:prstGeom>
        </p:spPr>
      </p:pic>
      <p:pic>
        <p:nvPicPr>
          <p:cNvPr id="8" name="Picture 7" descr="FOTO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420888"/>
            <a:ext cx="2661133" cy="1775475"/>
          </a:xfrm>
          <a:prstGeom prst="rect">
            <a:avLst/>
          </a:prstGeom>
        </p:spPr>
      </p:pic>
      <p:pic>
        <p:nvPicPr>
          <p:cNvPr id="9" name="Picture 8" descr="P3230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052736"/>
            <a:ext cx="1903140" cy="25375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δύναμη του νερού</a:t>
            </a:r>
            <a:endParaRPr lang="el-GR" dirty="0"/>
          </a:p>
        </p:txBody>
      </p:sp>
      <p:pic>
        <p:nvPicPr>
          <p:cNvPr id="3" name="Picture 2" descr="DSCN0045 - Αντίγραφ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9684" y="4293096"/>
            <a:ext cx="3155843" cy="2366882"/>
          </a:xfrm>
          <a:prstGeom prst="rect">
            <a:avLst/>
          </a:prstGeom>
        </p:spPr>
      </p:pic>
      <p:pic>
        <p:nvPicPr>
          <p:cNvPr id="5" name="Picture 4" descr="IMG_2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980728"/>
            <a:ext cx="3565867" cy="2723431"/>
          </a:xfrm>
          <a:prstGeom prst="rect">
            <a:avLst/>
          </a:prstGeom>
        </p:spPr>
      </p:pic>
      <p:pic>
        <p:nvPicPr>
          <p:cNvPr id="6" name="IMG_210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92080" y="371703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4536504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Μόλυνση του νερού</a:t>
            </a:r>
            <a:endParaRPr lang="el-GR" dirty="0"/>
          </a:p>
        </p:txBody>
      </p:sp>
      <p:pic>
        <p:nvPicPr>
          <p:cNvPr id="3" name="Picture 2" descr="P424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4168" y="3573016"/>
            <a:ext cx="4142287" cy="3163671"/>
          </a:xfrm>
          <a:prstGeom prst="rect">
            <a:avLst/>
          </a:prstGeom>
        </p:spPr>
      </p:pic>
      <p:pic>
        <p:nvPicPr>
          <p:cNvPr id="4" name="Picture 3" descr="FOTO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69" y="1484784"/>
            <a:ext cx="3920390" cy="2615635"/>
          </a:xfrm>
          <a:prstGeom prst="rect">
            <a:avLst/>
          </a:prstGeom>
        </p:spPr>
      </p:pic>
      <p:pic>
        <p:nvPicPr>
          <p:cNvPr id="5" name="Picture 4" descr="FOTO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3815916" cy="2543944"/>
          </a:xfrm>
          <a:prstGeom prst="rect">
            <a:avLst/>
          </a:prstGeom>
        </p:spPr>
      </p:pic>
      <p:pic>
        <p:nvPicPr>
          <p:cNvPr id="6" name="Picture 5" descr="P423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56" y="4221088"/>
            <a:ext cx="3079247" cy="235177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56</Words>
  <Application>Microsoft Office PowerPoint</Application>
  <PresentationFormat>On-screen Show (4:3)</PresentationFormat>
  <Paragraphs>17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Το νερό, νεράκι!</vt:lpstr>
      <vt:lpstr>Οι πρώτες μας δοκιμές!</vt:lpstr>
      <vt:lpstr>Επιπλέει, βουλιάζει!</vt:lpstr>
      <vt:lpstr>Πάγος</vt:lpstr>
      <vt:lpstr>Ο κύκλος του νερού</vt:lpstr>
      <vt:lpstr>Πώς να μετρησω τη βροχή;</vt:lpstr>
      <vt:lpstr>Λειψυδρία</vt:lpstr>
      <vt:lpstr>Η δύναμη του νερού</vt:lpstr>
      <vt:lpstr>Μόλυνση του νερού</vt:lpstr>
      <vt:lpstr>Προετοιμασία επίσκεψης στη λίμνη</vt:lpstr>
      <vt:lpstr>Η επίσκεψη</vt:lpstr>
      <vt:lpstr>Αξιολόγηση</vt:lpstr>
      <vt:lpstr>Βιβλιογραφία ΔΕΠΠΣ για το Νηπιαγωγείο Ο χιονάνθρωπος που δεν ήθελε να λιώσει - Μ.Κοντολέων Πέφτει-πέφτει η σταγόνα - Σαμ Γκόλντουιν Το ταξίδι του νερού - Θανάσης και Μαριόρα Εξαρχοπούλου Η Λειψυδρία στη Νεροχώρα - ΚΠΕ Ελευθερίου-Κορδελιού Α μπε μπα μπλομ, που τρέχει το νερό - ΚΠΕ Ανωγείων   Λογισμικά που χρησιμοποιήθηκαν Google Earth Power point Excell Movie maker Kidspiration   Διαδικτυακές πλατφόρμες Jigsaw planet Thing link     On line παιχνίδια http://archive.fossweb.com/modulesK2/SolidsandLiquids/activities/changeit.html - παιχνίδι σχετικό με την τήξη και την πήξη. https://www.eydap.gr/SocialResponsibility/Enviroment/stagonoulis/games/ http://www.watersave.gr/index.php/kidsection/games http://www.mikrapaidia.gr/ccs6/  -  παιχνίδια σχετικά με την εξοικονόμηση του νερού.  </vt:lpstr>
      <vt:lpstr>Ευχαριστώ για την προσοχή σας!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νερό, νεράκι!</dc:title>
  <dc:creator>Zisis</dc:creator>
  <cp:lastModifiedBy>Zisis</cp:lastModifiedBy>
  <cp:revision>29</cp:revision>
  <dcterms:created xsi:type="dcterms:W3CDTF">2015-06-03T13:52:53Z</dcterms:created>
  <dcterms:modified xsi:type="dcterms:W3CDTF">2015-06-04T03:26:13Z</dcterms:modified>
</cp:coreProperties>
</file>