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8349-F509-45E5-914F-FFE06A5EDB12}" type="datetimeFigureOut">
              <a:rPr lang="el-GR" smtClean="0"/>
              <a:t>21/12/2014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D0B7-9689-4E41-90FC-8E2373C8DAF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Πιατάκι από εφημερίδες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4 - Θέση περιεχομένου" descr="PC130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PC130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PC130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PC13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2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PC130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PC130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PC130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PC130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2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PC13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PC130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2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Προβολή στην οθόνη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Πιατάκι από εφημερίδες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Πιατάκι από εφημερίδες</dc:title>
  <dc:creator>user</dc:creator>
  <cp:lastModifiedBy>user</cp:lastModifiedBy>
  <cp:revision>1</cp:revision>
  <dcterms:created xsi:type="dcterms:W3CDTF">2014-12-21T05:52:10Z</dcterms:created>
  <dcterms:modified xsi:type="dcterms:W3CDTF">2014-12-21T05:52:33Z</dcterms:modified>
</cp:coreProperties>
</file>