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7" r:id="rId11"/>
    <p:sldId id="272" r:id="rId12"/>
    <p:sldId id="269" r:id="rId13"/>
    <p:sldId id="270" r:id="rId14"/>
    <p:sldId id="274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263615-96BB-4B39-A4EE-4E00DC179D80}" type="datetimeFigureOut">
              <a:rPr lang="el-GR" smtClean="0"/>
              <a:pPr/>
              <a:t>20/12/2014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6653C80-B5C1-463C-A442-2F97314D5DB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sch.gr/1dimamp/2014/12/01/%ce%ba%ce%b1%ce%b9-%ce%bd%ce%b1-%cf%80%ce%bf%cf%85-%cf%84%ce%bf-%cf%83%cf%8d%ce%bd%ce%bd%ce%b5%cf%86%ce%bf-%ce%ad%cf%86%ce%b5%cf%81%ce%b5-%ce%b2%cf%81%ce%bf%cf%87%ce%a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blogs.sch.gr/1dimamp/files/2014/11/%CE%BA%CE%BF%CF%81%CF%8E%CE%BD%CE%B5%CE%B9%CE%B1-%CE%B2%CF%8C%CE%BB%CE%B2%CE%B7-2014-018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blogs.sch.gr/1dimamp/files/2014/11/%CE%BA%CE%BF%CF%81%CF%8E%CE%BD%CE%B5%CE%B9%CE%B1-%CE%B2%CF%8C%CE%BB%CE%B2%CE%B7-2014-074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blogs.sch.gr/1dimamp/files/2014/11/%CE%BA%CE%BF%CF%81%CF%8E%CE%BD%CE%B5%CE%B9%CE%B1-%CE%B2%CF%8C%CE%BB%CE%B2%CE%B7-2014-052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blogs.sch.gr/1dimamp/files/2014/11/%CE%BA%CE%BF%CF%81%CF%8E%CE%BD%CE%B5%CE%B9%CE%B1-%CE%B2%CF%8C%CE%BB%CE%B2%CE%B7-2014-043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blogs.sch.gr/1dimamp/files/2014/11/%CE%BA%CE%BF%CF%81%CF%8E%CE%BD%CE%B5%CE%B9%CE%B1-%CE%B2%CF%8C%CE%BB%CE%B2%CE%B7-2014-087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sch.gr/1dimamp/2014/12/01/%ce%ba%ce%b1%ce%b9-%ce%bd%ce%b1-%cf%80%ce%bf%cf%85-%cf%84%ce%bf-%cf%83%cf%8d%ce%bd%ce%bd%ce%b5%cf%86%ce%bf-%ce%ad%cf%86%ce%b5%cf%81%ce%b5-%ce%b2%cf%81%ce%bf%cf%87%ce%a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sch.gr/1dimamp/2014/12/01/%cf%84%ce%bf-%ce%bd%ce%b5%cf%81%cf%8c-%ce%bd%ce%b5%cf%81%ce%ac%ce%ba%ce%b9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sch.gr/1dimamp/2014/11/06/%ce%b5%cf%80%ce%af%cf%83%ce%ba%ce%b5%cf%88%ce%b7-%ce%ba%ce%bf%cf%81%cf%8e%ce%bd%ce%b5%ce%b9%ce%b1-%ce%b2%cf%8c%ce%bb%ce%b2%ce%b7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logs.sch.gr/1dimamp/files/2014/11/%CE%BA%CE%BF%CF%81%CF%8E%CE%BD%CE%B5%CE%B9%CE%B1-%CE%B2%CF%8C%CE%BB%CE%B2%CE%B7-2014-106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blogs.sch.gr/1dimamp/files/2014/11/%CE%B1%CE%B9%CF%89%CE%BD%CF%8C%CE%B2%CE%B9%CE%BF%CF%82-%CF%80%CE%BB%CE%AC%CF%84%CE%B1%CE%BD%CE%BF%CF%82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blogs.sch.gr/1dimamp/files/2014/11/%CE%BA%CE%BF%CF%81%CF%8E%CE%BD%CE%B5%CE%B9%CE%B1-%CE%B2%CF%8C%CE%BB%CE%B2%CE%B7-2014-00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blogs.sch.gr/1dimamp/files/2014/11/%CE%BA%CE%BF%CF%81%CF%8E%CE%BD%CE%B5%CE%B9%CE%B1-%CE%B2%CF%8C%CE%BB%CE%B2%CE%B7-2014-005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1403648" y="260648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 </a:t>
            </a:r>
            <a:r>
              <a:rPr lang="el-G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Δημοτικό Σχολείο 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  <a:r>
              <a:rPr lang="el-GR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μπελοκήπων</a:t>
            </a:r>
            <a:endParaRPr lang="el-GR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914400" y="3006080"/>
            <a:ext cx="7772400" cy="1863080"/>
          </a:xfrm>
          <a:prstGeom prst="rect">
            <a:avLst/>
          </a:prstGeom>
        </p:spPr>
        <p:txBody>
          <a:bodyPr bIns="91440" anchor="ctr" anchorCtr="0">
            <a:normAutofit fontScale="3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 tooltip="Μόνιμος σύνδεσμος προς Και να που το σύννεφο έφερε βροχή…!!!"/>
              </a:rPr>
              <a:t/>
            </a:r>
            <a:br>
              <a:rPr kumimoji="0" lang="el-GR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 tooltip="Μόνιμος σύνδεσμος προς Και να που το σύννεφο έφερε βροχή…!!!"/>
              </a:rPr>
            </a:br>
            <a:r>
              <a:rPr kumimoji="0" lang="el-GR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 tooltip="Μόνιμος σύνδεσμος προς Και να που το σύννεφο έφερε βροχή…!!!"/>
              </a:rPr>
              <a:t/>
            </a:r>
            <a:br>
              <a:rPr kumimoji="0" lang="el-GR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 tooltip="Μόνιμος σύνδεσμος προς Και να που το σύννεφο έφερε βροχή…!!!"/>
              </a:rPr>
            </a:br>
            <a:r>
              <a:rPr kumimoji="0" lang="el-GR" sz="89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 tooltip="Μόνιμος σύνδεσμος προς Και να που το σύννεφο έφερε βροχή…!!!"/>
              </a:rPr>
              <a:t>Και να που το σύννεφο έφερε βροχή…!!!</a:t>
            </a:r>
            <a:r>
              <a:rPr kumimoji="0" lang="el-GR" sz="8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8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l-GR" sz="89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κορώνεια-βόλβη 2014 018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124744"/>
            <a:ext cx="547260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κορώνεια-βόλβη 2014 074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052736"/>
            <a:ext cx="576064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κορώνεια-βόλβη 2014 052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340768"/>
            <a:ext cx="619268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κορώνεια-βόλβη 2014 043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124744"/>
            <a:ext cx="561662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κορώνεια-βόλβη 2014 087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124744"/>
            <a:ext cx="5976664" cy="453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9 - Εικόνα" descr="σταγόνες-στολίδια-στάμνες-συνθήματαΝερόΝεράκι-003-225x300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340768"/>
            <a:ext cx="5400600" cy="4392488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u="sng" dirty="0" smtClean="0">
                <a:hlinkClick r:id="rId3" tooltip="Μόνιμος σύνδεσμος προς Και να που το σύννεφο έφερε βροχή…!!!"/>
              </a:rPr>
              <a:t/>
            </a:r>
            <a:br>
              <a:rPr lang="el-GR" sz="4000" b="1" u="sng" dirty="0" smtClean="0">
                <a:hlinkClick r:id="rId3" tooltip="Μόνιμος σύνδεσμος προς Και να που το σύννεφο έφερε βροχή…!!!"/>
              </a:rPr>
            </a:br>
            <a:r>
              <a:rPr lang="el-GR" dirty="0" smtClean="0">
                <a:hlinkClick r:id="rId3" tooltip="Μόνιμος σύνδεσμος προς Και να που το σύννεφο έφερε βροχή…!!!"/>
              </a:rPr>
              <a:t>    </a:t>
            </a:r>
            <a:r>
              <a:rPr lang="el-GR" sz="2700" b="1" u="sng" dirty="0" smtClean="0">
                <a:hlinkClick r:id="rId3" tooltip="Μόνιμος σύνδεσμος προς Και να που το σύννεφο έφερε βροχή…!!!"/>
              </a:rPr>
              <a:t>Και </a:t>
            </a:r>
            <a:r>
              <a:rPr lang="el-GR" sz="2700" b="1" u="sng" dirty="0">
                <a:hlinkClick r:id="rId3" tooltip="Μόνιμος σύνδεσμος προς Και να που το σύννεφο έφερε βροχή…!!!"/>
              </a:rPr>
              <a:t>να που το σύννεφο έφερε βροχή…!!!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el-GR" b="1" u="sng" dirty="0" smtClean="0">
                <a:hlinkClick r:id="rId2" tooltip="Μόνιμος σύνδεσμος προς «Το νερό….. Νεράκι»"/>
              </a:rPr>
              <a:t>«</a:t>
            </a:r>
            <a:r>
              <a:rPr lang="el-GR" b="1" u="sng" dirty="0">
                <a:hlinkClick r:id="rId2" tooltip="Μόνιμος σύνδεσμος προς «Το νερό….. Νεράκι»"/>
              </a:rPr>
              <a:t>Το νερό….. Νεράκι»</a:t>
            </a:r>
            <a:endParaRPr lang="el-GR" dirty="0"/>
          </a:p>
          <a:p>
            <a:r>
              <a:rPr lang="el-GR" dirty="0"/>
              <a:t>Πρωτότυπες κατασκευές εμπνευσμένες από τη δημιουργική συνεργασία των μικρών μας μαθητών στα πλαίσια του περιβαλλοντικού εκπαιδευτικού προγράμματος με τίτλο: </a:t>
            </a:r>
            <a:r>
              <a:rPr lang="el-GR" b="1" dirty="0"/>
              <a:t>«Το νερό….. Νεράκι».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8 - Εικόνα" descr="σταγόνες-στολίδια-στάμνες-συνθήματαΝερόΝεράκι-002-225x300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268760"/>
            <a:ext cx="4824535" cy="40231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2 - Εικόνα" descr="σταγόνες-στολίδια-στάμνες-συνθήματαΝερόΝεράκι-008-300x225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836712"/>
            <a:ext cx="5544616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l-GR" b="1" u="sng" dirty="0">
                <a:hlinkClick r:id="rId2" tooltip="Μόνιμος σύνδεσμος προς Επίσκεψη Κορώνεια-Βόλβη"/>
              </a:rPr>
              <a:t>Επίσκεψη Κορώνεια-Βόλβη</a:t>
            </a:r>
            <a:endParaRPr lang="el-GR" dirty="0"/>
          </a:p>
          <a:p>
            <a:pPr>
              <a:buNone/>
            </a:pPr>
            <a:r>
              <a:rPr lang="en-US" dirty="0" smtClean="0"/>
              <a:t>    </a:t>
            </a:r>
            <a:r>
              <a:rPr lang="el-GR" dirty="0" smtClean="0"/>
              <a:t>Η </a:t>
            </a:r>
            <a:r>
              <a:rPr lang="el-GR" dirty="0"/>
              <a:t>Δευτέρα και η Τετάρτη τάξη του σχολείου μας στα πλαίσια του εκπαιδευτικού προγράμματός τους με θέμα </a:t>
            </a:r>
            <a:r>
              <a:rPr lang="el-GR" i="1" dirty="0"/>
              <a:t>Το Νερό… νεράκι</a:t>
            </a:r>
            <a:r>
              <a:rPr lang="el-GR" dirty="0"/>
              <a:t>, επισκέφτηκε τη </a:t>
            </a:r>
            <a:r>
              <a:rPr lang="el-GR" b="1" dirty="0"/>
              <a:t>λίμνη Κορώνεια</a:t>
            </a:r>
            <a:r>
              <a:rPr lang="el-GR" dirty="0"/>
              <a:t> και </a:t>
            </a:r>
            <a:r>
              <a:rPr lang="el-GR" b="1" dirty="0"/>
              <a:t>Βόλβη</a:t>
            </a:r>
            <a:r>
              <a:rPr lang="el-GR" dirty="0"/>
              <a:t>. Τα παιδιά είδαν τα </a:t>
            </a:r>
            <a:r>
              <a:rPr lang="el-GR" dirty="0" err="1"/>
              <a:t>υπεραιωνόβια</a:t>
            </a:r>
            <a:r>
              <a:rPr lang="el-GR" dirty="0"/>
              <a:t> πλατάνια του </a:t>
            </a:r>
            <a:r>
              <a:rPr lang="el-GR" dirty="0" err="1"/>
              <a:t>Σχολαρίου</a:t>
            </a:r>
            <a:r>
              <a:rPr lang="el-GR" dirty="0"/>
              <a:t>, περπάτησαν στα μονοπάτια των </a:t>
            </a:r>
            <a:r>
              <a:rPr lang="el-GR" dirty="0" err="1"/>
              <a:t>Νυμφόπετρων</a:t>
            </a:r>
            <a:r>
              <a:rPr lang="el-GR" dirty="0"/>
              <a:t>, παρατήρησαν με το τηλεσκόπιο πουλιά των λιμνών και επιδόθηκαν στη δημιουργία κατασκευών και χειροτεχνιών.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κορώνεια-βόλβη 2014 106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124744"/>
            <a:ext cx="5832648" cy="4320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αιωνόβιος πλάτανος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196752"/>
            <a:ext cx="561662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κορώνεια-βόλβη 2014 00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420888"/>
            <a:ext cx="324036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4 - Εικόνα" descr="κορώνεια-βόλβη 2014 005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10844" y="2357437"/>
            <a:ext cx="2857500" cy="236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Προσαρμοσμένος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100</Words>
  <Application>Microsoft Office PowerPoint</Application>
  <PresentationFormat>Προβολή στην οθόνη (4:3)</PresentationFormat>
  <Paragraphs>7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Συγκέντρωση</vt:lpstr>
      <vt:lpstr>Διαφάνεια 1</vt:lpstr>
      <vt:lpstr>     Και να που το σύννεφο έφερε βροχή…!!! 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Βίκυ</dc:creator>
  <cp:lastModifiedBy>Βίκυ</cp:lastModifiedBy>
  <cp:revision>3</cp:revision>
  <dcterms:created xsi:type="dcterms:W3CDTF">2014-12-20T18:45:22Z</dcterms:created>
  <dcterms:modified xsi:type="dcterms:W3CDTF">2014-12-20T19:04:36Z</dcterms:modified>
</cp:coreProperties>
</file>