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7"/>
  </p:notesMasterIdLst>
  <p:sldIdLst>
    <p:sldId id="265" r:id="rId2"/>
    <p:sldId id="262" r:id="rId3"/>
    <p:sldId id="264" r:id="rId4"/>
    <p:sldId id="266" r:id="rId5"/>
    <p:sldId id="272" r:id="rId6"/>
    <p:sldId id="258" r:id="rId7"/>
    <p:sldId id="259" r:id="rId8"/>
    <p:sldId id="257" r:id="rId9"/>
    <p:sldId id="260" r:id="rId10"/>
    <p:sldId id="281" r:id="rId11"/>
    <p:sldId id="273" r:id="rId12"/>
    <p:sldId id="274" r:id="rId13"/>
    <p:sldId id="261" r:id="rId14"/>
    <p:sldId id="268" r:id="rId15"/>
    <p:sldId id="280" r:id="rId16"/>
  </p:sldIdLst>
  <p:sldSz cx="9144000" cy="6858000" type="screen4x3"/>
  <p:notesSz cx="6873875" cy="10061575"/>
  <p:defaultTextStyle>
    <a:defPPr>
      <a:defRPr lang="el-G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69">
          <p15:clr>
            <a:srgbClr val="A4A3A4"/>
          </p15:clr>
        </p15:guide>
        <p15:guide id="2" pos="2165">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FF"/>
    <a:srgbClr val="7FFDEE"/>
    <a:srgbClr val="8064A2"/>
    <a:srgbClr val="F2EFF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E171933-4619-4E11-9A3F-F7608DF75F80}" styleName="Μεσαίο στυλ 1 - Έμφαση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6" autoAdjust="0"/>
    <p:restoredTop sz="86541" autoAdjust="0"/>
  </p:normalViewPr>
  <p:slideViewPr>
    <p:cSldViewPr>
      <p:cViewPr varScale="1">
        <p:scale>
          <a:sx n="44" d="100"/>
          <a:sy n="44" d="100"/>
        </p:scale>
        <p:origin x="1570" y="53"/>
      </p:cViewPr>
      <p:guideLst>
        <p:guide orient="horz" pos="2160"/>
        <p:guide pos="2880"/>
      </p:guideLst>
    </p:cSldViewPr>
  </p:slideViewPr>
  <p:notesTextViewPr>
    <p:cViewPr>
      <p:scale>
        <a:sx n="100" d="100"/>
        <a:sy n="100" d="100"/>
      </p:scale>
      <p:origin x="0" y="0"/>
    </p:cViewPr>
  </p:notesTextViewPr>
  <p:notesViewPr>
    <p:cSldViewPr>
      <p:cViewPr varScale="1">
        <p:scale>
          <a:sx n="74" d="100"/>
          <a:sy n="74" d="100"/>
        </p:scale>
        <p:origin x="-1794" y="-96"/>
      </p:cViewPr>
      <p:guideLst>
        <p:guide orient="horz" pos="3169"/>
        <p:guide pos="216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2">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1F378FF-6C47-4EC1-B62C-6AE5E63CAC85}" type="doc">
      <dgm:prSet loTypeId="urn:microsoft.com/office/officeart/2005/8/layout/process4" loCatId="process" qsTypeId="urn:microsoft.com/office/officeart/2005/8/quickstyle/simple1" qsCatId="simple" csTypeId="urn:microsoft.com/office/officeart/2005/8/colors/colorful1#1" csCatId="colorful" phldr="1"/>
      <dgm:spPr/>
      <dgm:t>
        <a:bodyPr/>
        <a:lstStyle/>
        <a:p>
          <a:endParaRPr lang="el-GR"/>
        </a:p>
      </dgm:t>
    </dgm:pt>
    <dgm:pt modelId="{1AEEC3CB-9C4A-4161-A00C-5BF563FAF4AA}">
      <dgm:prSet phldrT="[Κείμενο]" custT="1"/>
      <dgm:spPr>
        <a:scene3d>
          <a:camera prst="orthographicFront"/>
          <a:lightRig rig="threePt" dir="t"/>
        </a:scene3d>
        <a:sp3d>
          <a:bevelT/>
        </a:sp3d>
      </dgm:spPr>
      <dgm:t>
        <a:bodyPr/>
        <a:lstStyle/>
        <a:p>
          <a:r>
            <a:rPr lang="el-GR" sz="2400" b="1" dirty="0"/>
            <a:t>Σκοποί Φυσικής Αγωγής</a:t>
          </a:r>
        </a:p>
      </dgm:t>
    </dgm:pt>
    <dgm:pt modelId="{E784924F-9615-4D90-8D0F-7E90BD06AC8B}" type="parTrans" cxnId="{04E662F0-CB26-4541-A070-D54E6B465233}">
      <dgm:prSet/>
      <dgm:spPr/>
      <dgm:t>
        <a:bodyPr/>
        <a:lstStyle/>
        <a:p>
          <a:endParaRPr lang="el-GR"/>
        </a:p>
      </dgm:t>
    </dgm:pt>
    <dgm:pt modelId="{71EF7AB2-6F82-491A-B4FF-21D599B2EB7D}" type="sibTrans" cxnId="{04E662F0-CB26-4541-A070-D54E6B465233}">
      <dgm:prSet/>
      <dgm:spPr/>
      <dgm:t>
        <a:bodyPr/>
        <a:lstStyle/>
        <a:p>
          <a:endParaRPr lang="el-GR"/>
        </a:p>
      </dgm:t>
    </dgm:pt>
    <dgm:pt modelId="{695E65CC-0761-49BB-9077-DFF7B00876A6}">
      <dgm:prSet phldrT="[Κείμενο]" custT="1"/>
      <dgm:spPr>
        <a:scene3d>
          <a:camera prst="orthographicFront"/>
          <a:lightRig rig="threePt" dir="t"/>
        </a:scene3d>
        <a:sp3d>
          <a:bevelT/>
        </a:sp3d>
      </dgm:spPr>
      <dgm:t>
        <a:bodyPr/>
        <a:lstStyle/>
        <a:p>
          <a:r>
            <a:rPr lang="el-GR" sz="2400" b="1" dirty="0"/>
            <a:t>Στόχοι Φυσικής Αγωγής </a:t>
          </a:r>
        </a:p>
      </dgm:t>
    </dgm:pt>
    <dgm:pt modelId="{08334242-14F1-4C9E-B17A-FCCDA34DAF8E}" type="parTrans" cxnId="{755FE003-CE31-4A6E-8120-866D80BCBECA}">
      <dgm:prSet/>
      <dgm:spPr/>
      <dgm:t>
        <a:bodyPr/>
        <a:lstStyle/>
        <a:p>
          <a:endParaRPr lang="el-GR"/>
        </a:p>
      </dgm:t>
    </dgm:pt>
    <dgm:pt modelId="{10B90BDB-BF48-4E4B-A961-5823E01F5265}" type="sibTrans" cxnId="{755FE003-CE31-4A6E-8120-866D80BCBECA}">
      <dgm:prSet/>
      <dgm:spPr/>
      <dgm:t>
        <a:bodyPr/>
        <a:lstStyle/>
        <a:p>
          <a:endParaRPr lang="el-GR"/>
        </a:p>
      </dgm:t>
    </dgm:pt>
    <dgm:pt modelId="{5CC61D24-0939-404A-AB14-9D8DAD94C93D}">
      <dgm:prSet phldrT="[Κείμενο]" custT="1"/>
      <dgm:spPr>
        <a:scene3d>
          <a:camera prst="orthographicFront"/>
          <a:lightRig rig="threePt" dir="t"/>
        </a:scene3d>
        <a:sp3d>
          <a:bevelT/>
        </a:sp3d>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el-GR" sz="1800" b="1" dirty="0">
              <a:solidFill>
                <a:schemeClr val="accent3">
                  <a:lumMod val="50000"/>
                </a:schemeClr>
              </a:solidFill>
              <a:latin typeface="+mn-lt"/>
              <a:cs typeface="+mn-cs"/>
            </a:rPr>
            <a:t>Επιδιωκόμενα μαθησιακά αποτελέσματα ανά τάξη</a:t>
          </a:r>
          <a:endParaRPr lang="el-GR" sz="1400" dirty="0"/>
        </a:p>
      </dgm:t>
    </dgm:pt>
    <dgm:pt modelId="{A3C1EB98-0724-4468-8042-E4E347F32F6A}" type="parTrans" cxnId="{85227785-F384-4AE4-AB91-C02E90DE464E}">
      <dgm:prSet/>
      <dgm:spPr/>
      <dgm:t>
        <a:bodyPr/>
        <a:lstStyle/>
        <a:p>
          <a:endParaRPr lang="el-GR"/>
        </a:p>
      </dgm:t>
    </dgm:pt>
    <dgm:pt modelId="{F2E14059-697C-4CD7-8C7D-697DCEF69D6B}" type="sibTrans" cxnId="{85227785-F384-4AE4-AB91-C02E90DE464E}">
      <dgm:prSet/>
      <dgm:spPr/>
      <dgm:t>
        <a:bodyPr/>
        <a:lstStyle/>
        <a:p>
          <a:endParaRPr lang="el-GR"/>
        </a:p>
      </dgm:t>
    </dgm:pt>
    <dgm:pt modelId="{EABAA5DC-1FF4-453A-ABBE-3E825B487C08}">
      <dgm:prSet phldrT="[Κείμενο]" custT="1"/>
      <dgm:spPr>
        <a:scene3d>
          <a:camera prst="orthographicFront"/>
          <a:lightRig rig="threePt" dir="t"/>
        </a:scene3d>
        <a:sp3d>
          <a:bevelT/>
        </a:sp3d>
      </dgm:spPr>
      <dgm:t>
        <a:bodyPr/>
        <a:lstStyle/>
        <a:p>
          <a:r>
            <a:rPr lang="el-GR" sz="2400" b="1" dirty="0"/>
            <a:t>Επιδιώξεις</a:t>
          </a:r>
        </a:p>
      </dgm:t>
    </dgm:pt>
    <dgm:pt modelId="{66F6152F-EB0D-4D97-A649-5DA2589616B7}" type="parTrans" cxnId="{3655595B-C0F6-49CE-90B4-E1A8F8B9B35F}">
      <dgm:prSet/>
      <dgm:spPr/>
      <dgm:t>
        <a:bodyPr/>
        <a:lstStyle/>
        <a:p>
          <a:endParaRPr lang="el-GR"/>
        </a:p>
      </dgm:t>
    </dgm:pt>
    <dgm:pt modelId="{C9499CD9-F206-4F72-B38C-FB472D29C838}" type="sibTrans" cxnId="{3655595B-C0F6-49CE-90B4-E1A8F8B9B35F}">
      <dgm:prSet/>
      <dgm:spPr/>
      <dgm:t>
        <a:bodyPr/>
        <a:lstStyle/>
        <a:p>
          <a:endParaRPr lang="el-GR"/>
        </a:p>
      </dgm:t>
    </dgm:pt>
    <dgm:pt modelId="{7B0EA982-AECD-44D8-AF76-D38949B205A5}">
      <dgm:prSet phldrT="[Κείμενο]" custT="1"/>
      <dgm:spPr>
        <a:scene3d>
          <a:camera prst="orthographicFront"/>
          <a:lightRig rig="threePt" dir="t"/>
        </a:scene3d>
        <a:sp3d>
          <a:bevelT/>
        </a:sp3d>
      </dgm:spPr>
      <dgm:t>
        <a:bodyPr/>
        <a:lstStyle/>
        <a:p>
          <a:pPr algn="ctr"/>
          <a:r>
            <a:rPr lang="el-GR" sz="1800" b="1" dirty="0">
              <a:solidFill>
                <a:schemeClr val="accent2">
                  <a:lumMod val="50000"/>
                </a:schemeClr>
              </a:solidFill>
              <a:latin typeface="+mn-lt"/>
              <a:cs typeface="+mn-cs"/>
            </a:rPr>
            <a:t>Αναπτυξιακά κατάλληλες συμπεριφορές επίτευξης στόχων</a:t>
          </a:r>
          <a:endParaRPr lang="el-GR" sz="1600" dirty="0">
            <a:solidFill>
              <a:schemeClr val="accent2">
                <a:lumMod val="50000"/>
              </a:schemeClr>
            </a:solidFill>
          </a:endParaRPr>
        </a:p>
      </dgm:t>
    </dgm:pt>
    <dgm:pt modelId="{60B68559-1F8B-4B82-9F9C-CF6368C629E5}" type="parTrans" cxnId="{D43E4680-DD07-466D-B6AD-5A7B7B6CE2E9}">
      <dgm:prSet/>
      <dgm:spPr/>
      <dgm:t>
        <a:bodyPr/>
        <a:lstStyle/>
        <a:p>
          <a:endParaRPr lang="el-GR"/>
        </a:p>
      </dgm:t>
    </dgm:pt>
    <dgm:pt modelId="{AEA4F404-109D-4C7D-8934-E5D66C8402C5}" type="sibTrans" cxnId="{D43E4680-DD07-466D-B6AD-5A7B7B6CE2E9}">
      <dgm:prSet/>
      <dgm:spPr/>
      <dgm:t>
        <a:bodyPr/>
        <a:lstStyle/>
        <a:p>
          <a:endParaRPr lang="el-GR"/>
        </a:p>
      </dgm:t>
    </dgm:pt>
    <dgm:pt modelId="{519245C3-B646-423E-9323-6DA947618DA4}">
      <dgm:prSet custT="1"/>
      <dgm:spPr>
        <a:scene3d>
          <a:camera prst="orthographicFront"/>
          <a:lightRig rig="threePt" dir="t"/>
        </a:scene3d>
        <a:sp3d>
          <a:bevelT/>
        </a:sp3d>
      </dgm:spPr>
      <dgm:t>
        <a:bodyPr/>
        <a:lstStyle/>
        <a:p>
          <a:r>
            <a:rPr lang="el-GR" sz="1600" b="1" dirty="0">
              <a:solidFill>
                <a:schemeClr val="accent4">
                  <a:lumMod val="50000"/>
                </a:schemeClr>
              </a:solidFill>
              <a:latin typeface="+mn-lt"/>
            </a:rPr>
            <a:t>Γενικοί άξονες στους οποίους χτίζεται η μάθηση σε όλες τις τάξεις</a:t>
          </a:r>
        </a:p>
      </dgm:t>
    </dgm:pt>
    <dgm:pt modelId="{BD31414F-5C93-4ED8-BA26-A8F62E6CF9BA}" type="parTrans" cxnId="{4A2200BF-B06A-475A-8699-C1C6CED761B8}">
      <dgm:prSet/>
      <dgm:spPr/>
      <dgm:t>
        <a:bodyPr/>
        <a:lstStyle/>
        <a:p>
          <a:endParaRPr lang="el-GR"/>
        </a:p>
      </dgm:t>
    </dgm:pt>
    <dgm:pt modelId="{C38E5464-FED7-4529-8AE6-8E712926C9CF}" type="sibTrans" cxnId="{4A2200BF-B06A-475A-8699-C1C6CED761B8}">
      <dgm:prSet/>
      <dgm:spPr/>
      <dgm:t>
        <a:bodyPr/>
        <a:lstStyle/>
        <a:p>
          <a:endParaRPr lang="el-GR"/>
        </a:p>
      </dgm:t>
    </dgm:pt>
    <dgm:pt modelId="{974E2CCF-D18A-48BE-A363-EA0A6461DC87}" type="pres">
      <dgm:prSet presAssocID="{A1F378FF-6C47-4EC1-B62C-6AE5E63CAC85}" presName="Name0" presStyleCnt="0">
        <dgm:presLayoutVars>
          <dgm:dir/>
          <dgm:animLvl val="lvl"/>
          <dgm:resizeHandles val="exact"/>
        </dgm:presLayoutVars>
      </dgm:prSet>
      <dgm:spPr/>
    </dgm:pt>
    <dgm:pt modelId="{376D5A41-97EB-48B9-9BD9-0CDA999F6F36}" type="pres">
      <dgm:prSet presAssocID="{EABAA5DC-1FF4-453A-ABBE-3E825B487C08}" presName="boxAndChildren" presStyleCnt="0"/>
      <dgm:spPr>
        <a:scene3d>
          <a:camera prst="orthographicFront"/>
          <a:lightRig rig="threePt" dir="t"/>
        </a:scene3d>
        <a:sp3d>
          <a:bevelT/>
        </a:sp3d>
      </dgm:spPr>
    </dgm:pt>
    <dgm:pt modelId="{2A61F93F-019F-478F-836D-8CDA68FC4D58}" type="pres">
      <dgm:prSet presAssocID="{EABAA5DC-1FF4-453A-ABBE-3E825B487C08}" presName="parentTextBox" presStyleLbl="node1" presStyleIdx="0" presStyleCnt="3"/>
      <dgm:spPr/>
    </dgm:pt>
    <dgm:pt modelId="{D998B748-9873-4AA6-B9C4-B37F641FC3F9}" type="pres">
      <dgm:prSet presAssocID="{EABAA5DC-1FF4-453A-ABBE-3E825B487C08}" presName="entireBox" presStyleLbl="node1" presStyleIdx="0" presStyleCnt="3"/>
      <dgm:spPr/>
    </dgm:pt>
    <dgm:pt modelId="{89183C41-5A91-4EF4-87B8-E05059C0842B}" type="pres">
      <dgm:prSet presAssocID="{EABAA5DC-1FF4-453A-ABBE-3E825B487C08}" presName="descendantBox" presStyleCnt="0"/>
      <dgm:spPr>
        <a:scene3d>
          <a:camera prst="orthographicFront"/>
          <a:lightRig rig="threePt" dir="t"/>
        </a:scene3d>
        <a:sp3d>
          <a:bevelT/>
        </a:sp3d>
      </dgm:spPr>
    </dgm:pt>
    <dgm:pt modelId="{BB32C0BA-2A8B-4E81-9D75-F506571D6251}" type="pres">
      <dgm:prSet presAssocID="{7B0EA982-AECD-44D8-AF76-D38949B205A5}" presName="childTextBox" presStyleLbl="fgAccFollowNode1" presStyleIdx="0" presStyleCnt="3">
        <dgm:presLayoutVars>
          <dgm:bulletEnabled val="1"/>
        </dgm:presLayoutVars>
      </dgm:prSet>
      <dgm:spPr/>
    </dgm:pt>
    <dgm:pt modelId="{35C084F6-BB89-496B-A1CA-2F3E0A9C9E8C}" type="pres">
      <dgm:prSet presAssocID="{10B90BDB-BF48-4E4B-A961-5823E01F5265}" presName="sp" presStyleCnt="0"/>
      <dgm:spPr>
        <a:scene3d>
          <a:camera prst="orthographicFront"/>
          <a:lightRig rig="threePt" dir="t"/>
        </a:scene3d>
        <a:sp3d>
          <a:bevelT/>
        </a:sp3d>
      </dgm:spPr>
    </dgm:pt>
    <dgm:pt modelId="{EDB1C24E-1EEF-4DF6-8A9A-B37B19386B02}" type="pres">
      <dgm:prSet presAssocID="{695E65CC-0761-49BB-9077-DFF7B00876A6}" presName="arrowAndChildren" presStyleCnt="0"/>
      <dgm:spPr>
        <a:scene3d>
          <a:camera prst="orthographicFront"/>
          <a:lightRig rig="threePt" dir="t"/>
        </a:scene3d>
        <a:sp3d>
          <a:bevelT/>
        </a:sp3d>
      </dgm:spPr>
    </dgm:pt>
    <dgm:pt modelId="{3DACB749-C2EB-4B3B-888B-D8956DA4AC7E}" type="pres">
      <dgm:prSet presAssocID="{695E65CC-0761-49BB-9077-DFF7B00876A6}" presName="parentTextArrow" presStyleLbl="node1" presStyleIdx="0" presStyleCnt="3"/>
      <dgm:spPr/>
    </dgm:pt>
    <dgm:pt modelId="{36218662-8DEF-45D4-A7C5-FF613698DD9E}" type="pres">
      <dgm:prSet presAssocID="{695E65CC-0761-49BB-9077-DFF7B00876A6}" presName="arrow" presStyleLbl="node1" presStyleIdx="1" presStyleCnt="3"/>
      <dgm:spPr/>
    </dgm:pt>
    <dgm:pt modelId="{00FCF6BC-0593-45E0-B132-13466B085240}" type="pres">
      <dgm:prSet presAssocID="{695E65CC-0761-49BB-9077-DFF7B00876A6}" presName="descendantArrow" presStyleCnt="0"/>
      <dgm:spPr>
        <a:scene3d>
          <a:camera prst="orthographicFront"/>
          <a:lightRig rig="threePt" dir="t"/>
        </a:scene3d>
        <a:sp3d>
          <a:bevelT/>
        </a:sp3d>
      </dgm:spPr>
    </dgm:pt>
    <dgm:pt modelId="{49192434-D300-4A5C-93EF-B0F04A1B32D1}" type="pres">
      <dgm:prSet presAssocID="{5CC61D24-0939-404A-AB14-9D8DAD94C93D}" presName="childTextArrow" presStyleLbl="fgAccFollowNode1" presStyleIdx="1" presStyleCnt="3" custLinFactNeighborX="-1181" custLinFactNeighborY="3515">
        <dgm:presLayoutVars>
          <dgm:bulletEnabled val="1"/>
        </dgm:presLayoutVars>
      </dgm:prSet>
      <dgm:spPr/>
    </dgm:pt>
    <dgm:pt modelId="{A07A3C4A-59A8-48A0-8B49-EFAF2B98F6C6}" type="pres">
      <dgm:prSet presAssocID="{71EF7AB2-6F82-491A-B4FF-21D599B2EB7D}" presName="sp" presStyleCnt="0"/>
      <dgm:spPr>
        <a:scene3d>
          <a:camera prst="orthographicFront"/>
          <a:lightRig rig="threePt" dir="t"/>
        </a:scene3d>
        <a:sp3d>
          <a:bevelT/>
        </a:sp3d>
      </dgm:spPr>
    </dgm:pt>
    <dgm:pt modelId="{CB123AD8-CC4A-45A5-A33A-665ACBF7E5BE}" type="pres">
      <dgm:prSet presAssocID="{1AEEC3CB-9C4A-4161-A00C-5BF563FAF4AA}" presName="arrowAndChildren" presStyleCnt="0"/>
      <dgm:spPr>
        <a:scene3d>
          <a:camera prst="orthographicFront"/>
          <a:lightRig rig="threePt" dir="t"/>
        </a:scene3d>
        <a:sp3d>
          <a:bevelT/>
        </a:sp3d>
      </dgm:spPr>
    </dgm:pt>
    <dgm:pt modelId="{9ADEA3BC-9CDA-4383-A79E-BD05D7FFBAE6}" type="pres">
      <dgm:prSet presAssocID="{1AEEC3CB-9C4A-4161-A00C-5BF563FAF4AA}" presName="parentTextArrow" presStyleLbl="node1" presStyleIdx="1" presStyleCnt="3"/>
      <dgm:spPr/>
    </dgm:pt>
    <dgm:pt modelId="{638E3334-A223-409B-A300-338E6BF15635}" type="pres">
      <dgm:prSet presAssocID="{1AEEC3CB-9C4A-4161-A00C-5BF563FAF4AA}" presName="arrow" presStyleLbl="node1" presStyleIdx="2" presStyleCnt="3"/>
      <dgm:spPr/>
    </dgm:pt>
    <dgm:pt modelId="{489FE468-B41B-413D-BDB0-02A0FEF41D4D}" type="pres">
      <dgm:prSet presAssocID="{1AEEC3CB-9C4A-4161-A00C-5BF563FAF4AA}" presName="descendantArrow" presStyleCnt="0"/>
      <dgm:spPr>
        <a:scene3d>
          <a:camera prst="orthographicFront"/>
          <a:lightRig rig="threePt" dir="t"/>
        </a:scene3d>
        <a:sp3d>
          <a:bevelT/>
        </a:sp3d>
      </dgm:spPr>
    </dgm:pt>
    <dgm:pt modelId="{97A378FA-36CE-45BB-BFBE-1828CD647982}" type="pres">
      <dgm:prSet presAssocID="{519245C3-B646-423E-9323-6DA947618DA4}" presName="childTextArrow" presStyleLbl="fgAccFollowNode1" presStyleIdx="2" presStyleCnt="3">
        <dgm:presLayoutVars>
          <dgm:bulletEnabled val="1"/>
        </dgm:presLayoutVars>
      </dgm:prSet>
      <dgm:spPr/>
    </dgm:pt>
  </dgm:ptLst>
  <dgm:cxnLst>
    <dgm:cxn modelId="{755FE003-CE31-4A6E-8120-866D80BCBECA}" srcId="{A1F378FF-6C47-4EC1-B62C-6AE5E63CAC85}" destId="{695E65CC-0761-49BB-9077-DFF7B00876A6}" srcOrd="1" destOrd="0" parTransId="{08334242-14F1-4C9E-B17A-FCCDA34DAF8E}" sibTransId="{10B90BDB-BF48-4E4B-A961-5823E01F5265}"/>
    <dgm:cxn modelId="{F23EE304-0A9E-483D-9BB7-9669BC417D90}" type="presOf" srcId="{EABAA5DC-1FF4-453A-ABBE-3E825B487C08}" destId="{D998B748-9873-4AA6-B9C4-B37F641FC3F9}" srcOrd="1" destOrd="0" presId="urn:microsoft.com/office/officeart/2005/8/layout/process4"/>
    <dgm:cxn modelId="{3655595B-C0F6-49CE-90B4-E1A8F8B9B35F}" srcId="{A1F378FF-6C47-4EC1-B62C-6AE5E63CAC85}" destId="{EABAA5DC-1FF4-453A-ABBE-3E825B487C08}" srcOrd="2" destOrd="0" parTransId="{66F6152F-EB0D-4D97-A649-5DA2589616B7}" sibTransId="{C9499CD9-F206-4F72-B38C-FB472D29C838}"/>
    <dgm:cxn modelId="{68E52F4B-FDD7-4509-BB0D-0A4816B84D47}" type="presOf" srcId="{695E65CC-0761-49BB-9077-DFF7B00876A6}" destId="{3DACB749-C2EB-4B3B-888B-D8956DA4AC7E}" srcOrd="0" destOrd="0" presId="urn:microsoft.com/office/officeart/2005/8/layout/process4"/>
    <dgm:cxn modelId="{56152B6E-55F3-4C69-874E-E5A4101EF184}" type="presOf" srcId="{EABAA5DC-1FF4-453A-ABBE-3E825B487C08}" destId="{2A61F93F-019F-478F-836D-8CDA68FC4D58}" srcOrd="0" destOrd="0" presId="urn:microsoft.com/office/officeart/2005/8/layout/process4"/>
    <dgm:cxn modelId="{D43E4680-DD07-466D-B6AD-5A7B7B6CE2E9}" srcId="{EABAA5DC-1FF4-453A-ABBE-3E825B487C08}" destId="{7B0EA982-AECD-44D8-AF76-D38949B205A5}" srcOrd="0" destOrd="0" parTransId="{60B68559-1F8B-4B82-9F9C-CF6368C629E5}" sibTransId="{AEA4F404-109D-4C7D-8934-E5D66C8402C5}"/>
    <dgm:cxn modelId="{724B4A85-87B0-4288-B29F-C5E93B64A4B0}" type="presOf" srcId="{A1F378FF-6C47-4EC1-B62C-6AE5E63CAC85}" destId="{974E2CCF-D18A-48BE-A363-EA0A6461DC87}" srcOrd="0" destOrd="0" presId="urn:microsoft.com/office/officeart/2005/8/layout/process4"/>
    <dgm:cxn modelId="{85227785-F384-4AE4-AB91-C02E90DE464E}" srcId="{695E65CC-0761-49BB-9077-DFF7B00876A6}" destId="{5CC61D24-0939-404A-AB14-9D8DAD94C93D}" srcOrd="0" destOrd="0" parTransId="{A3C1EB98-0724-4468-8042-E4E347F32F6A}" sibTransId="{F2E14059-697C-4CD7-8C7D-697DCEF69D6B}"/>
    <dgm:cxn modelId="{775B1D91-06CB-47CD-B050-91BA33692D44}" type="presOf" srcId="{695E65CC-0761-49BB-9077-DFF7B00876A6}" destId="{36218662-8DEF-45D4-A7C5-FF613698DD9E}" srcOrd="1" destOrd="0" presId="urn:microsoft.com/office/officeart/2005/8/layout/process4"/>
    <dgm:cxn modelId="{68E83796-85E8-4E0C-ACA0-443166B701F7}" type="presOf" srcId="{519245C3-B646-423E-9323-6DA947618DA4}" destId="{97A378FA-36CE-45BB-BFBE-1828CD647982}" srcOrd="0" destOrd="0" presId="urn:microsoft.com/office/officeart/2005/8/layout/process4"/>
    <dgm:cxn modelId="{0627DCB3-C9B8-4DA8-8F7F-1BE52C6A9DEA}" type="presOf" srcId="{5CC61D24-0939-404A-AB14-9D8DAD94C93D}" destId="{49192434-D300-4A5C-93EF-B0F04A1B32D1}" srcOrd="0" destOrd="0" presId="urn:microsoft.com/office/officeart/2005/8/layout/process4"/>
    <dgm:cxn modelId="{4A2200BF-B06A-475A-8699-C1C6CED761B8}" srcId="{1AEEC3CB-9C4A-4161-A00C-5BF563FAF4AA}" destId="{519245C3-B646-423E-9323-6DA947618DA4}" srcOrd="0" destOrd="0" parTransId="{BD31414F-5C93-4ED8-BA26-A8F62E6CF9BA}" sibTransId="{C38E5464-FED7-4529-8AE6-8E712926C9CF}"/>
    <dgm:cxn modelId="{0A372AC2-E268-42BC-BBD1-33D331108797}" type="presOf" srcId="{7B0EA982-AECD-44D8-AF76-D38949B205A5}" destId="{BB32C0BA-2A8B-4E81-9D75-F506571D6251}" srcOrd="0" destOrd="0" presId="urn:microsoft.com/office/officeart/2005/8/layout/process4"/>
    <dgm:cxn modelId="{6824C9DF-40E8-42DC-B933-D2D885532DD4}" type="presOf" srcId="{1AEEC3CB-9C4A-4161-A00C-5BF563FAF4AA}" destId="{9ADEA3BC-9CDA-4383-A79E-BD05D7FFBAE6}" srcOrd="0" destOrd="0" presId="urn:microsoft.com/office/officeart/2005/8/layout/process4"/>
    <dgm:cxn modelId="{04E662F0-CB26-4541-A070-D54E6B465233}" srcId="{A1F378FF-6C47-4EC1-B62C-6AE5E63CAC85}" destId="{1AEEC3CB-9C4A-4161-A00C-5BF563FAF4AA}" srcOrd="0" destOrd="0" parTransId="{E784924F-9615-4D90-8D0F-7E90BD06AC8B}" sibTransId="{71EF7AB2-6F82-491A-B4FF-21D599B2EB7D}"/>
    <dgm:cxn modelId="{7BEC37FD-B4E1-4021-8949-61B991EE2342}" type="presOf" srcId="{1AEEC3CB-9C4A-4161-A00C-5BF563FAF4AA}" destId="{638E3334-A223-409B-A300-338E6BF15635}" srcOrd="1" destOrd="0" presId="urn:microsoft.com/office/officeart/2005/8/layout/process4"/>
    <dgm:cxn modelId="{4C2EEA85-CBB7-446C-9412-D573BD0F4EC0}" type="presParOf" srcId="{974E2CCF-D18A-48BE-A363-EA0A6461DC87}" destId="{376D5A41-97EB-48B9-9BD9-0CDA999F6F36}" srcOrd="0" destOrd="0" presId="urn:microsoft.com/office/officeart/2005/8/layout/process4"/>
    <dgm:cxn modelId="{0791538D-FA46-4DF5-B0E3-4105C35AB529}" type="presParOf" srcId="{376D5A41-97EB-48B9-9BD9-0CDA999F6F36}" destId="{2A61F93F-019F-478F-836D-8CDA68FC4D58}" srcOrd="0" destOrd="0" presId="urn:microsoft.com/office/officeart/2005/8/layout/process4"/>
    <dgm:cxn modelId="{317BE641-C758-45CB-A531-78325C59CC28}" type="presParOf" srcId="{376D5A41-97EB-48B9-9BD9-0CDA999F6F36}" destId="{D998B748-9873-4AA6-B9C4-B37F641FC3F9}" srcOrd="1" destOrd="0" presId="urn:microsoft.com/office/officeart/2005/8/layout/process4"/>
    <dgm:cxn modelId="{1D9D9740-363A-4E28-B88C-EF5E71B1CB83}" type="presParOf" srcId="{376D5A41-97EB-48B9-9BD9-0CDA999F6F36}" destId="{89183C41-5A91-4EF4-87B8-E05059C0842B}" srcOrd="2" destOrd="0" presId="urn:microsoft.com/office/officeart/2005/8/layout/process4"/>
    <dgm:cxn modelId="{BA34645A-7AE9-4721-9706-2065371DC5E1}" type="presParOf" srcId="{89183C41-5A91-4EF4-87B8-E05059C0842B}" destId="{BB32C0BA-2A8B-4E81-9D75-F506571D6251}" srcOrd="0" destOrd="0" presId="urn:microsoft.com/office/officeart/2005/8/layout/process4"/>
    <dgm:cxn modelId="{16C84519-B09A-459D-90E5-F17790740006}" type="presParOf" srcId="{974E2CCF-D18A-48BE-A363-EA0A6461DC87}" destId="{35C084F6-BB89-496B-A1CA-2F3E0A9C9E8C}" srcOrd="1" destOrd="0" presId="urn:microsoft.com/office/officeart/2005/8/layout/process4"/>
    <dgm:cxn modelId="{31B604DD-E8DB-4FA1-83A8-2E59C60E4511}" type="presParOf" srcId="{974E2CCF-D18A-48BE-A363-EA0A6461DC87}" destId="{EDB1C24E-1EEF-4DF6-8A9A-B37B19386B02}" srcOrd="2" destOrd="0" presId="urn:microsoft.com/office/officeart/2005/8/layout/process4"/>
    <dgm:cxn modelId="{3552F254-18EF-460B-BB12-FFD818778ABC}" type="presParOf" srcId="{EDB1C24E-1EEF-4DF6-8A9A-B37B19386B02}" destId="{3DACB749-C2EB-4B3B-888B-D8956DA4AC7E}" srcOrd="0" destOrd="0" presId="urn:microsoft.com/office/officeart/2005/8/layout/process4"/>
    <dgm:cxn modelId="{C13A42F7-61D1-426D-A842-D095B18369B7}" type="presParOf" srcId="{EDB1C24E-1EEF-4DF6-8A9A-B37B19386B02}" destId="{36218662-8DEF-45D4-A7C5-FF613698DD9E}" srcOrd="1" destOrd="0" presId="urn:microsoft.com/office/officeart/2005/8/layout/process4"/>
    <dgm:cxn modelId="{2E1F0E68-37DB-40FC-8486-AEFD62287A80}" type="presParOf" srcId="{EDB1C24E-1EEF-4DF6-8A9A-B37B19386B02}" destId="{00FCF6BC-0593-45E0-B132-13466B085240}" srcOrd="2" destOrd="0" presId="urn:microsoft.com/office/officeart/2005/8/layout/process4"/>
    <dgm:cxn modelId="{6DA57740-FEA2-430E-99AC-4B4341DDC346}" type="presParOf" srcId="{00FCF6BC-0593-45E0-B132-13466B085240}" destId="{49192434-D300-4A5C-93EF-B0F04A1B32D1}" srcOrd="0" destOrd="0" presId="urn:microsoft.com/office/officeart/2005/8/layout/process4"/>
    <dgm:cxn modelId="{F905FB05-7C7D-4219-99DC-B362FA3308A3}" type="presParOf" srcId="{974E2CCF-D18A-48BE-A363-EA0A6461DC87}" destId="{A07A3C4A-59A8-48A0-8B49-EFAF2B98F6C6}" srcOrd="3" destOrd="0" presId="urn:microsoft.com/office/officeart/2005/8/layout/process4"/>
    <dgm:cxn modelId="{9C1C77F9-ADFB-4E4C-8D90-46DCAE803C70}" type="presParOf" srcId="{974E2CCF-D18A-48BE-A363-EA0A6461DC87}" destId="{CB123AD8-CC4A-45A5-A33A-665ACBF7E5BE}" srcOrd="4" destOrd="0" presId="urn:microsoft.com/office/officeart/2005/8/layout/process4"/>
    <dgm:cxn modelId="{E6451B24-E844-4652-BBC2-390A04D46377}" type="presParOf" srcId="{CB123AD8-CC4A-45A5-A33A-665ACBF7E5BE}" destId="{9ADEA3BC-9CDA-4383-A79E-BD05D7FFBAE6}" srcOrd="0" destOrd="0" presId="urn:microsoft.com/office/officeart/2005/8/layout/process4"/>
    <dgm:cxn modelId="{CFE2125E-0E84-4044-9B19-026BB5128BCA}" type="presParOf" srcId="{CB123AD8-CC4A-45A5-A33A-665ACBF7E5BE}" destId="{638E3334-A223-409B-A300-338E6BF15635}" srcOrd="1" destOrd="0" presId="urn:microsoft.com/office/officeart/2005/8/layout/process4"/>
    <dgm:cxn modelId="{AD132BCD-2ADA-4FA0-A88A-A612CCDA3A44}" type="presParOf" srcId="{CB123AD8-CC4A-45A5-A33A-665ACBF7E5BE}" destId="{489FE468-B41B-413D-BDB0-02A0FEF41D4D}" srcOrd="2" destOrd="0" presId="urn:microsoft.com/office/officeart/2005/8/layout/process4"/>
    <dgm:cxn modelId="{915C71B8-213D-4569-A745-3A7E27B8BBDC}" type="presParOf" srcId="{489FE468-B41B-413D-BDB0-02A0FEF41D4D}" destId="{97A378FA-36CE-45BB-BFBE-1828CD647982}" srcOrd="0" destOrd="0" presId="urn:microsoft.com/office/officeart/2005/8/layout/process4"/>
  </dgm:cxnLst>
  <dgm:bg>
    <a:effectLst>
      <a:outerShdw blurRad="50800" dist="38100" dir="8100000" algn="tr" rotWithShape="0">
        <a:prstClr val="black">
          <a:alpha val="40000"/>
        </a:prstClr>
      </a:outerShdw>
    </a:effect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CAFD9FE-6025-4112-BDFA-0C500B11F2C6}" type="doc">
      <dgm:prSet loTypeId="urn:microsoft.com/office/officeart/2005/8/layout/target1" loCatId="relationship" qsTypeId="urn:microsoft.com/office/officeart/2005/8/quickstyle/simple1" qsCatId="simple" csTypeId="urn:microsoft.com/office/officeart/2005/8/colors/colorful1#2" csCatId="colorful" phldr="1"/>
      <dgm:spPr/>
    </dgm:pt>
    <dgm:pt modelId="{7B2A93B4-A48B-4984-BE0F-F9485E2008F6}">
      <dgm:prSet phldrT="[Κείμενο]" custT="1"/>
      <dgm:spPr>
        <a:solidFill>
          <a:schemeClr val="accent2"/>
        </a:solidFill>
      </dgm:spPr>
      <dgm:t>
        <a:bodyPr/>
        <a:lstStyle/>
        <a:p>
          <a:r>
            <a:rPr lang="el-GR" sz="1200" b="1" dirty="0">
              <a:solidFill>
                <a:schemeClr val="bg1"/>
              </a:solidFill>
            </a:rPr>
            <a:t>Επιδιώξεις</a:t>
          </a:r>
        </a:p>
      </dgm:t>
    </dgm:pt>
    <dgm:pt modelId="{FF96144D-42B7-4288-8396-00A3A9CFB938}" type="parTrans" cxnId="{5E3484BD-C3CB-406C-85B4-1653BE6AA1DE}">
      <dgm:prSet/>
      <dgm:spPr/>
      <dgm:t>
        <a:bodyPr/>
        <a:lstStyle/>
        <a:p>
          <a:endParaRPr lang="el-GR"/>
        </a:p>
      </dgm:t>
    </dgm:pt>
    <dgm:pt modelId="{FA1F496F-CF18-4F18-9020-375D57FE7A87}" type="sibTrans" cxnId="{5E3484BD-C3CB-406C-85B4-1653BE6AA1DE}">
      <dgm:prSet/>
      <dgm:spPr/>
      <dgm:t>
        <a:bodyPr/>
        <a:lstStyle/>
        <a:p>
          <a:endParaRPr lang="el-GR"/>
        </a:p>
      </dgm:t>
    </dgm:pt>
    <dgm:pt modelId="{F298A3FA-77EE-4CDD-9A90-10FB23A83967}">
      <dgm:prSet phldrT="[Κείμενο]" custT="1"/>
      <dgm:spPr>
        <a:solidFill>
          <a:schemeClr val="accent3"/>
        </a:solidFill>
      </dgm:spPr>
      <dgm:t>
        <a:bodyPr/>
        <a:lstStyle/>
        <a:p>
          <a:r>
            <a:rPr lang="el-GR" sz="1600" b="1" dirty="0">
              <a:solidFill>
                <a:schemeClr val="bg1"/>
              </a:solidFill>
            </a:rPr>
            <a:t>Στόχοι</a:t>
          </a:r>
        </a:p>
      </dgm:t>
    </dgm:pt>
    <dgm:pt modelId="{7D8A1F05-7A03-4F2B-87E0-6B0BDF1E9691}" type="parTrans" cxnId="{EE0C8AA5-A52C-43BB-AB21-0CEE8EE9F9EA}">
      <dgm:prSet/>
      <dgm:spPr/>
      <dgm:t>
        <a:bodyPr/>
        <a:lstStyle/>
        <a:p>
          <a:endParaRPr lang="el-GR"/>
        </a:p>
      </dgm:t>
    </dgm:pt>
    <dgm:pt modelId="{33A1077A-4A5A-4280-98FE-54553B27EBD0}" type="sibTrans" cxnId="{EE0C8AA5-A52C-43BB-AB21-0CEE8EE9F9EA}">
      <dgm:prSet/>
      <dgm:spPr/>
      <dgm:t>
        <a:bodyPr/>
        <a:lstStyle/>
        <a:p>
          <a:endParaRPr lang="el-GR"/>
        </a:p>
      </dgm:t>
    </dgm:pt>
    <dgm:pt modelId="{1A5B79F7-29DF-4592-9F35-76A3C7294920}">
      <dgm:prSet phldrT="[Κείμενο]" custT="1"/>
      <dgm:spPr>
        <a:solidFill>
          <a:schemeClr val="accent4"/>
        </a:solidFill>
      </dgm:spPr>
      <dgm:t>
        <a:bodyPr/>
        <a:lstStyle/>
        <a:p>
          <a:r>
            <a:rPr lang="el-GR" sz="2000" b="1" dirty="0">
              <a:solidFill>
                <a:schemeClr val="bg1"/>
              </a:solidFill>
            </a:rPr>
            <a:t>Σκοποί</a:t>
          </a:r>
        </a:p>
      </dgm:t>
    </dgm:pt>
    <dgm:pt modelId="{B9DB7F74-5112-44A6-AD58-F13C31814E83}" type="parTrans" cxnId="{4D6D28E0-43E8-4102-8001-9E3DB5A74460}">
      <dgm:prSet/>
      <dgm:spPr/>
      <dgm:t>
        <a:bodyPr/>
        <a:lstStyle/>
        <a:p>
          <a:endParaRPr lang="el-GR"/>
        </a:p>
      </dgm:t>
    </dgm:pt>
    <dgm:pt modelId="{D7144D46-01B8-42E6-8222-EDE8BFE6DEF7}" type="sibTrans" cxnId="{4D6D28E0-43E8-4102-8001-9E3DB5A74460}">
      <dgm:prSet/>
      <dgm:spPr/>
      <dgm:t>
        <a:bodyPr/>
        <a:lstStyle/>
        <a:p>
          <a:endParaRPr lang="el-GR"/>
        </a:p>
      </dgm:t>
    </dgm:pt>
    <dgm:pt modelId="{0ACA41A9-EB03-4B5E-9B92-A0F0B1C2A9CB}" type="pres">
      <dgm:prSet presAssocID="{CCAFD9FE-6025-4112-BDFA-0C500B11F2C6}" presName="composite" presStyleCnt="0">
        <dgm:presLayoutVars>
          <dgm:chMax val="5"/>
          <dgm:dir/>
          <dgm:resizeHandles val="exact"/>
        </dgm:presLayoutVars>
      </dgm:prSet>
      <dgm:spPr/>
    </dgm:pt>
    <dgm:pt modelId="{C0C14037-A69A-4670-83F1-2828E8684767}" type="pres">
      <dgm:prSet presAssocID="{7B2A93B4-A48B-4984-BE0F-F9485E2008F6}" presName="circle1" presStyleLbl="lnNode1" presStyleIdx="0" presStyleCnt="3"/>
      <dgm:spPr/>
    </dgm:pt>
    <dgm:pt modelId="{888696B7-103A-41D4-B98F-728254E938FB}" type="pres">
      <dgm:prSet presAssocID="{7B2A93B4-A48B-4984-BE0F-F9485E2008F6}" presName="text1" presStyleLbl="revTx" presStyleIdx="0" presStyleCnt="3" custScaleX="120710" custScaleY="53567" custLinFactNeighborX="6432" custLinFactNeighborY="5565">
        <dgm:presLayoutVars>
          <dgm:bulletEnabled val="1"/>
        </dgm:presLayoutVars>
      </dgm:prSet>
      <dgm:spPr/>
    </dgm:pt>
    <dgm:pt modelId="{69905AC3-D756-49C3-9A4A-BED89B6609D3}" type="pres">
      <dgm:prSet presAssocID="{7B2A93B4-A48B-4984-BE0F-F9485E2008F6}" presName="line1" presStyleLbl="callout" presStyleIdx="0" presStyleCnt="6"/>
      <dgm:spPr/>
    </dgm:pt>
    <dgm:pt modelId="{06183ABA-BAED-4EDC-BC28-60CD7BF0C431}" type="pres">
      <dgm:prSet presAssocID="{7B2A93B4-A48B-4984-BE0F-F9485E2008F6}" presName="d1" presStyleLbl="callout" presStyleIdx="1" presStyleCnt="6" custScaleX="114092" custScaleY="103482"/>
      <dgm:spPr/>
    </dgm:pt>
    <dgm:pt modelId="{CE93CDD8-C750-448F-BBAF-96AC02C1FD57}" type="pres">
      <dgm:prSet presAssocID="{F298A3FA-77EE-4CDD-9A90-10FB23A83967}" presName="circle2" presStyleLbl="lnNode1" presStyleIdx="1" presStyleCnt="3"/>
      <dgm:spPr/>
    </dgm:pt>
    <dgm:pt modelId="{B4DF4999-6DBC-489A-B4BF-38B7851FC182}" type="pres">
      <dgm:prSet presAssocID="{F298A3FA-77EE-4CDD-9A90-10FB23A83967}" presName="text2" presStyleLbl="revTx" presStyleIdx="1" presStyleCnt="3" custAng="10800000" custFlipVert="1" custScaleX="131529" custScaleY="53914" custLinFactNeighborX="8308" custLinFactNeighborY="8777">
        <dgm:presLayoutVars>
          <dgm:bulletEnabled val="1"/>
        </dgm:presLayoutVars>
      </dgm:prSet>
      <dgm:spPr/>
    </dgm:pt>
    <dgm:pt modelId="{D7F70335-D62C-4544-A0B1-701D455B7A70}" type="pres">
      <dgm:prSet presAssocID="{F298A3FA-77EE-4CDD-9A90-10FB23A83967}" presName="line2" presStyleLbl="callout" presStyleIdx="2" presStyleCnt="6"/>
      <dgm:spPr/>
    </dgm:pt>
    <dgm:pt modelId="{05364AF4-691B-4393-ABED-B855183EF5A6}" type="pres">
      <dgm:prSet presAssocID="{F298A3FA-77EE-4CDD-9A90-10FB23A83967}" presName="d2" presStyleLbl="callout" presStyleIdx="3" presStyleCnt="6"/>
      <dgm:spPr/>
    </dgm:pt>
    <dgm:pt modelId="{FD6A721F-12A4-44C6-B71B-FC74517F3735}" type="pres">
      <dgm:prSet presAssocID="{1A5B79F7-29DF-4592-9F35-76A3C7294920}" presName="circle3" presStyleLbl="lnNode1" presStyleIdx="2" presStyleCnt="3"/>
      <dgm:spPr/>
    </dgm:pt>
    <dgm:pt modelId="{C917D243-B8F2-49E1-ADEE-7FD73E0105E3}" type="pres">
      <dgm:prSet presAssocID="{1A5B79F7-29DF-4592-9F35-76A3C7294920}" presName="text3" presStyleLbl="revTx" presStyleIdx="2" presStyleCnt="3" custScaleX="146647" custScaleY="90979" custLinFactNeighborX="15867" custLinFactNeighborY="13175">
        <dgm:presLayoutVars>
          <dgm:bulletEnabled val="1"/>
        </dgm:presLayoutVars>
      </dgm:prSet>
      <dgm:spPr/>
    </dgm:pt>
    <dgm:pt modelId="{FBE75138-D3E8-4CA8-AD97-A98E9AF7CE74}" type="pres">
      <dgm:prSet presAssocID="{1A5B79F7-29DF-4592-9F35-76A3C7294920}" presName="line3" presStyleLbl="callout" presStyleIdx="4" presStyleCnt="6"/>
      <dgm:spPr/>
    </dgm:pt>
    <dgm:pt modelId="{71063A0E-595E-449A-BDEA-DA057162C666}" type="pres">
      <dgm:prSet presAssocID="{1A5B79F7-29DF-4592-9F35-76A3C7294920}" presName="d3" presStyleLbl="callout" presStyleIdx="5" presStyleCnt="6"/>
      <dgm:spPr/>
    </dgm:pt>
  </dgm:ptLst>
  <dgm:cxnLst>
    <dgm:cxn modelId="{9B5D0D1B-67A7-444E-BEC1-3A21C2237C4D}" type="presOf" srcId="{CCAFD9FE-6025-4112-BDFA-0C500B11F2C6}" destId="{0ACA41A9-EB03-4B5E-9B92-A0F0B1C2A9CB}" srcOrd="0" destOrd="0" presId="urn:microsoft.com/office/officeart/2005/8/layout/target1"/>
    <dgm:cxn modelId="{82918888-3597-4402-AB74-6C2399F490D2}" type="presOf" srcId="{F298A3FA-77EE-4CDD-9A90-10FB23A83967}" destId="{B4DF4999-6DBC-489A-B4BF-38B7851FC182}" srcOrd="0" destOrd="0" presId="urn:microsoft.com/office/officeart/2005/8/layout/target1"/>
    <dgm:cxn modelId="{EE0C8AA5-A52C-43BB-AB21-0CEE8EE9F9EA}" srcId="{CCAFD9FE-6025-4112-BDFA-0C500B11F2C6}" destId="{F298A3FA-77EE-4CDD-9A90-10FB23A83967}" srcOrd="1" destOrd="0" parTransId="{7D8A1F05-7A03-4F2B-87E0-6B0BDF1E9691}" sibTransId="{33A1077A-4A5A-4280-98FE-54553B27EBD0}"/>
    <dgm:cxn modelId="{EDDA6BB1-FABA-48BD-898F-D03C399B672D}" type="presOf" srcId="{1A5B79F7-29DF-4592-9F35-76A3C7294920}" destId="{C917D243-B8F2-49E1-ADEE-7FD73E0105E3}" srcOrd="0" destOrd="0" presId="urn:microsoft.com/office/officeart/2005/8/layout/target1"/>
    <dgm:cxn modelId="{5E3484BD-C3CB-406C-85B4-1653BE6AA1DE}" srcId="{CCAFD9FE-6025-4112-BDFA-0C500B11F2C6}" destId="{7B2A93B4-A48B-4984-BE0F-F9485E2008F6}" srcOrd="0" destOrd="0" parTransId="{FF96144D-42B7-4288-8396-00A3A9CFB938}" sibTransId="{FA1F496F-CF18-4F18-9020-375D57FE7A87}"/>
    <dgm:cxn modelId="{4D6D28E0-43E8-4102-8001-9E3DB5A74460}" srcId="{CCAFD9FE-6025-4112-BDFA-0C500B11F2C6}" destId="{1A5B79F7-29DF-4592-9F35-76A3C7294920}" srcOrd="2" destOrd="0" parTransId="{B9DB7F74-5112-44A6-AD58-F13C31814E83}" sibTransId="{D7144D46-01B8-42E6-8222-EDE8BFE6DEF7}"/>
    <dgm:cxn modelId="{A08814E8-78BA-44B4-A3CB-8339F192F2B5}" type="presOf" srcId="{7B2A93B4-A48B-4984-BE0F-F9485E2008F6}" destId="{888696B7-103A-41D4-B98F-728254E938FB}" srcOrd="0" destOrd="0" presId="urn:microsoft.com/office/officeart/2005/8/layout/target1"/>
    <dgm:cxn modelId="{57AB7F79-837E-4803-AEF0-F6232C79CD65}" type="presParOf" srcId="{0ACA41A9-EB03-4B5E-9B92-A0F0B1C2A9CB}" destId="{C0C14037-A69A-4670-83F1-2828E8684767}" srcOrd="0" destOrd="0" presId="urn:microsoft.com/office/officeart/2005/8/layout/target1"/>
    <dgm:cxn modelId="{A5BB4208-7FAC-44DE-B0BB-6E6D69FB7D67}" type="presParOf" srcId="{0ACA41A9-EB03-4B5E-9B92-A0F0B1C2A9CB}" destId="{888696B7-103A-41D4-B98F-728254E938FB}" srcOrd="1" destOrd="0" presId="urn:microsoft.com/office/officeart/2005/8/layout/target1"/>
    <dgm:cxn modelId="{E6CC9ED7-E936-4D1E-BE71-C61D3596563E}" type="presParOf" srcId="{0ACA41A9-EB03-4B5E-9B92-A0F0B1C2A9CB}" destId="{69905AC3-D756-49C3-9A4A-BED89B6609D3}" srcOrd="2" destOrd="0" presId="urn:microsoft.com/office/officeart/2005/8/layout/target1"/>
    <dgm:cxn modelId="{660EE051-E2DB-4CBB-90BF-D8F3D28D7EB4}" type="presParOf" srcId="{0ACA41A9-EB03-4B5E-9B92-A0F0B1C2A9CB}" destId="{06183ABA-BAED-4EDC-BC28-60CD7BF0C431}" srcOrd="3" destOrd="0" presId="urn:microsoft.com/office/officeart/2005/8/layout/target1"/>
    <dgm:cxn modelId="{17AF936D-8931-4D30-ACAF-00DAD5E486F3}" type="presParOf" srcId="{0ACA41A9-EB03-4B5E-9B92-A0F0B1C2A9CB}" destId="{CE93CDD8-C750-448F-BBAF-96AC02C1FD57}" srcOrd="4" destOrd="0" presId="urn:microsoft.com/office/officeart/2005/8/layout/target1"/>
    <dgm:cxn modelId="{8C791F46-4CD1-474E-96B6-449FF3F6EEC9}" type="presParOf" srcId="{0ACA41A9-EB03-4B5E-9B92-A0F0B1C2A9CB}" destId="{B4DF4999-6DBC-489A-B4BF-38B7851FC182}" srcOrd="5" destOrd="0" presId="urn:microsoft.com/office/officeart/2005/8/layout/target1"/>
    <dgm:cxn modelId="{4E60459A-3CB9-4DA6-875C-B50AA78CF46C}" type="presParOf" srcId="{0ACA41A9-EB03-4B5E-9B92-A0F0B1C2A9CB}" destId="{D7F70335-D62C-4544-A0B1-701D455B7A70}" srcOrd="6" destOrd="0" presId="urn:microsoft.com/office/officeart/2005/8/layout/target1"/>
    <dgm:cxn modelId="{AD6559E2-EBEE-4725-B585-B0392B90E94B}" type="presParOf" srcId="{0ACA41A9-EB03-4B5E-9B92-A0F0B1C2A9CB}" destId="{05364AF4-691B-4393-ABED-B855183EF5A6}" srcOrd="7" destOrd="0" presId="urn:microsoft.com/office/officeart/2005/8/layout/target1"/>
    <dgm:cxn modelId="{556D23FE-1314-41BF-9767-5A40EB08F7E8}" type="presParOf" srcId="{0ACA41A9-EB03-4B5E-9B92-A0F0B1C2A9CB}" destId="{FD6A721F-12A4-44C6-B71B-FC74517F3735}" srcOrd="8" destOrd="0" presId="urn:microsoft.com/office/officeart/2005/8/layout/target1"/>
    <dgm:cxn modelId="{C958F4C5-ACF1-4CED-81B0-D3A74B9467C0}" type="presParOf" srcId="{0ACA41A9-EB03-4B5E-9B92-A0F0B1C2A9CB}" destId="{C917D243-B8F2-49E1-ADEE-7FD73E0105E3}" srcOrd="9" destOrd="0" presId="urn:microsoft.com/office/officeart/2005/8/layout/target1"/>
    <dgm:cxn modelId="{498E8D09-2AF3-4B00-8FF5-E917918B1B63}" type="presParOf" srcId="{0ACA41A9-EB03-4B5E-9B92-A0F0B1C2A9CB}" destId="{FBE75138-D3E8-4CA8-AD97-A98E9AF7CE74}" srcOrd="10" destOrd="0" presId="urn:microsoft.com/office/officeart/2005/8/layout/target1"/>
    <dgm:cxn modelId="{8593B973-9CBE-4DE5-AADD-B3728BC40E79}" type="presParOf" srcId="{0ACA41A9-EB03-4B5E-9B92-A0F0B1C2A9CB}" destId="{71063A0E-595E-449A-BDEA-DA057162C666}" srcOrd="11" destOrd="0" presId="urn:microsoft.com/office/officeart/2005/8/layout/target1"/>
  </dgm:cxnLst>
  <dgm:bg/>
  <dgm:whole/>
  <dgm:extLst>
    <a:ext uri="http://schemas.microsoft.com/office/drawing/2008/diagram">
      <dsp:dataModelExt xmlns:dsp="http://schemas.microsoft.com/office/drawing/2008/diagram" relId="rId13"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998B748-9873-4AA6-B9C4-B37F641FC3F9}">
      <dsp:nvSpPr>
        <dsp:cNvPr id="0" name=""/>
        <dsp:cNvSpPr/>
      </dsp:nvSpPr>
      <dsp:spPr>
        <a:xfrm>
          <a:off x="0" y="3059187"/>
          <a:ext cx="6096000" cy="1004093"/>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a:scene3d>
          <a:camera prst="orthographicFront"/>
          <a:lightRig rig="threePt" dir="t"/>
        </a:scene3d>
        <a:sp3d>
          <a:bevelT/>
        </a:sp3d>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None/>
          </a:pPr>
          <a:r>
            <a:rPr lang="el-GR" sz="2400" b="1" kern="1200" dirty="0"/>
            <a:t>Επιδιώξεις</a:t>
          </a:r>
        </a:p>
      </dsp:txBody>
      <dsp:txXfrm>
        <a:off x="0" y="3059187"/>
        <a:ext cx="6096000" cy="542210"/>
      </dsp:txXfrm>
    </dsp:sp>
    <dsp:sp modelId="{BB32C0BA-2A8B-4E81-9D75-F506571D6251}">
      <dsp:nvSpPr>
        <dsp:cNvPr id="0" name=""/>
        <dsp:cNvSpPr/>
      </dsp:nvSpPr>
      <dsp:spPr>
        <a:xfrm>
          <a:off x="0" y="3581316"/>
          <a:ext cx="6096000" cy="461883"/>
        </a:xfrm>
        <a:prstGeom prst="rect">
          <a:avLst/>
        </a:prstGeom>
        <a:solidFill>
          <a:schemeClr val="accent2">
            <a:tint val="40000"/>
            <a:alpha val="90000"/>
            <a:hueOff val="0"/>
            <a:satOff val="0"/>
            <a:lumOff val="0"/>
            <a:alphaOff val="0"/>
          </a:schemeClr>
        </a:solidFill>
        <a:ln w="25400" cap="flat" cmpd="sng" algn="ctr">
          <a:solidFill>
            <a:schemeClr val="accent2">
              <a:tint val="40000"/>
              <a:alpha val="90000"/>
              <a:hueOff val="0"/>
              <a:satOff val="0"/>
              <a:lumOff val="0"/>
              <a:alphaOff val="0"/>
            </a:schemeClr>
          </a:solidFill>
          <a:prstDash val="solid"/>
        </a:ln>
        <a:effectLst/>
        <a:scene3d>
          <a:camera prst="orthographicFront"/>
          <a:lightRig rig="threePt" dir="t"/>
        </a:scene3d>
        <a:sp3d>
          <a:bevelT/>
        </a:sp3d>
      </dsp:spPr>
      <dsp:style>
        <a:lnRef idx="2">
          <a:scrgbClr r="0" g="0" b="0"/>
        </a:lnRef>
        <a:fillRef idx="1">
          <a:scrgbClr r="0" g="0" b="0"/>
        </a:fillRef>
        <a:effectRef idx="0">
          <a:scrgbClr r="0" g="0" b="0"/>
        </a:effectRef>
        <a:fontRef idx="minor"/>
      </dsp:style>
      <dsp:txBody>
        <a:bodyPr spcFirstLastPara="0" vert="horz" wrap="square" lIns="128016" tIns="22860" rIns="128016" bIns="22860" numCol="1" spcCol="1270" anchor="ctr" anchorCtr="0">
          <a:noAutofit/>
        </a:bodyPr>
        <a:lstStyle/>
        <a:p>
          <a:pPr marL="0" lvl="0" indent="0" algn="ctr" defTabSz="800100">
            <a:lnSpc>
              <a:spcPct val="90000"/>
            </a:lnSpc>
            <a:spcBef>
              <a:spcPct val="0"/>
            </a:spcBef>
            <a:spcAft>
              <a:spcPct val="35000"/>
            </a:spcAft>
            <a:buNone/>
          </a:pPr>
          <a:r>
            <a:rPr lang="el-GR" sz="1800" b="1" kern="1200" dirty="0">
              <a:solidFill>
                <a:schemeClr val="accent2">
                  <a:lumMod val="50000"/>
                </a:schemeClr>
              </a:solidFill>
              <a:latin typeface="+mn-lt"/>
              <a:cs typeface="+mn-cs"/>
            </a:rPr>
            <a:t>Αναπτυξιακά κατάλληλες συμπεριφορές επίτευξης στόχων</a:t>
          </a:r>
          <a:endParaRPr lang="el-GR" sz="1600" kern="1200" dirty="0">
            <a:solidFill>
              <a:schemeClr val="accent2">
                <a:lumMod val="50000"/>
              </a:schemeClr>
            </a:solidFill>
          </a:endParaRPr>
        </a:p>
      </dsp:txBody>
      <dsp:txXfrm>
        <a:off x="0" y="3581316"/>
        <a:ext cx="6096000" cy="461883"/>
      </dsp:txXfrm>
    </dsp:sp>
    <dsp:sp modelId="{36218662-8DEF-45D4-A7C5-FF613698DD9E}">
      <dsp:nvSpPr>
        <dsp:cNvPr id="0" name=""/>
        <dsp:cNvSpPr/>
      </dsp:nvSpPr>
      <dsp:spPr>
        <a:xfrm rot="10800000">
          <a:off x="0" y="1529953"/>
          <a:ext cx="6096000" cy="1544296"/>
        </a:xfrm>
        <a:prstGeom prst="upArrowCallou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a:scene3d>
          <a:camera prst="orthographicFront"/>
          <a:lightRig rig="threePt" dir="t"/>
        </a:scene3d>
        <a:sp3d>
          <a:bevelT/>
        </a:sp3d>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None/>
          </a:pPr>
          <a:r>
            <a:rPr lang="el-GR" sz="2400" b="1" kern="1200" dirty="0"/>
            <a:t>Στόχοι Φυσικής Αγωγής </a:t>
          </a:r>
        </a:p>
      </dsp:txBody>
      <dsp:txXfrm rot="-10800000">
        <a:off x="0" y="1529953"/>
        <a:ext cx="6096000" cy="542047"/>
      </dsp:txXfrm>
    </dsp:sp>
    <dsp:sp modelId="{49192434-D300-4A5C-93EF-B0F04A1B32D1}">
      <dsp:nvSpPr>
        <dsp:cNvPr id="0" name=""/>
        <dsp:cNvSpPr/>
      </dsp:nvSpPr>
      <dsp:spPr>
        <a:xfrm>
          <a:off x="0" y="2088231"/>
          <a:ext cx="6096000" cy="461744"/>
        </a:xfrm>
        <a:prstGeom prst="rect">
          <a:avLst/>
        </a:prstGeom>
        <a:solidFill>
          <a:schemeClr val="accent3">
            <a:tint val="40000"/>
            <a:alpha val="90000"/>
            <a:hueOff val="0"/>
            <a:satOff val="0"/>
            <a:lumOff val="0"/>
            <a:alphaOff val="0"/>
          </a:schemeClr>
        </a:solidFill>
        <a:ln w="25400" cap="flat" cmpd="sng" algn="ctr">
          <a:solidFill>
            <a:schemeClr val="accent3">
              <a:tint val="40000"/>
              <a:alpha val="90000"/>
              <a:hueOff val="0"/>
              <a:satOff val="0"/>
              <a:lumOff val="0"/>
              <a:alphaOff val="0"/>
            </a:schemeClr>
          </a:solidFill>
          <a:prstDash val="solid"/>
        </a:ln>
        <a:effectLst/>
        <a:scene3d>
          <a:camera prst="orthographicFront"/>
          <a:lightRig rig="threePt" dir="t"/>
        </a:scene3d>
        <a:sp3d>
          <a:bevelT/>
        </a:sp3d>
      </dsp:spPr>
      <dsp:style>
        <a:lnRef idx="2">
          <a:scrgbClr r="0" g="0" b="0"/>
        </a:lnRef>
        <a:fillRef idx="1">
          <a:scrgbClr r="0" g="0" b="0"/>
        </a:fillRef>
        <a:effectRef idx="0">
          <a:scrgbClr r="0" g="0" b="0"/>
        </a:effectRef>
        <a:fontRef idx="minor"/>
      </dsp:style>
      <dsp:txBody>
        <a:bodyPr spcFirstLastPara="0" vert="horz" wrap="square" lIns="128016" tIns="22860" rIns="128016" bIns="22860" numCol="1" spcCol="1270" anchor="ctr" anchorCtr="0">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l-GR" sz="1800" b="1" kern="1200" dirty="0">
              <a:solidFill>
                <a:schemeClr val="accent3">
                  <a:lumMod val="50000"/>
                </a:schemeClr>
              </a:solidFill>
              <a:latin typeface="+mn-lt"/>
              <a:cs typeface="+mn-cs"/>
            </a:rPr>
            <a:t>Επιδιωκόμενα μαθησιακά αποτελέσματα ανά τάξη</a:t>
          </a:r>
          <a:endParaRPr lang="el-GR" sz="1400" kern="1200" dirty="0"/>
        </a:p>
      </dsp:txBody>
      <dsp:txXfrm>
        <a:off x="0" y="2088231"/>
        <a:ext cx="6096000" cy="461744"/>
      </dsp:txXfrm>
    </dsp:sp>
    <dsp:sp modelId="{638E3334-A223-409B-A300-338E6BF15635}">
      <dsp:nvSpPr>
        <dsp:cNvPr id="0" name=""/>
        <dsp:cNvSpPr/>
      </dsp:nvSpPr>
      <dsp:spPr>
        <a:xfrm rot="10800000">
          <a:off x="0" y="718"/>
          <a:ext cx="6096000" cy="1544296"/>
        </a:xfrm>
        <a:prstGeom prst="upArrowCallou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a:scene3d>
          <a:camera prst="orthographicFront"/>
          <a:lightRig rig="threePt" dir="t"/>
        </a:scene3d>
        <a:sp3d>
          <a:bevelT/>
        </a:sp3d>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None/>
          </a:pPr>
          <a:r>
            <a:rPr lang="el-GR" sz="2400" b="1" kern="1200" dirty="0"/>
            <a:t>Σκοποί Φυσικής Αγωγής</a:t>
          </a:r>
        </a:p>
      </dsp:txBody>
      <dsp:txXfrm rot="-10800000">
        <a:off x="0" y="718"/>
        <a:ext cx="6096000" cy="542047"/>
      </dsp:txXfrm>
    </dsp:sp>
    <dsp:sp modelId="{97A378FA-36CE-45BB-BFBE-1828CD647982}">
      <dsp:nvSpPr>
        <dsp:cNvPr id="0" name=""/>
        <dsp:cNvSpPr/>
      </dsp:nvSpPr>
      <dsp:spPr>
        <a:xfrm>
          <a:off x="0" y="542766"/>
          <a:ext cx="6096000" cy="461744"/>
        </a:xfrm>
        <a:prstGeom prst="rect">
          <a:avLst/>
        </a:prstGeom>
        <a:solidFill>
          <a:schemeClr val="accent4">
            <a:tint val="40000"/>
            <a:alpha val="90000"/>
            <a:hueOff val="0"/>
            <a:satOff val="0"/>
            <a:lumOff val="0"/>
            <a:alphaOff val="0"/>
          </a:schemeClr>
        </a:solidFill>
        <a:ln w="25400" cap="flat" cmpd="sng" algn="ctr">
          <a:solidFill>
            <a:schemeClr val="accent4">
              <a:tint val="40000"/>
              <a:alpha val="90000"/>
              <a:hueOff val="0"/>
              <a:satOff val="0"/>
              <a:lumOff val="0"/>
              <a:alphaOff val="0"/>
            </a:schemeClr>
          </a:solidFill>
          <a:prstDash val="solid"/>
        </a:ln>
        <a:effectLst/>
        <a:scene3d>
          <a:camera prst="orthographicFront"/>
          <a:lightRig rig="threePt" dir="t"/>
        </a:scene3d>
        <a:sp3d>
          <a:bevelT/>
        </a:sp3d>
      </dsp:spPr>
      <dsp:style>
        <a:lnRef idx="2">
          <a:scrgbClr r="0" g="0" b="0"/>
        </a:lnRef>
        <a:fillRef idx="1">
          <a:scrgbClr r="0" g="0" b="0"/>
        </a:fillRef>
        <a:effectRef idx="0">
          <a:scrgbClr r="0" g="0" b="0"/>
        </a:effectRef>
        <a:fontRef idx="minor"/>
      </dsp:style>
      <dsp:txBody>
        <a:bodyPr spcFirstLastPara="0" vert="horz" wrap="square" lIns="113792" tIns="20320" rIns="113792" bIns="20320" numCol="1" spcCol="1270" anchor="ctr" anchorCtr="0">
          <a:noAutofit/>
        </a:bodyPr>
        <a:lstStyle/>
        <a:p>
          <a:pPr marL="0" lvl="0" indent="0" algn="ctr" defTabSz="711200">
            <a:lnSpc>
              <a:spcPct val="90000"/>
            </a:lnSpc>
            <a:spcBef>
              <a:spcPct val="0"/>
            </a:spcBef>
            <a:spcAft>
              <a:spcPct val="35000"/>
            </a:spcAft>
            <a:buNone/>
          </a:pPr>
          <a:r>
            <a:rPr lang="el-GR" sz="1600" b="1" kern="1200" dirty="0">
              <a:solidFill>
                <a:schemeClr val="accent4">
                  <a:lumMod val="50000"/>
                </a:schemeClr>
              </a:solidFill>
              <a:latin typeface="+mn-lt"/>
            </a:rPr>
            <a:t>Γενικοί άξονες στους οποίους χτίζεται η μάθηση σε όλες τις τάξεις</a:t>
          </a:r>
        </a:p>
      </dsp:txBody>
      <dsp:txXfrm>
        <a:off x="0" y="542766"/>
        <a:ext cx="6096000" cy="46174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D6A721F-12A4-44C6-B71B-FC74517F3735}">
      <dsp:nvSpPr>
        <dsp:cNvPr id="0" name=""/>
        <dsp:cNvSpPr/>
      </dsp:nvSpPr>
      <dsp:spPr>
        <a:xfrm>
          <a:off x="284073" y="430533"/>
          <a:ext cx="1437624" cy="1437624"/>
        </a:xfrm>
        <a:prstGeom prst="ellipse">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E93CDD8-C750-448F-BBAF-96AC02C1FD57}">
      <dsp:nvSpPr>
        <dsp:cNvPr id="0" name=""/>
        <dsp:cNvSpPr/>
      </dsp:nvSpPr>
      <dsp:spPr>
        <a:xfrm>
          <a:off x="571598" y="718058"/>
          <a:ext cx="862574" cy="862574"/>
        </a:xfrm>
        <a:prstGeom prst="ellipse">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0C14037-A69A-4670-83F1-2828E8684767}">
      <dsp:nvSpPr>
        <dsp:cNvPr id="0" name=""/>
        <dsp:cNvSpPr/>
      </dsp:nvSpPr>
      <dsp:spPr>
        <a:xfrm>
          <a:off x="859123" y="1005583"/>
          <a:ext cx="287524" cy="287524"/>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88696B7-103A-41D4-B98F-728254E938FB}">
      <dsp:nvSpPr>
        <dsp:cNvPr id="0" name=""/>
        <dsp:cNvSpPr/>
      </dsp:nvSpPr>
      <dsp:spPr>
        <a:xfrm>
          <a:off x="1933102" y="72008"/>
          <a:ext cx="867677" cy="224610"/>
        </a:xfrm>
        <a:prstGeom prst="rect">
          <a:avLst/>
        </a:prstGeom>
        <a:solidFill>
          <a:schemeClr val="accent2"/>
        </a:solidFill>
        <a:ln>
          <a:noFill/>
        </a:ln>
        <a:effectLst/>
      </dsp:spPr>
      <dsp:style>
        <a:lnRef idx="0">
          <a:scrgbClr r="0" g="0" b="0"/>
        </a:lnRef>
        <a:fillRef idx="0">
          <a:scrgbClr r="0" g="0" b="0"/>
        </a:fillRef>
        <a:effectRef idx="0">
          <a:scrgbClr r="0" g="0" b="0"/>
        </a:effectRef>
        <a:fontRef idx="minor"/>
      </dsp:style>
      <dsp:txBody>
        <a:bodyPr spcFirstLastPara="0" vert="horz" wrap="square" lIns="85344" tIns="15240" rIns="15240" bIns="15240" numCol="1" spcCol="1270" anchor="ctr" anchorCtr="0">
          <a:noAutofit/>
        </a:bodyPr>
        <a:lstStyle/>
        <a:p>
          <a:pPr marL="0" lvl="0" indent="0" algn="l" defTabSz="533400">
            <a:lnSpc>
              <a:spcPct val="90000"/>
            </a:lnSpc>
            <a:spcBef>
              <a:spcPct val="0"/>
            </a:spcBef>
            <a:spcAft>
              <a:spcPct val="35000"/>
            </a:spcAft>
            <a:buNone/>
          </a:pPr>
          <a:r>
            <a:rPr lang="el-GR" sz="1200" b="1" kern="1200" dirty="0">
              <a:solidFill>
                <a:schemeClr val="bg1"/>
              </a:solidFill>
            </a:rPr>
            <a:t>Επιδιώξεις</a:t>
          </a:r>
        </a:p>
      </dsp:txBody>
      <dsp:txXfrm>
        <a:off x="1933102" y="72008"/>
        <a:ext cx="867677" cy="224610"/>
      </dsp:txXfrm>
    </dsp:sp>
    <dsp:sp modelId="{69905AC3-D756-49C3-9A4A-BED89B6609D3}">
      <dsp:nvSpPr>
        <dsp:cNvPr id="0" name=""/>
        <dsp:cNvSpPr/>
      </dsp:nvSpPr>
      <dsp:spPr>
        <a:xfrm>
          <a:off x="1781598" y="160979"/>
          <a:ext cx="179703" cy="0"/>
        </a:xfrm>
        <a:prstGeom prst="line">
          <a:avLst/>
        </a:prstGeom>
        <a:solidFill>
          <a:schemeClr val="accent2">
            <a:hueOff val="0"/>
            <a:satOff val="0"/>
            <a:lumOff val="0"/>
            <a:alphaOff val="0"/>
          </a:schemeClr>
        </a:solidFill>
        <a:ln w="25400" cap="flat" cmpd="sng" algn="ctr">
          <a:solidFill>
            <a:schemeClr val="accent2">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6183ABA-BAED-4EDC-BC28-60CD7BF0C431}">
      <dsp:nvSpPr>
        <dsp:cNvPr id="0" name=""/>
        <dsp:cNvSpPr/>
      </dsp:nvSpPr>
      <dsp:spPr>
        <a:xfrm rot="5400000">
          <a:off x="880616" y="211467"/>
          <a:ext cx="1022533" cy="887629"/>
        </a:xfrm>
        <a:prstGeom prst="line">
          <a:avLst/>
        </a:prstGeom>
        <a:solidFill>
          <a:schemeClr val="accent2">
            <a:hueOff val="0"/>
            <a:satOff val="0"/>
            <a:lumOff val="0"/>
            <a:alphaOff val="0"/>
          </a:schemeClr>
        </a:solidFill>
        <a:ln w="25400" cap="flat" cmpd="sng" algn="ctr">
          <a:solidFill>
            <a:schemeClr val="accent2">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4DF4999-6DBC-489A-B4BF-38B7851FC182}">
      <dsp:nvSpPr>
        <dsp:cNvPr id="0" name=""/>
        <dsp:cNvSpPr/>
      </dsp:nvSpPr>
      <dsp:spPr>
        <a:xfrm rot="10800000" flipV="1">
          <a:off x="1907703" y="504056"/>
          <a:ext cx="945446" cy="226065"/>
        </a:xfrm>
        <a:prstGeom prst="rect">
          <a:avLst/>
        </a:prstGeom>
        <a:solidFill>
          <a:schemeClr val="accent3"/>
        </a:solidFill>
        <a:ln>
          <a:noFill/>
        </a:ln>
        <a:effectLst/>
      </dsp:spPr>
      <dsp:style>
        <a:lnRef idx="0">
          <a:scrgbClr r="0" g="0" b="0"/>
        </a:lnRef>
        <a:fillRef idx="0">
          <a:scrgbClr r="0" g="0" b="0"/>
        </a:fillRef>
        <a:effectRef idx="0">
          <a:scrgbClr r="0" g="0" b="0"/>
        </a:effectRef>
        <a:fontRef idx="minor"/>
      </dsp:style>
      <dsp:txBody>
        <a:bodyPr spcFirstLastPara="0" vert="horz" wrap="square" lIns="113792" tIns="20320" rIns="20320" bIns="20320" numCol="1" spcCol="1270" anchor="ctr" anchorCtr="0">
          <a:noAutofit/>
        </a:bodyPr>
        <a:lstStyle/>
        <a:p>
          <a:pPr marL="0" lvl="0" indent="0" algn="l" defTabSz="711200">
            <a:lnSpc>
              <a:spcPct val="90000"/>
            </a:lnSpc>
            <a:spcBef>
              <a:spcPct val="0"/>
            </a:spcBef>
            <a:spcAft>
              <a:spcPct val="35000"/>
            </a:spcAft>
            <a:buNone/>
          </a:pPr>
          <a:r>
            <a:rPr lang="el-GR" sz="1600" b="1" kern="1200" dirty="0">
              <a:solidFill>
                <a:schemeClr val="bg1"/>
              </a:solidFill>
            </a:rPr>
            <a:t>Στόχοι</a:t>
          </a:r>
        </a:p>
      </dsp:txBody>
      <dsp:txXfrm rot="-10800000">
        <a:off x="1907703" y="504056"/>
        <a:ext cx="945446" cy="226065"/>
      </dsp:txXfrm>
    </dsp:sp>
    <dsp:sp modelId="{D7F70335-D62C-4544-A0B1-701D455B7A70}">
      <dsp:nvSpPr>
        <dsp:cNvPr id="0" name=""/>
        <dsp:cNvSpPr/>
      </dsp:nvSpPr>
      <dsp:spPr>
        <a:xfrm>
          <a:off x="1781598" y="580286"/>
          <a:ext cx="179703" cy="0"/>
        </a:xfrm>
        <a:prstGeom prst="line">
          <a:avLst/>
        </a:prstGeom>
        <a:solidFill>
          <a:schemeClr val="accent2">
            <a:hueOff val="0"/>
            <a:satOff val="0"/>
            <a:lumOff val="0"/>
            <a:alphaOff val="0"/>
          </a:schemeClr>
        </a:solidFill>
        <a:ln w="25400" cap="flat" cmpd="sng" algn="ctr">
          <a:solidFill>
            <a:schemeClr val="accent2">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5364AF4-691B-4393-ABED-B855183EF5A6}">
      <dsp:nvSpPr>
        <dsp:cNvPr id="0" name=""/>
        <dsp:cNvSpPr/>
      </dsp:nvSpPr>
      <dsp:spPr>
        <a:xfrm rot="5400000">
          <a:off x="1109917" y="679051"/>
          <a:ext cx="769991" cy="571934"/>
        </a:xfrm>
        <a:prstGeom prst="line">
          <a:avLst/>
        </a:prstGeom>
        <a:solidFill>
          <a:schemeClr val="accent2">
            <a:hueOff val="0"/>
            <a:satOff val="0"/>
            <a:lumOff val="0"/>
            <a:alphaOff val="0"/>
          </a:schemeClr>
        </a:solidFill>
        <a:ln w="25400" cap="flat" cmpd="sng" algn="ctr">
          <a:solidFill>
            <a:schemeClr val="accent2">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917D243-B8F2-49E1-ADEE-7FD73E0105E3}">
      <dsp:nvSpPr>
        <dsp:cNvPr id="0" name=""/>
        <dsp:cNvSpPr/>
      </dsp:nvSpPr>
      <dsp:spPr>
        <a:xfrm>
          <a:off x="1907703" y="864096"/>
          <a:ext cx="1054116" cy="381481"/>
        </a:xfrm>
        <a:prstGeom prst="rect">
          <a:avLst/>
        </a:prstGeom>
        <a:solidFill>
          <a:schemeClr val="accent4"/>
        </a:solidFill>
        <a:ln>
          <a:noFill/>
        </a:ln>
        <a:effectLst/>
      </dsp:spPr>
      <dsp:style>
        <a:lnRef idx="0">
          <a:scrgbClr r="0" g="0" b="0"/>
        </a:lnRef>
        <a:fillRef idx="0">
          <a:scrgbClr r="0" g="0" b="0"/>
        </a:fillRef>
        <a:effectRef idx="0">
          <a:scrgbClr r="0" g="0" b="0"/>
        </a:effectRef>
        <a:fontRef idx="minor"/>
      </dsp:style>
      <dsp:txBody>
        <a:bodyPr spcFirstLastPara="0" vert="horz" wrap="square" lIns="142240" tIns="25400" rIns="25400" bIns="25400" numCol="1" spcCol="1270" anchor="ctr" anchorCtr="0">
          <a:noAutofit/>
        </a:bodyPr>
        <a:lstStyle/>
        <a:p>
          <a:pPr marL="0" lvl="0" indent="0" algn="l" defTabSz="889000">
            <a:lnSpc>
              <a:spcPct val="90000"/>
            </a:lnSpc>
            <a:spcBef>
              <a:spcPct val="0"/>
            </a:spcBef>
            <a:spcAft>
              <a:spcPct val="35000"/>
            </a:spcAft>
            <a:buNone/>
          </a:pPr>
          <a:r>
            <a:rPr lang="el-GR" sz="2000" b="1" kern="1200" dirty="0">
              <a:solidFill>
                <a:schemeClr val="bg1"/>
              </a:solidFill>
            </a:rPr>
            <a:t>Σκοποί</a:t>
          </a:r>
        </a:p>
      </dsp:txBody>
      <dsp:txXfrm>
        <a:off x="1907703" y="864096"/>
        <a:ext cx="1054116" cy="381481"/>
      </dsp:txXfrm>
    </dsp:sp>
    <dsp:sp modelId="{FBE75138-D3E8-4CA8-AD97-A98E9AF7CE74}">
      <dsp:nvSpPr>
        <dsp:cNvPr id="0" name=""/>
        <dsp:cNvSpPr/>
      </dsp:nvSpPr>
      <dsp:spPr>
        <a:xfrm>
          <a:off x="1781598" y="999593"/>
          <a:ext cx="179703" cy="0"/>
        </a:xfrm>
        <a:prstGeom prst="line">
          <a:avLst/>
        </a:prstGeom>
        <a:solidFill>
          <a:schemeClr val="accent2">
            <a:hueOff val="0"/>
            <a:satOff val="0"/>
            <a:lumOff val="0"/>
            <a:alphaOff val="0"/>
          </a:schemeClr>
        </a:solidFill>
        <a:ln w="25400" cap="flat" cmpd="sng" algn="ctr">
          <a:solidFill>
            <a:schemeClr val="accent2">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1063A0E-595E-449A-BDEA-DA057162C666}">
      <dsp:nvSpPr>
        <dsp:cNvPr id="0" name=""/>
        <dsp:cNvSpPr/>
      </dsp:nvSpPr>
      <dsp:spPr>
        <a:xfrm rot="5400000">
          <a:off x="1322278" y="1091481"/>
          <a:ext cx="550130" cy="365875"/>
        </a:xfrm>
        <a:prstGeom prst="line">
          <a:avLst/>
        </a:prstGeom>
        <a:solidFill>
          <a:schemeClr val="accent2">
            <a:hueOff val="0"/>
            <a:satOff val="0"/>
            <a:lumOff val="0"/>
            <a:alphaOff val="0"/>
          </a:schemeClr>
        </a:solidFill>
        <a:ln w="25400" cap="flat" cmpd="sng" algn="ctr">
          <a:solidFill>
            <a:schemeClr val="accent2">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target1">
  <dgm:title val=""/>
  <dgm:desc val=""/>
  <dgm:catLst>
    <dgm:cat type="relationship" pri="25000"/>
    <dgm:cat type="convert" pri="2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resizeHandles val="exact"/>
    </dgm:varLst>
    <dgm:alg type="composite">
      <dgm:param type="ar" val="1.25"/>
    </dgm:alg>
    <dgm:shape xmlns:r="http://schemas.openxmlformats.org/officeDocument/2006/relationships" r:blip="">
      <dgm:adjLst/>
    </dgm:shape>
    <dgm:presOf/>
    <dgm:choose name="Name0">
      <dgm:if name="Name1" func="var" arg="dir" op="equ" val="norm">
        <dgm:choose name="Name2">
          <dgm:if name="Name3" axis="ch" ptType="node" func="cnt" op="equ" val="0">
            <dgm:constrLst/>
          </dgm:if>
          <dgm:if name="Name4" axis="ch" ptType="node" func="cnt" op="equ" val="1">
            <dgm:constrLst>
              <dgm:constr type="primFontSz" for="des" ptType="node" op="equ" val="65"/>
              <dgm:constr type="w" for="ch" forName="circle1" refType="w" fact="0.6"/>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3125"/>
              <dgm:constr type="r" for="ch" forName="text1" refType="w"/>
              <dgm:constr type="t" for="ch" forName="text1"/>
              <dgm:constr type="l" for="ch" forName="line1" refType="w" fact="0.625"/>
              <dgm:constr type="ctrY" for="ch" forName="line1" refType="ctrY" refFor="ch" refForName="text1"/>
              <dgm:constr type="r" for="ch" forName="line1" refType="l" refFor="ch" refForName="text1"/>
              <dgm:constr type="h" for="ch" forName="line1"/>
              <dgm:constr type="l" for="ch" forName="d1" refType="w" fact="0.3"/>
              <dgm:constr type="b" for="ch" forName="d1" refType="h" fact="0.625"/>
              <dgm:constr type="w" for="ch" forName="d1" refType="w" fact="0.32475"/>
              <dgm:constr type="h" for="ch" forName="d1" refType="h" fact="0.469"/>
            </dgm:constrLst>
          </dgm:if>
          <dgm:if name="Name5" axis="ch" ptType="node" func="cnt" op="equ" val="2">
            <dgm:constrLst>
              <dgm:constr type="primFontSz" for="des" ptType="node" op="equ" val="65"/>
              <dgm:constr type="w" for="ch" forName="circle1" refType="w" fact="0.2"/>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3125"/>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75"/>
              <dgm:constr type="h" for="ch" forName="d1" refType="h" fact="0.469"/>
              <dgm:constr type="w" for="ch" forName="circle2" refType="w" fact="0.6"/>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3125"/>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44325"/>
              <dgm:constr type="b" for="ch" forName="d2" refType="h" fact="0.7975"/>
              <dgm:constr type="w" for="ch" forName="d2" refType="w" fact="0.1815"/>
              <dgm:constr type="h" for="ch" forName="d2" refType="h" fact="0.3283"/>
            </dgm:constrLst>
          </dgm:if>
          <dgm:if name="Name6" axis="ch" ptType="node" func="cnt" op="equ" val="3">
            <dgm:constrLst>
              <dgm:constr type="primFontSz" for="des" ptType="node" op="equ" val="65"/>
              <dgm:constr type="w" for="ch" forName="circle1" refType="w" fact="0.12"/>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21875"/>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7"/>
              <dgm:constr type="h" for="ch" forName="d1" refType="h" fact="0.5155"/>
              <dgm:constr type="w" for="ch" forName="circle2" refType="w" fact="0.36"/>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21875"/>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386"/>
              <dgm:constr type="b" for="ch" forName="d2" refType="h" fact="0.72969"/>
              <dgm:constr type="w" for="ch" forName="d2" refType="w" fact="0.2387"/>
              <dgm:constr type="h" for="ch" forName="d2" refType="h" fact="0.4017"/>
              <dgm:constr type="w" for="ch" forName="circle3" refType="w" fact="0.6"/>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21875"/>
              <dgm:constr type="r" for="ch" forName="text3" refType="w"/>
              <dgm:constr type="t" for="ch" forName="text3" refType="b" refFor="ch" refForName="text2"/>
              <dgm:constr type="l" for="ch" forName="line3" refType="w" fact="0.625"/>
              <dgm:constr type="ctrY" for="ch" forName="line3" refType="ctrY" refFor="ch" refForName="text3"/>
              <dgm:constr type="w" for="ch" forName="line3" refType="w" fact="0.075"/>
              <dgm:constr type="h" for="ch" forName="line3"/>
              <dgm:constr type="l" for="ch" forName="d3" refType="w" fact="0.47175"/>
              <dgm:constr type="b" for="ch" forName="d3" refType="h" fact="0.83375"/>
              <dgm:constr type="w" for="ch" forName="d3" refType="w" fact="0.1527"/>
              <dgm:constr type="h" for="ch" forName="d3" refType="h" fact="0.287"/>
            </dgm:constrLst>
          </dgm:if>
          <dgm:if name="Name7" axis="ch" ptType="node" func="cnt" op="equ" val="4">
            <dgm:constrLst>
              <dgm:constr type="primFontSz" for="des" ptType="node" op="equ" val="65"/>
              <dgm:constr type="w" for="ch" forName="circle1" refType="w" fact="0.0857"/>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17938"/>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295"/>
              <dgm:constr type="b" for="ch" forName="d1" refType="h" fact="0.62"/>
              <dgm:constr type="w" for="ch" forName="d1" refType="w" fact="0.33"/>
              <dgm:constr type="h" for="ch" forName="d1" refType="h" fact="0.53"/>
              <dgm:constr type="w" for="ch" forName="circle2" refType="w" fact="0.2571"/>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17938"/>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36625"/>
              <dgm:constr type="b" for="ch" forName="d2" refType="h" fact="0.70438"/>
              <dgm:constr type="w" for="ch" forName="d2" refType="w" fact="0.2585"/>
              <dgm:constr type="h" for="ch" forName="d2" refType="h" fact="0.43525"/>
              <dgm:constr type="w" for="ch" forName="circle3" refType="w" fact="0.4285"/>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7938"/>
              <dgm:constr type="r" for="ch" forName="text3" refType="w"/>
              <dgm:constr type="t" for="ch" forName="text3" refType="b" refFor="ch" refForName="text2"/>
              <dgm:constr type="l" for="ch" forName="line3" refType="w" fact="0.625"/>
              <dgm:constr type="ctrY" for="ch" forName="line3" refType="ctrY" refFor="ch" refForName="text3"/>
              <dgm:constr type="w" for="ch" forName="line3" refType="w" fact="0.075"/>
              <dgm:constr type="h" for="ch" forName="line3"/>
              <dgm:constr type="l" for="ch" forName="d3" refType="w" fact="0.4255"/>
              <dgm:constr type="b" for="ch" forName="d3" refType="h" fact="0.78031"/>
              <dgm:constr type="w" for="ch" forName="d3" refType="w" fact="0.1995"/>
              <dgm:constr type="h" for="ch" forName="d3" refType="h" fact="0.332"/>
              <dgm:constr type="w" for="ch" forName="circle4" refType="w" fact="0.6"/>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7938"/>
              <dgm:constr type="r" for="ch" forName="text4" refType="w"/>
              <dgm:constr type="t" for="ch" forName="text4" refType="b" refFor="ch" refForName="text3"/>
              <dgm:constr type="l" for="ch" forName="line4" refType="w" fact="0.625"/>
              <dgm:constr type="ctrY" for="ch" forName="line4" refType="ctrY" refFor="ch" refForName="text4"/>
              <dgm:constr type="w" for="ch" forName="line4" refType="w" fact="0.075"/>
              <dgm:constr type="h" for="ch" forName="line4"/>
              <dgm:constr type="l" for="ch" forName="d4" refType="w" fact="0.48525"/>
              <dgm:constr type="b" for="ch" forName="d4" refType="h" fact="0.85594"/>
              <dgm:constr type="w" for="ch" forName="d4" refType="w" fact="0.1394"/>
              <dgm:constr type="h" for="ch" forName="d4" refType="h" fact="0.2282"/>
            </dgm:constrLst>
          </dgm:if>
          <dgm:if name="Name8" axis="ch" ptType="node" func="cnt" op="gte" val="5">
            <dgm:constrLst>
              <dgm:constr type="primFontSz" for="des" ptType="node" op="equ" val="65"/>
              <dgm:constr type="w" for="ch" forName="circle1" refType="w" fact="0.0667"/>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1324"/>
              <dgm:constr type="r" for="ch" forName="text1" refType="w"/>
              <dgm:constr type="ctrY" for="ch" forName="text1" refType="h" fact="0.13"/>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5"/>
              <dgm:constr type="h" for="ch" forName="d1" refType="h" fact="0.495"/>
              <dgm:constr type="w" for="ch" forName="circle2" refType="w" fact="0.2"/>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1324"/>
              <dgm:constr type="r" for="ch" forName="text2" refType="w"/>
              <dgm:constr type="ctrY" for="ch" forName="text2" refType="h" fact="0.27"/>
              <dgm:constr type="l" for="ch" forName="line2" refType="w" fact="0.625"/>
              <dgm:constr type="ctrY" for="ch" forName="line2" refType="ctrY" refFor="ch" refForName="text2"/>
              <dgm:constr type="w" for="ch" forName="line2" refType="w" fact="0.075"/>
              <dgm:constr type="h" for="ch" forName="line2"/>
              <dgm:constr type="l" for="ch" forName="d2" refType="w" fact="0.3498"/>
              <dgm:constr type="b" for="ch" forName="d2" refType="h" fact="0.682"/>
              <dgm:constr type="w" for="ch" forName="d2" refType="w" fact="0.275"/>
              <dgm:constr type="h" for="ch" forName="d2" refType="h" fact="0.41215"/>
              <dgm:constr type="w" for="ch" forName="circle3" refType="w" fact="0.3334"/>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324"/>
              <dgm:constr type="r" for="ch" forName="text3" refType="w"/>
              <dgm:constr type="ctrY" for="ch" forName="text3" refType="h" fact="0.41"/>
              <dgm:constr type="l" for="ch" forName="line3" refType="w" fact="0.625"/>
              <dgm:constr type="ctrY" for="ch" forName="line3" refType="ctrY" refFor="ch" refForName="text3"/>
              <dgm:constr type="w" for="ch" forName="line3" refType="w" fact="0.075"/>
              <dgm:constr type="h" for="ch" forName="line3"/>
              <dgm:constr type="l" for="ch" forName="d3" refType="w" fact="0.394"/>
              <dgm:constr type="b" for="ch" forName="d3" refType="h" fact="0.735"/>
              <dgm:constr type="w" for="ch" forName="d3" refType="w" fact="0.231"/>
              <dgm:constr type="h" for="ch" forName="d3" refType="h" fact="0.325"/>
              <dgm:constr type="w" for="ch" forName="circle4" refType="w" fact="0.4667"/>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324"/>
              <dgm:constr type="r" for="ch" forName="text4" refType="w"/>
              <dgm:constr type="ctrY" for="ch" forName="text4" refType="h" fact="0.547"/>
              <dgm:constr type="l" for="ch" forName="line4" refType="w" fact="0.625"/>
              <dgm:constr type="ctrY" for="ch" forName="line4" refType="ctrY" refFor="ch" refForName="text4"/>
              <dgm:constr type="w" for="ch" forName="line4" refType="w" fact="0.075"/>
              <dgm:constr type="h" for="ch" forName="line4"/>
              <dgm:constr type="l" for="ch" forName="d4" refType="w" fact="0.446"/>
              <dgm:constr type="b" for="ch" forName="d4" refType="h" fact="0.795"/>
              <dgm:constr type="w" for="ch" forName="d4" refType="w" fact="0.179"/>
              <dgm:constr type="h" for="ch" forName="d4" refType="h" fact="0.248"/>
              <dgm:constr type="w" for="ch" forName="circle5" refType="w" fact="0.6"/>
              <dgm:constr type="h" for="ch" forName="circle5" refType="w" refFor="ch" refForName="circle5"/>
              <dgm:constr type="ctrX" for="ch" forName="circle5" refType="ctrX" refFor="ch" refForName="circle1"/>
              <dgm:constr type="ctrY" for="ch" forName="circle5" refType="ctrY" refFor="ch" refForName="circle1"/>
              <dgm:constr type="w" for="ch" forName="text5" refType="w" fact="0.3"/>
              <dgm:constr type="h" for="ch" forName="text5" refType="h" fact="0.1324"/>
              <dgm:constr type="r" for="ch" forName="text5" refType="w"/>
              <dgm:constr type="ctrY" for="ch" forName="text5" refType="h" fact="0.68"/>
              <dgm:constr type="l" for="ch" forName="line5" refType="w" fact="0.625"/>
              <dgm:constr type="ctrY" for="ch" forName="line5" refType="ctrY" refFor="ch" refForName="text5"/>
              <dgm:constr type="w" for="ch" forName="line5" refType="w" fact="0.075"/>
              <dgm:constr type="h" for="ch" forName="line5"/>
              <dgm:constr type="l" for="ch" forName="d5" refType="w" fact="0.495"/>
              <dgm:constr type="b" for="ch" forName="d5" refType="h" fact="0.855"/>
              <dgm:constr type="w" for="ch" forName="d5" refType="w" fact="0.13"/>
              <dgm:constr type="h" for="ch" forName="d5" refType="h" fact="0.175"/>
            </dgm:constrLst>
          </dgm:if>
          <dgm:else name="Name9"/>
        </dgm:choose>
      </dgm:if>
      <dgm:else name="Name10">
        <dgm:choose name="Name11">
          <dgm:if name="Name12" axis="ch" ptType="node" func="cnt" op="equ" val="0">
            <dgm:constrLst/>
          </dgm:if>
          <dgm:if name="Name13" axis="ch" ptType="node" func="cnt" op="equ" val="1">
            <dgm:constrLst>
              <dgm:constr type="primFontSz" for="des" ptType="node" op="equ" val="65"/>
              <dgm:constr type="w" for="ch" forName="circle1" refType="w" fact="0.6"/>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312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5"/>
              <dgm:constr type="h" for="ch" forName="d1" refType="h" fact="0.469"/>
            </dgm:constrLst>
          </dgm:if>
          <dgm:if name="Name14" axis="ch" ptType="node" func="cnt" op="equ" val="2">
            <dgm:constrLst>
              <dgm:constr type="primFontSz" for="des" ptType="node" op="equ" val="65"/>
              <dgm:constr type="w" for="ch" forName="circle1" refType="w" fact="0.2"/>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312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5"/>
              <dgm:constr type="h" for="ch" forName="d1" refType="h" fact="0.469"/>
              <dgm:constr type="w" for="ch" forName="circle2" refType="w" fact="0.6"/>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3125"/>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55675"/>
              <dgm:constr type="b" for="ch" forName="d2" refType="h" fact="0.7975"/>
              <dgm:constr type="w" for="ch" forName="d2" refType="w" fact="0.1815"/>
              <dgm:constr type="h" for="ch" forName="d2" refType="h" fact="0.3283"/>
            </dgm:constrLst>
          </dgm:if>
          <dgm:if name="Name15" axis="ch" ptType="node" func="cnt" op="equ" val="3">
            <dgm:constrLst>
              <dgm:constr type="primFontSz" for="des" ptType="node" op="equ" val="65"/>
              <dgm:constr type="w" for="ch" forName="circle1" refType="w" fact="0.12"/>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2187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
              <dgm:constr type="h" for="ch" forName="d1" refType="h" fact="0.5155"/>
              <dgm:constr type="w" for="ch" forName="circle2" refType="w" fact="0.36"/>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21875"/>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14"/>
              <dgm:constr type="b" for="ch" forName="d2" refType="h" fact="0.72969"/>
              <dgm:constr type="w" for="ch" forName="d2" refType="w" fact="0.2387"/>
              <dgm:constr type="h" for="ch" forName="d2" refType="h" fact="0.4017"/>
              <dgm:constr type="w" for="ch" forName="circle3" refType="w" fact="0.6"/>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21875"/>
              <dgm:constr type="l" for="ch" forName="text3"/>
              <dgm:constr type="t" for="ch" forName="text3" refType="b" refFor="ch" refForName="text2"/>
              <dgm:constr type="l" for="ch" forName="line3" refType="r" refFor="ch" refForName="text3"/>
              <dgm:constr type="ctrY" for="ch" forName="line3" refType="ctrY" refFor="ch" refForName="text3"/>
              <dgm:constr type="r" for="ch" forName="line3" refType="w" fact="0.375"/>
              <dgm:constr type="h" for="ch" forName="line3"/>
              <dgm:constr type="r" for="ch" forName="d3" refType="w" fact="0.52825"/>
              <dgm:constr type="b" for="ch" forName="d3" refType="h" fact="0.83375"/>
              <dgm:constr type="w" for="ch" forName="d3" refType="w" fact="0.1527"/>
              <dgm:constr type="h" for="ch" forName="d3" refType="h" fact="0.287"/>
            </dgm:constrLst>
          </dgm:if>
          <dgm:if name="Name16" axis="ch" ptType="node" func="cnt" op="equ" val="4">
            <dgm:constrLst>
              <dgm:constr type="primFontSz" for="des" ptType="node" op="equ" val="65"/>
              <dgm:constr type="w" for="ch" forName="circle1" refType="w" fact="0.0857"/>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17938"/>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05"/>
              <dgm:constr type="b" for="ch" forName="d1" refType="h" fact="0.62"/>
              <dgm:constr type="w" for="ch" forName="d1" refType="w" fact="0.33"/>
              <dgm:constr type="h" for="ch" forName="d1" refType="h" fact="0.53"/>
              <dgm:constr type="w" for="ch" forName="circle2" refType="w" fact="0.2571"/>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17938"/>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3375"/>
              <dgm:constr type="b" for="ch" forName="d2" refType="h" fact="0.70438"/>
              <dgm:constr type="w" for="ch" forName="d2" refType="w" fact="0.2585"/>
              <dgm:constr type="h" for="ch" forName="d2" refType="h" fact="0.43525"/>
              <dgm:constr type="w" for="ch" forName="circle3" refType="w" fact="0.4285"/>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7938"/>
              <dgm:constr type="l" for="ch" forName="text3"/>
              <dgm:constr type="t" for="ch" forName="text3" refType="b" refFor="ch" refForName="text2"/>
              <dgm:constr type="l" for="ch" forName="line3" refType="r" refFor="ch" refForName="text3"/>
              <dgm:constr type="ctrY" for="ch" forName="line3" refType="ctrY" refFor="ch" refForName="text3"/>
              <dgm:constr type="r" for="ch" forName="line3" refType="w" fact="0.375"/>
              <dgm:constr type="h" for="ch" forName="line3"/>
              <dgm:constr type="r" for="ch" forName="d3" refType="w" fact="0.5745"/>
              <dgm:constr type="b" for="ch" forName="d3" refType="h" fact="0.78031"/>
              <dgm:constr type="w" for="ch" forName="d3" refType="w" fact="0.1995"/>
              <dgm:constr type="h" for="ch" forName="d3" refType="h" fact="0.332"/>
              <dgm:constr type="w" for="ch" forName="circle4" refType="w" fact="0.6"/>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7938"/>
              <dgm:constr type="l" for="ch" forName="text4"/>
              <dgm:constr type="t" for="ch" forName="text4" refType="b" refFor="ch" refForName="text3"/>
              <dgm:constr type="l" for="ch" forName="line4" refType="r" refFor="ch" refForName="text4"/>
              <dgm:constr type="ctrY" for="ch" forName="line4" refType="ctrY" refFor="ch" refForName="text4"/>
              <dgm:constr type="r" for="ch" forName="line4" refType="w" fact="0.375"/>
              <dgm:constr type="h" for="ch" forName="line4"/>
              <dgm:constr type="r" for="ch" forName="d4" refType="w" fact="0.51475"/>
              <dgm:constr type="b" for="ch" forName="d4" refType="h" fact="0.85594"/>
              <dgm:constr type="w" for="ch" forName="d4" refType="w" fact="0.1394"/>
              <dgm:constr type="h" for="ch" forName="d4" refType="h" fact="0.2282"/>
            </dgm:constrLst>
          </dgm:if>
          <dgm:if name="Name17" axis="ch" ptType="node" func="cnt" op="gte" val="5">
            <dgm:constrLst>
              <dgm:constr type="primFontSz" for="des" ptType="node" op="equ" val="65"/>
              <dgm:constr type="w" for="ch" forName="circle1" refType="w" fact="0.0667"/>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1324"/>
              <dgm:constr type="l" for="ch" forName="text1"/>
              <dgm:constr type="ctrY" for="ch" forName="text1" refType="h" fact="0.13"/>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5"/>
              <dgm:constr type="h" for="ch" forName="d1" refType="h" fact="0.495"/>
              <dgm:constr type="w" for="ch" forName="circle2" refType="w" fact="0.2"/>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1324"/>
              <dgm:constr type="l" for="ch" forName="text2"/>
              <dgm:constr type="ctrY" for="ch" forName="text2" refType="h" fact="0.27"/>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502"/>
              <dgm:constr type="b" for="ch" forName="d2" refType="h" fact="0.682"/>
              <dgm:constr type="w" for="ch" forName="d2" refType="w" fact="0.275"/>
              <dgm:constr type="h" for="ch" forName="d2" refType="h" fact="0.41215"/>
              <dgm:constr type="w" for="ch" forName="circle3" refType="w" fact="0.3334"/>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324"/>
              <dgm:constr type="l" for="ch" forName="text3"/>
              <dgm:constr type="ctrY" for="ch" forName="text3" refType="h" fact="0.41"/>
              <dgm:constr type="l" for="ch" forName="line3" refType="r" refFor="ch" refForName="text3"/>
              <dgm:constr type="ctrY" for="ch" forName="line3" refType="ctrY" refFor="ch" refForName="text3"/>
              <dgm:constr type="r" for="ch" forName="line3" refType="w" fact="0.375"/>
              <dgm:constr type="h" for="ch" forName="line3"/>
              <dgm:constr type="r" for="ch" forName="d3" refType="w" fact="0.606"/>
              <dgm:constr type="b" for="ch" forName="d3" refType="h" fact="0.735"/>
              <dgm:constr type="w" for="ch" forName="d3" refType="w" fact="0.231"/>
              <dgm:constr type="h" for="ch" forName="d3" refType="h" fact="0.325"/>
              <dgm:constr type="w" for="ch" forName="circle4" refType="w" fact="0.4667"/>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324"/>
              <dgm:constr type="l" for="ch" forName="text4"/>
              <dgm:constr type="ctrY" for="ch" forName="text4" refType="h" fact="0.547"/>
              <dgm:constr type="l" for="ch" forName="line4" refType="r" refFor="ch" refForName="text4"/>
              <dgm:constr type="ctrY" for="ch" forName="line4" refType="ctrY" refFor="ch" refForName="text4"/>
              <dgm:constr type="r" for="ch" forName="line4" refType="w" fact="0.375"/>
              <dgm:constr type="h" for="ch" forName="line4"/>
              <dgm:constr type="r" for="ch" forName="d4" refType="w" fact="0.554"/>
              <dgm:constr type="b" for="ch" forName="d4" refType="h" fact="0.795"/>
              <dgm:constr type="w" for="ch" forName="d4" refType="w" fact="0.179"/>
              <dgm:constr type="h" for="ch" forName="d4" refType="h" fact="0.248"/>
              <dgm:constr type="w" for="ch" forName="circle5" refType="w" fact="0.6"/>
              <dgm:constr type="h" for="ch" forName="circle5" refType="w" refFor="ch" refForName="circle5"/>
              <dgm:constr type="ctrX" for="ch" forName="circle5" refType="ctrX" refFor="ch" refForName="circle1"/>
              <dgm:constr type="ctrY" for="ch" forName="circle5" refType="ctrY" refFor="ch" refForName="circle1"/>
              <dgm:constr type="w" for="ch" forName="text5" refType="w" fact="0.3"/>
              <dgm:constr type="h" for="ch" forName="text5" refType="h" fact="0.1324"/>
              <dgm:constr type="l" for="ch" forName="text5"/>
              <dgm:constr type="ctrY" for="ch" forName="text5" refType="h" fact="0.68"/>
              <dgm:constr type="l" for="ch" forName="line5" refType="r" refFor="ch" refForName="text5"/>
              <dgm:constr type="ctrY" for="ch" forName="line5" refType="ctrY" refFor="ch" refForName="text5"/>
              <dgm:constr type="r" for="ch" forName="line5" refType="w" fact="0.375"/>
              <dgm:constr type="h" for="ch" forName="line5"/>
              <dgm:constr type="r" for="ch" forName="d5" refType="w" fact="0.505"/>
              <dgm:constr type="b" for="ch" forName="d5" refType="h" fact="0.855"/>
              <dgm:constr type="w" for="ch" forName="d5" refType="w" fact="0.13"/>
              <dgm:constr type="h" for="ch" forName="d5" refType="h" fact="0.175"/>
            </dgm:constrLst>
          </dgm:if>
          <dgm:else name="Name18"/>
        </dgm:choose>
      </dgm:else>
    </dgm:choose>
    <dgm:ruleLst/>
    <dgm:forEach name="Name19" axis="ch" ptType="node" cnt="1">
      <dgm:layoutNode name="circle1" styleLbl="lnNode1">
        <dgm:alg type="sp"/>
        <dgm:shape xmlns:r="http://schemas.openxmlformats.org/officeDocument/2006/relationships" type="ellipse" r:blip="">
          <dgm:adjLst/>
        </dgm:shape>
        <dgm:presOf/>
        <dgm:constrLst/>
        <dgm:ruleLst/>
      </dgm:layoutNode>
      <dgm:layoutNode name="text1" styleLbl="revTx">
        <dgm:varLst>
          <dgm:bulletEnabled val="1"/>
        </dgm:varLst>
        <dgm:choose name="Name20">
          <dgm:if name="Name21" func="var" arg="dir" op="equ" val="norm">
            <dgm:choose name="Name22">
              <dgm:if name="Name23" axis="root des" ptType="all node" func="maxDepth" op="gt" val="1">
                <dgm:alg type="tx">
                  <dgm:param type="parTxLTRAlign" val="l"/>
                  <dgm:param type="parTxRTLAlign" val="r"/>
                </dgm:alg>
              </dgm:if>
              <dgm:else name="Name24">
                <dgm:alg type="tx">
                  <dgm:param type="parTxLTRAlign" val="l"/>
                  <dgm:param type="parTxRTLAlign" val="l"/>
                </dgm:alg>
              </dgm:else>
            </dgm:choose>
          </dgm:if>
          <dgm:else name="Name25">
            <dgm:choose name="Name26">
              <dgm:if name="Name27" axis="root des" ptType="all node" func="maxDepth" op="gt" val="1">
                <dgm:alg type="tx">
                  <dgm:param type="parTxLTRAlign" val="l"/>
                  <dgm:param type="parTxRTLAlign" val="r"/>
                </dgm:alg>
              </dgm:if>
              <dgm:else name="Name28">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29">
          <dgm:if name="Name30" func="var" arg="dir" op="equ" val="norm">
            <dgm:constrLst>
              <dgm:constr type="tMarg" refType="primFontSz" fact="0.1"/>
              <dgm:constr type="bMarg" refType="primFontSz" fact="0.1"/>
              <dgm:constr type="rMarg" refType="primFontSz" fact="0.1"/>
            </dgm:constrLst>
          </dgm:if>
          <dgm:else name="Name31">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1" styleLbl="callout">
        <dgm:alg type="sp"/>
        <dgm:shape xmlns:r="http://schemas.openxmlformats.org/officeDocument/2006/relationships" type="line" r:blip="">
          <dgm:adjLst/>
        </dgm:shape>
        <dgm:presOf/>
        <dgm:constrLst/>
        <dgm:ruleLst/>
      </dgm:layoutNode>
      <dgm:layoutNode name="d1" styleLbl="callout">
        <dgm:alg type="sp"/>
        <dgm:choose name="Name32">
          <dgm:if name="Name33" func="var" arg="dir" op="equ" val="norm">
            <dgm:shape xmlns:r="http://schemas.openxmlformats.org/officeDocument/2006/relationships" rot="90" type="line" r:blip="">
              <dgm:adjLst/>
            </dgm:shape>
          </dgm:if>
          <dgm:else name="Name34">
            <dgm:shape xmlns:r="http://schemas.openxmlformats.org/officeDocument/2006/relationships" rot="180" type="line" r:blip="">
              <dgm:adjLst/>
            </dgm:shape>
          </dgm:else>
        </dgm:choose>
        <dgm:presOf/>
        <dgm:constrLst/>
        <dgm:ruleLst/>
      </dgm:layoutNode>
    </dgm:forEach>
    <dgm:forEach name="Name35" axis="ch" ptType="node" st="2" cnt="1">
      <dgm:layoutNode name="circle2" styleLbl="lnNode1">
        <dgm:alg type="sp"/>
        <dgm:shape xmlns:r="http://schemas.openxmlformats.org/officeDocument/2006/relationships" type="ellipse" r:blip="" zOrderOff="-5">
          <dgm:adjLst/>
        </dgm:shape>
        <dgm:presOf/>
        <dgm:constrLst/>
        <dgm:ruleLst/>
      </dgm:layoutNode>
      <dgm:layoutNode name="text2" styleLbl="revTx">
        <dgm:varLst>
          <dgm:bulletEnabled val="1"/>
        </dgm:varLst>
        <dgm:choose name="Name36">
          <dgm:if name="Name37" func="var" arg="dir" op="equ" val="norm">
            <dgm:choose name="Name38">
              <dgm:if name="Name39" axis="root des" ptType="all node" func="maxDepth" op="gt" val="1">
                <dgm:alg type="tx">
                  <dgm:param type="parTxLTRAlign" val="l"/>
                  <dgm:param type="parTxRTLAlign" val="r"/>
                </dgm:alg>
              </dgm:if>
              <dgm:else name="Name40">
                <dgm:alg type="tx">
                  <dgm:param type="parTxLTRAlign" val="l"/>
                  <dgm:param type="parTxRTLAlign" val="l"/>
                </dgm:alg>
              </dgm:else>
            </dgm:choose>
          </dgm:if>
          <dgm:else name="Name41">
            <dgm:choose name="Name42">
              <dgm:if name="Name43" axis="root des" ptType="all node" func="maxDepth" op="gt" val="1">
                <dgm:alg type="tx">
                  <dgm:param type="parTxLTRAlign" val="l"/>
                  <dgm:param type="parTxRTLAlign" val="r"/>
                </dgm:alg>
              </dgm:if>
              <dgm:else name="Name44">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45">
          <dgm:if name="Name46" func="var" arg="dir" op="equ" val="norm">
            <dgm:constrLst>
              <dgm:constr type="tMarg" refType="primFontSz" fact="0.1"/>
              <dgm:constr type="bMarg" refType="primFontSz" fact="0.1"/>
              <dgm:constr type="rMarg" refType="primFontSz" fact="0.1"/>
            </dgm:constrLst>
          </dgm:if>
          <dgm:else name="Name47">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2" styleLbl="callout">
        <dgm:alg type="sp"/>
        <dgm:shape xmlns:r="http://schemas.openxmlformats.org/officeDocument/2006/relationships" type="line" r:blip="">
          <dgm:adjLst/>
        </dgm:shape>
        <dgm:presOf/>
        <dgm:constrLst/>
        <dgm:ruleLst/>
      </dgm:layoutNode>
      <dgm:layoutNode name="d2" styleLbl="callout">
        <dgm:alg type="sp"/>
        <dgm:choose name="Name48">
          <dgm:if name="Name49" func="var" arg="dir" op="equ" val="norm">
            <dgm:shape xmlns:r="http://schemas.openxmlformats.org/officeDocument/2006/relationships" rot="90" type="line" r:blip="">
              <dgm:adjLst/>
            </dgm:shape>
          </dgm:if>
          <dgm:else name="Name50">
            <dgm:shape xmlns:r="http://schemas.openxmlformats.org/officeDocument/2006/relationships" rot="180" type="line" r:blip="">
              <dgm:adjLst/>
            </dgm:shape>
          </dgm:else>
        </dgm:choose>
        <dgm:presOf/>
        <dgm:constrLst/>
        <dgm:ruleLst/>
      </dgm:layoutNode>
    </dgm:forEach>
    <dgm:forEach name="Name51" axis="ch" ptType="node" st="3" cnt="1">
      <dgm:layoutNode name="circle3" styleLbl="lnNode1">
        <dgm:alg type="sp"/>
        <dgm:shape xmlns:r="http://schemas.openxmlformats.org/officeDocument/2006/relationships" type="ellipse" r:blip="" zOrderOff="-10">
          <dgm:adjLst/>
        </dgm:shape>
        <dgm:presOf/>
        <dgm:constrLst/>
        <dgm:ruleLst/>
      </dgm:layoutNode>
      <dgm:layoutNode name="text3" styleLbl="revTx">
        <dgm:varLst>
          <dgm:bulletEnabled val="1"/>
        </dgm:varLst>
        <dgm:choose name="Name52">
          <dgm:if name="Name53" func="var" arg="dir" op="equ" val="norm">
            <dgm:choose name="Name54">
              <dgm:if name="Name55" axis="root des" ptType="all node" func="maxDepth" op="gt" val="1">
                <dgm:alg type="tx">
                  <dgm:param type="parTxLTRAlign" val="l"/>
                  <dgm:param type="parTxRTLAlign" val="r"/>
                </dgm:alg>
              </dgm:if>
              <dgm:else name="Name56">
                <dgm:alg type="tx">
                  <dgm:param type="parTxLTRAlign" val="l"/>
                  <dgm:param type="parTxRTLAlign" val="l"/>
                </dgm:alg>
              </dgm:else>
            </dgm:choose>
          </dgm:if>
          <dgm:else name="Name57">
            <dgm:choose name="Name58">
              <dgm:if name="Name59" axis="root des" ptType="all node" func="maxDepth" op="gt" val="1">
                <dgm:alg type="tx">
                  <dgm:param type="parTxLTRAlign" val="l"/>
                  <dgm:param type="parTxRTLAlign" val="r"/>
                </dgm:alg>
              </dgm:if>
              <dgm:else name="Name60">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61">
          <dgm:if name="Name62" func="var" arg="dir" op="equ" val="norm">
            <dgm:constrLst>
              <dgm:constr type="tMarg" refType="primFontSz" fact="0.1"/>
              <dgm:constr type="bMarg" refType="primFontSz" fact="0.1"/>
              <dgm:constr type="rMarg" refType="primFontSz" fact="0.1"/>
            </dgm:constrLst>
          </dgm:if>
          <dgm:else name="Name63">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3" styleLbl="callout">
        <dgm:alg type="sp"/>
        <dgm:shape xmlns:r="http://schemas.openxmlformats.org/officeDocument/2006/relationships" type="line" r:blip="">
          <dgm:adjLst/>
        </dgm:shape>
        <dgm:presOf/>
        <dgm:constrLst/>
        <dgm:ruleLst/>
      </dgm:layoutNode>
      <dgm:layoutNode name="d3" styleLbl="callout">
        <dgm:alg type="sp"/>
        <dgm:choose name="Name64">
          <dgm:if name="Name65" func="var" arg="dir" op="equ" val="norm">
            <dgm:shape xmlns:r="http://schemas.openxmlformats.org/officeDocument/2006/relationships" rot="90" type="line" r:blip="">
              <dgm:adjLst/>
            </dgm:shape>
          </dgm:if>
          <dgm:else name="Name66">
            <dgm:shape xmlns:r="http://schemas.openxmlformats.org/officeDocument/2006/relationships" rot="180" type="line" r:blip="">
              <dgm:adjLst/>
            </dgm:shape>
          </dgm:else>
        </dgm:choose>
        <dgm:presOf/>
        <dgm:constrLst/>
        <dgm:ruleLst/>
      </dgm:layoutNode>
    </dgm:forEach>
    <dgm:forEach name="Name67" axis="ch" ptType="node" st="4" cnt="1">
      <dgm:layoutNode name="circle4" styleLbl="lnNode1">
        <dgm:alg type="sp"/>
        <dgm:shape xmlns:r="http://schemas.openxmlformats.org/officeDocument/2006/relationships" type="ellipse" r:blip="" zOrderOff="-15">
          <dgm:adjLst/>
        </dgm:shape>
        <dgm:presOf/>
        <dgm:constrLst/>
        <dgm:ruleLst/>
      </dgm:layoutNode>
      <dgm:layoutNode name="text4" styleLbl="revTx">
        <dgm:varLst>
          <dgm:bulletEnabled val="1"/>
        </dgm:varLst>
        <dgm:choose name="Name68">
          <dgm:if name="Name69" func="var" arg="dir" op="equ" val="norm">
            <dgm:choose name="Name70">
              <dgm:if name="Name71" axis="root des" ptType="all node" func="maxDepth" op="gt" val="1">
                <dgm:alg type="tx">
                  <dgm:param type="parTxLTRAlign" val="l"/>
                  <dgm:param type="parTxRTLAlign" val="r"/>
                </dgm:alg>
              </dgm:if>
              <dgm:else name="Name72">
                <dgm:alg type="tx">
                  <dgm:param type="parTxLTRAlign" val="l"/>
                  <dgm:param type="parTxRTLAlign" val="l"/>
                </dgm:alg>
              </dgm:else>
            </dgm:choose>
          </dgm:if>
          <dgm:else name="Name73">
            <dgm:choose name="Name74">
              <dgm:if name="Name75" axis="root des" ptType="all node" func="maxDepth" op="gt" val="1">
                <dgm:alg type="tx">
                  <dgm:param type="parTxLTRAlign" val="l"/>
                  <dgm:param type="parTxRTLAlign" val="r"/>
                </dgm:alg>
              </dgm:if>
              <dgm:else name="Name76">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77">
          <dgm:if name="Name78" func="var" arg="dir" op="equ" val="norm">
            <dgm:constrLst>
              <dgm:constr type="tMarg" refType="primFontSz" fact="0.1"/>
              <dgm:constr type="bMarg" refType="primFontSz" fact="0.1"/>
              <dgm:constr type="rMarg" refType="primFontSz" fact="0.1"/>
            </dgm:constrLst>
          </dgm:if>
          <dgm:else name="Name79">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4" styleLbl="callout">
        <dgm:alg type="sp"/>
        <dgm:shape xmlns:r="http://schemas.openxmlformats.org/officeDocument/2006/relationships" type="line" r:blip="">
          <dgm:adjLst/>
        </dgm:shape>
        <dgm:presOf/>
        <dgm:constrLst/>
        <dgm:ruleLst/>
      </dgm:layoutNode>
      <dgm:layoutNode name="d4" styleLbl="callout">
        <dgm:alg type="sp"/>
        <dgm:choose name="Name80">
          <dgm:if name="Name81" func="var" arg="dir" op="equ" val="norm">
            <dgm:shape xmlns:r="http://schemas.openxmlformats.org/officeDocument/2006/relationships" rot="90" type="line" r:blip="">
              <dgm:adjLst/>
            </dgm:shape>
          </dgm:if>
          <dgm:else name="Name82">
            <dgm:shape xmlns:r="http://schemas.openxmlformats.org/officeDocument/2006/relationships" rot="180" type="line" r:blip="">
              <dgm:adjLst/>
            </dgm:shape>
          </dgm:else>
        </dgm:choose>
        <dgm:presOf/>
        <dgm:constrLst/>
        <dgm:ruleLst/>
      </dgm:layoutNode>
    </dgm:forEach>
    <dgm:forEach name="Name83" axis="ch" ptType="node" st="5" cnt="1">
      <dgm:layoutNode name="circle5" styleLbl="lnNode1">
        <dgm:alg type="sp"/>
        <dgm:shape xmlns:r="http://schemas.openxmlformats.org/officeDocument/2006/relationships" type="ellipse" r:blip="" zOrderOff="-20">
          <dgm:adjLst/>
        </dgm:shape>
        <dgm:presOf/>
        <dgm:constrLst/>
        <dgm:ruleLst/>
      </dgm:layoutNode>
      <dgm:layoutNode name="text5" styleLbl="revTx">
        <dgm:varLst>
          <dgm:bulletEnabled val="1"/>
        </dgm:varLst>
        <dgm:choose name="Name84">
          <dgm:if name="Name85" func="var" arg="dir" op="equ" val="norm">
            <dgm:choose name="Name86">
              <dgm:if name="Name87" axis="root des" ptType="all node" func="maxDepth" op="gt" val="1">
                <dgm:alg type="tx">
                  <dgm:param type="parTxLTRAlign" val="l"/>
                  <dgm:param type="parTxRTLAlign" val="r"/>
                </dgm:alg>
              </dgm:if>
              <dgm:else name="Name88">
                <dgm:alg type="tx">
                  <dgm:param type="parTxLTRAlign" val="l"/>
                  <dgm:param type="parTxRTLAlign" val="l"/>
                </dgm:alg>
              </dgm:else>
            </dgm:choose>
          </dgm:if>
          <dgm:else name="Name89">
            <dgm:choose name="Name90">
              <dgm:if name="Name91" axis="root des" ptType="all node" func="maxDepth" op="gt" val="1">
                <dgm:alg type="tx">
                  <dgm:param type="parTxLTRAlign" val="l"/>
                  <dgm:param type="parTxRTLAlign" val="r"/>
                </dgm:alg>
              </dgm:if>
              <dgm:else name="Name92">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tMarg" refType="primFontSz" fact="0.1"/>
              <dgm:constr type="bMarg" refType="primFontSz" fact="0.1"/>
              <dgm:constr type="rMarg" refType="primFontSz" fact="0.1"/>
            </dgm:constrLst>
          </dgm:if>
          <dgm:else name="Name95">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5" styleLbl="callout">
        <dgm:alg type="sp"/>
        <dgm:shape xmlns:r="http://schemas.openxmlformats.org/officeDocument/2006/relationships" type="line" r:blip="">
          <dgm:adjLst/>
        </dgm:shape>
        <dgm:presOf/>
        <dgm:constrLst/>
        <dgm:ruleLst/>
      </dgm:layoutNode>
      <dgm:layoutNode name="d5" styleLbl="callout">
        <dgm:alg type="sp"/>
        <dgm:choose name="Name96">
          <dgm:if name="Name97" func="var" arg="dir" op="equ" val="norm">
            <dgm:shape xmlns:r="http://schemas.openxmlformats.org/officeDocument/2006/relationships" rot="90" type="line" r:blip="">
              <dgm:adjLst/>
            </dgm:shape>
          </dgm:if>
          <dgm:else name="Name98">
            <dgm:shape xmlns:r="http://schemas.openxmlformats.org/officeDocument/2006/relationships" rot="180" type="line" r:blip="">
              <dgm:adjLst/>
            </dgm:shape>
          </dgm:else>
        </dgm:choose>
        <dgm:presOf/>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8150" cy="503238"/>
          </a:xfrm>
          <a:prstGeom prst="rect">
            <a:avLst/>
          </a:prstGeom>
        </p:spPr>
        <p:txBody>
          <a:bodyPr vert="horz" lIns="96771" tIns="48385" rIns="96771" bIns="48385" rtlCol="0"/>
          <a:lstStyle>
            <a:lvl1pPr algn="l" fontAlgn="auto">
              <a:spcBef>
                <a:spcPts val="0"/>
              </a:spcBef>
              <a:spcAft>
                <a:spcPts val="0"/>
              </a:spcAft>
              <a:defRPr sz="1300">
                <a:latin typeface="+mn-lt"/>
              </a:defRPr>
            </a:lvl1pPr>
          </a:lstStyle>
          <a:p>
            <a:pPr>
              <a:defRPr/>
            </a:pPr>
            <a:endParaRPr lang="el-GR"/>
          </a:p>
        </p:txBody>
      </p:sp>
      <p:sp>
        <p:nvSpPr>
          <p:cNvPr id="3" name="2 - Θέση ημερομηνίας"/>
          <p:cNvSpPr>
            <a:spLocks noGrp="1"/>
          </p:cNvSpPr>
          <p:nvPr>
            <p:ph type="dt" idx="1"/>
          </p:nvPr>
        </p:nvSpPr>
        <p:spPr>
          <a:xfrm>
            <a:off x="3894138" y="0"/>
            <a:ext cx="2978150" cy="503238"/>
          </a:xfrm>
          <a:prstGeom prst="rect">
            <a:avLst/>
          </a:prstGeom>
        </p:spPr>
        <p:txBody>
          <a:bodyPr vert="horz" lIns="96771" tIns="48385" rIns="96771" bIns="48385" rtlCol="0"/>
          <a:lstStyle>
            <a:lvl1pPr algn="r" fontAlgn="auto">
              <a:spcBef>
                <a:spcPts val="0"/>
              </a:spcBef>
              <a:spcAft>
                <a:spcPts val="0"/>
              </a:spcAft>
              <a:defRPr sz="1300">
                <a:latin typeface="+mn-lt"/>
              </a:defRPr>
            </a:lvl1pPr>
          </a:lstStyle>
          <a:p>
            <a:pPr>
              <a:defRPr/>
            </a:pPr>
            <a:fld id="{189EFF66-9F38-4A29-9DD6-398C91B38F36}" type="datetimeFigureOut">
              <a:rPr lang="el-GR"/>
              <a:pPr>
                <a:defRPr/>
              </a:pPr>
              <a:t>15/9/2025</a:t>
            </a:fld>
            <a:endParaRPr lang="el-GR"/>
          </a:p>
        </p:txBody>
      </p:sp>
      <p:sp>
        <p:nvSpPr>
          <p:cNvPr id="4" name="3 - Θέση εικόνας διαφάνειας"/>
          <p:cNvSpPr>
            <a:spLocks noGrp="1" noRot="1" noChangeAspect="1"/>
          </p:cNvSpPr>
          <p:nvPr>
            <p:ph type="sldImg" idx="2"/>
          </p:nvPr>
        </p:nvSpPr>
        <p:spPr>
          <a:xfrm>
            <a:off x="922338" y="754063"/>
            <a:ext cx="5029200" cy="3773487"/>
          </a:xfrm>
          <a:prstGeom prst="rect">
            <a:avLst/>
          </a:prstGeom>
          <a:noFill/>
          <a:ln w="12700">
            <a:solidFill>
              <a:prstClr val="black"/>
            </a:solidFill>
          </a:ln>
        </p:spPr>
        <p:txBody>
          <a:bodyPr vert="horz" lIns="96771" tIns="48385" rIns="96771" bIns="48385" rtlCol="0" anchor="ctr"/>
          <a:lstStyle/>
          <a:p>
            <a:pPr lvl="0"/>
            <a:endParaRPr lang="el-GR" noProof="0"/>
          </a:p>
        </p:txBody>
      </p:sp>
      <p:sp>
        <p:nvSpPr>
          <p:cNvPr id="5" name="4 - Θέση σημειώσεων"/>
          <p:cNvSpPr>
            <a:spLocks noGrp="1"/>
          </p:cNvSpPr>
          <p:nvPr>
            <p:ph type="body" sz="quarter" idx="3"/>
          </p:nvPr>
        </p:nvSpPr>
        <p:spPr>
          <a:xfrm>
            <a:off x="687388" y="4779963"/>
            <a:ext cx="5499100" cy="4527550"/>
          </a:xfrm>
          <a:prstGeom prst="rect">
            <a:avLst/>
          </a:prstGeom>
        </p:spPr>
        <p:txBody>
          <a:bodyPr vert="horz" lIns="96771" tIns="48385" rIns="96771" bIns="48385" rtlCol="0">
            <a:normAutofit/>
          </a:bodyPr>
          <a:lstStyle/>
          <a:p>
            <a:pPr lvl="0"/>
            <a:r>
              <a:rPr lang="el-GR" noProof="0"/>
              <a:t>Kλικ για επεξεργασία των στυλ του υποδείγματος</a:t>
            </a:r>
          </a:p>
          <a:p>
            <a:pPr lvl="1"/>
            <a:r>
              <a:rPr lang="el-GR" noProof="0"/>
              <a:t>Δεύτερου επιπέδου</a:t>
            </a:r>
          </a:p>
          <a:p>
            <a:pPr lvl="2"/>
            <a:r>
              <a:rPr lang="el-GR" noProof="0"/>
              <a:t>Τρίτου επιπέδου</a:t>
            </a:r>
          </a:p>
          <a:p>
            <a:pPr lvl="3"/>
            <a:r>
              <a:rPr lang="el-GR" noProof="0"/>
              <a:t>Τέταρτου επιπέδου</a:t>
            </a:r>
          </a:p>
          <a:p>
            <a:pPr lvl="4"/>
            <a:r>
              <a:rPr lang="el-GR" noProof="0"/>
              <a:t>Πέμπτου επιπέδου</a:t>
            </a:r>
          </a:p>
        </p:txBody>
      </p:sp>
      <p:sp>
        <p:nvSpPr>
          <p:cNvPr id="6" name="5 - Θέση υποσέλιδου"/>
          <p:cNvSpPr>
            <a:spLocks noGrp="1"/>
          </p:cNvSpPr>
          <p:nvPr>
            <p:ph type="ftr" sz="quarter" idx="4"/>
          </p:nvPr>
        </p:nvSpPr>
        <p:spPr>
          <a:xfrm>
            <a:off x="0" y="9556750"/>
            <a:ext cx="2978150" cy="503238"/>
          </a:xfrm>
          <a:prstGeom prst="rect">
            <a:avLst/>
          </a:prstGeom>
        </p:spPr>
        <p:txBody>
          <a:bodyPr vert="horz" lIns="96771" tIns="48385" rIns="96771" bIns="48385" rtlCol="0" anchor="b"/>
          <a:lstStyle>
            <a:lvl1pPr algn="l" fontAlgn="auto">
              <a:spcBef>
                <a:spcPts val="0"/>
              </a:spcBef>
              <a:spcAft>
                <a:spcPts val="0"/>
              </a:spcAft>
              <a:defRPr sz="1300">
                <a:latin typeface="+mn-lt"/>
              </a:defRPr>
            </a:lvl1pPr>
          </a:lstStyle>
          <a:p>
            <a:pPr>
              <a:defRPr/>
            </a:pPr>
            <a:endParaRPr lang="el-GR"/>
          </a:p>
        </p:txBody>
      </p:sp>
      <p:sp>
        <p:nvSpPr>
          <p:cNvPr id="7" name="6 - Θέση αριθμού διαφάνειας"/>
          <p:cNvSpPr>
            <a:spLocks noGrp="1"/>
          </p:cNvSpPr>
          <p:nvPr>
            <p:ph type="sldNum" sz="quarter" idx="5"/>
          </p:nvPr>
        </p:nvSpPr>
        <p:spPr>
          <a:xfrm>
            <a:off x="3894138" y="9556750"/>
            <a:ext cx="2978150" cy="503238"/>
          </a:xfrm>
          <a:prstGeom prst="rect">
            <a:avLst/>
          </a:prstGeom>
        </p:spPr>
        <p:txBody>
          <a:bodyPr vert="horz" lIns="96771" tIns="48385" rIns="96771" bIns="48385" rtlCol="0" anchor="b"/>
          <a:lstStyle>
            <a:lvl1pPr algn="r" fontAlgn="auto">
              <a:spcBef>
                <a:spcPts val="0"/>
              </a:spcBef>
              <a:spcAft>
                <a:spcPts val="0"/>
              </a:spcAft>
              <a:defRPr sz="1300">
                <a:latin typeface="+mn-lt"/>
              </a:defRPr>
            </a:lvl1pPr>
          </a:lstStyle>
          <a:p>
            <a:pPr>
              <a:defRPr/>
            </a:pPr>
            <a:fld id="{31471A7E-A36B-450C-AE03-5584C0A743E4}" type="slidenum">
              <a:rPr lang="el-GR"/>
              <a:pPr>
                <a:defRPr/>
              </a:pPr>
              <a:t>‹#›</a:t>
            </a:fld>
            <a:endParaRPr lang="el-G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18435" name="2 - Θέση σημειώσεων"/>
          <p:cNvSpPr>
            <a:spLocks noGrp="1"/>
          </p:cNvSpPr>
          <p:nvPr>
            <p:ph type="body" idx="1"/>
          </p:nvPr>
        </p:nvSpPr>
        <p:spPr bwMode="auto">
          <a:noFill/>
        </p:spPr>
        <p:txBody>
          <a:bodyPr wrap="square" numCol="1" anchor="t" anchorCtr="0" compatLnSpc="1">
            <a:prstTxWarp prst="textNoShape">
              <a:avLst/>
            </a:prstTxWarp>
          </a:bodyPr>
          <a:lstStyle/>
          <a:p>
            <a:endParaRPr lang="el-GR"/>
          </a:p>
        </p:txBody>
      </p:sp>
      <p:sp>
        <p:nvSpPr>
          <p:cNvPr id="4" name="3 - Θέση αριθμού διαφάνειας"/>
          <p:cNvSpPr>
            <a:spLocks noGrp="1"/>
          </p:cNvSpPr>
          <p:nvPr>
            <p:ph type="sldNum" sz="quarter" idx="5"/>
          </p:nvPr>
        </p:nvSpPr>
        <p:spPr/>
        <p:txBody>
          <a:bodyPr/>
          <a:lstStyle/>
          <a:p>
            <a:pPr>
              <a:defRPr/>
            </a:pPr>
            <a:fld id="{D467F6E1-63CF-4D0F-8030-F6D8B3FA2ED3}" type="slidenum">
              <a:rPr lang="el-GR" smtClean="0"/>
              <a:pPr>
                <a:defRPr/>
              </a:pPr>
              <a:t>1</a:t>
            </a:fld>
            <a:endParaRPr lang="el-G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1 - Θέση εικόνας διαφάνειας"/>
          <p:cNvSpPr>
            <a:spLocks noGrp="1" noRot="1" noChangeAspect="1" noTextEdit="1"/>
          </p:cNvSpPr>
          <p:nvPr>
            <p:ph type="sldImg"/>
          </p:nvPr>
        </p:nvSpPr>
        <p:spPr bwMode="auto">
          <a:xfrm>
            <a:off x="1784350" y="754063"/>
            <a:ext cx="3087688" cy="2317750"/>
          </a:xfrm>
          <a:noFill/>
          <a:ln>
            <a:solidFill>
              <a:srgbClr val="000000"/>
            </a:solidFill>
            <a:miter lim="800000"/>
            <a:headEnd/>
            <a:tailEnd/>
          </a:ln>
        </p:spPr>
      </p:sp>
      <p:sp>
        <p:nvSpPr>
          <p:cNvPr id="27651" name="2 - Θέση σημειώσεων"/>
          <p:cNvSpPr>
            <a:spLocks noGrp="1"/>
          </p:cNvSpPr>
          <p:nvPr>
            <p:ph type="body" idx="1"/>
          </p:nvPr>
        </p:nvSpPr>
        <p:spPr bwMode="auto">
          <a:xfrm>
            <a:off x="693738" y="4000500"/>
            <a:ext cx="5499100" cy="4527550"/>
          </a:xfrm>
          <a:noFill/>
        </p:spPr>
        <p:txBody>
          <a:bodyPr wrap="square" numCol="1" anchor="t" anchorCtr="0" compatLnSpc="1">
            <a:prstTxWarp prst="textNoShape">
              <a:avLst/>
            </a:prstTxWarp>
          </a:bodyPr>
          <a:lstStyle/>
          <a:p>
            <a:endParaRPr lang="el-GR" sz="1700">
              <a:latin typeface="Tahoma" pitchFamily="34" charset="0"/>
              <a:cs typeface="Tahoma" pitchFamily="34" charset="0"/>
            </a:endParaRPr>
          </a:p>
        </p:txBody>
      </p:sp>
      <p:sp>
        <p:nvSpPr>
          <p:cNvPr id="4" name="3 - Θέση αριθμού διαφάνειας"/>
          <p:cNvSpPr>
            <a:spLocks noGrp="1"/>
          </p:cNvSpPr>
          <p:nvPr>
            <p:ph type="sldNum" sz="quarter" idx="5"/>
          </p:nvPr>
        </p:nvSpPr>
        <p:spPr/>
        <p:txBody>
          <a:bodyPr/>
          <a:lstStyle/>
          <a:p>
            <a:pPr>
              <a:defRPr/>
            </a:pPr>
            <a:fld id="{20C4CB86-5F1F-4871-B8D0-AE8CFAD190E2}" type="slidenum">
              <a:rPr lang="el-GR" smtClean="0"/>
              <a:pPr>
                <a:defRPr/>
              </a:pPr>
              <a:t>10</a:t>
            </a:fld>
            <a:endParaRPr lang="el-G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1 - Θέση εικόνας διαφάνειας"/>
          <p:cNvSpPr>
            <a:spLocks noGrp="1" noRot="1" noChangeAspect="1" noTextEdit="1"/>
          </p:cNvSpPr>
          <p:nvPr>
            <p:ph type="sldImg"/>
          </p:nvPr>
        </p:nvSpPr>
        <p:spPr bwMode="auto">
          <a:xfrm>
            <a:off x="2417763" y="196850"/>
            <a:ext cx="1822450" cy="1366838"/>
          </a:xfrm>
          <a:noFill/>
          <a:ln>
            <a:solidFill>
              <a:srgbClr val="000000"/>
            </a:solidFill>
            <a:miter lim="800000"/>
            <a:headEnd/>
            <a:tailEnd/>
          </a:ln>
        </p:spPr>
      </p:sp>
      <p:sp>
        <p:nvSpPr>
          <p:cNvPr id="3" name="2 - Θέση σημειώσεων"/>
          <p:cNvSpPr>
            <a:spLocks noGrp="1"/>
          </p:cNvSpPr>
          <p:nvPr>
            <p:ph type="body" idx="1"/>
          </p:nvPr>
        </p:nvSpPr>
        <p:spPr>
          <a:xfrm>
            <a:off x="188913" y="1782763"/>
            <a:ext cx="6684962" cy="8081962"/>
          </a:xfrm>
        </p:spPr>
        <p:txBody>
          <a:bodyPr>
            <a:normAutofit fontScale="92500" lnSpcReduction="10000"/>
          </a:bodyPr>
          <a:lstStyle/>
          <a:p>
            <a:pPr marL="241927" indent="-241927" defTabSz="967710">
              <a:defRPr/>
            </a:pPr>
            <a:endParaRPr lang="el-GR" sz="1700" dirty="0">
              <a:latin typeface="Tahoma" pitchFamily="34" charset="0"/>
              <a:cs typeface="Tahoma" pitchFamily="34" charset="0"/>
            </a:endParaRPr>
          </a:p>
        </p:txBody>
      </p:sp>
      <p:sp>
        <p:nvSpPr>
          <p:cNvPr id="4" name="3 - Θέση αριθμού διαφάνειας"/>
          <p:cNvSpPr>
            <a:spLocks noGrp="1"/>
          </p:cNvSpPr>
          <p:nvPr>
            <p:ph type="sldNum" sz="quarter" idx="5"/>
          </p:nvPr>
        </p:nvSpPr>
        <p:spPr/>
        <p:txBody>
          <a:bodyPr/>
          <a:lstStyle/>
          <a:p>
            <a:pPr>
              <a:defRPr/>
            </a:pPr>
            <a:fld id="{FC81737F-FBFC-40D1-9C37-D65913F5C773}" type="slidenum">
              <a:rPr lang="el-GR" smtClean="0"/>
              <a:pPr>
                <a:defRPr/>
              </a:pPr>
              <a:t>11</a:t>
            </a:fld>
            <a:endParaRPr lang="el-G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1 - Θέση εικόνας διαφάνειας"/>
          <p:cNvSpPr>
            <a:spLocks noGrp="1" noRot="1" noChangeAspect="1" noTextEdit="1"/>
          </p:cNvSpPr>
          <p:nvPr>
            <p:ph type="sldImg"/>
          </p:nvPr>
        </p:nvSpPr>
        <p:spPr bwMode="auto">
          <a:xfrm>
            <a:off x="1530350" y="754063"/>
            <a:ext cx="3906838" cy="2930525"/>
          </a:xfrm>
          <a:noFill/>
          <a:ln>
            <a:solidFill>
              <a:srgbClr val="000000"/>
            </a:solidFill>
            <a:miter lim="800000"/>
            <a:headEnd/>
            <a:tailEnd/>
          </a:ln>
        </p:spPr>
      </p:sp>
      <p:sp>
        <p:nvSpPr>
          <p:cNvPr id="29699" name="2 - Θέση σημειώσεων"/>
          <p:cNvSpPr>
            <a:spLocks noGrp="1"/>
          </p:cNvSpPr>
          <p:nvPr>
            <p:ph type="body" idx="1"/>
          </p:nvPr>
        </p:nvSpPr>
        <p:spPr bwMode="auto">
          <a:noFill/>
        </p:spPr>
        <p:txBody>
          <a:bodyPr wrap="square" numCol="1" anchor="t" anchorCtr="0" compatLnSpc="1">
            <a:prstTxWarp prst="textNoShape">
              <a:avLst/>
            </a:prstTxWarp>
          </a:bodyPr>
          <a:lstStyle/>
          <a:p>
            <a:endParaRPr lang="el-GR"/>
          </a:p>
        </p:txBody>
      </p:sp>
      <p:sp>
        <p:nvSpPr>
          <p:cNvPr id="4" name="3 - Θέση αριθμού διαφάνειας"/>
          <p:cNvSpPr>
            <a:spLocks noGrp="1"/>
          </p:cNvSpPr>
          <p:nvPr>
            <p:ph type="sldNum" sz="quarter" idx="5"/>
          </p:nvPr>
        </p:nvSpPr>
        <p:spPr/>
        <p:txBody>
          <a:bodyPr/>
          <a:lstStyle/>
          <a:p>
            <a:pPr>
              <a:defRPr/>
            </a:pPr>
            <a:fld id="{27EB3554-629A-4784-8BD0-B41F463431EA}" type="slidenum">
              <a:rPr lang="el-GR" smtClean="0"/>
              <a:pPr>
                <a:defRPr/>
              </a:pPr>
              <a:t>12</a:t>
            </a:fld>
            <a:endParaRPr lang="el-G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1 - Θέση εικόνας διαφάνειας"/>
          <p:cNvSpPr>
            <a:spLocks noGrp="1" noRot="1" noChangeAspect="1" noTextEdit="1"/>
          </p:cNvSpPr>
          <p:nvPr>
            <p:ph type="sldImg"/>
          </p:nvPr>
        </p:nvSpPr>
        <p:spPr bwMode="auto">
          <a:xfrm>
            <a:off x="1708150" y="754063"/>
            <a:ext cx="3168650" cy="2378075"/>
          </a:xfrm>
          <a:noFill/>
          <a:ln>
            <a:solidFill>
              <a:srgbClr val="000000"/>
            </a:solidFill>
            <a:miter lim="800000"/>
            <a:headEnd/>
            <a:tailEnd/>
          </a:ln>
        </p:spPr>
      </p:sp>
      <p:sp>
        <p:nvSpPr>
          <p:cNvPr id="30723" name="2 - Θέση σημειώσεων"/>
          <p:cNvSpPr>
            <a:spLocks noGrp="1"/>
          </p:cNvSpPr>
          <p:nvPr>
            <p:ph type="body" idx="1"/>
          </p:nvPr>
        </p:nvSpPr>
        <p:spPr bwMode="auto">
          <a:xfrm>
            <a:off x="687388" y="3921125"/>
            <a:ext cx="5499100" cy="5386388"/>
          </a:xfrm>
          <a:noFill/>
        </p:spPr>
        <p:txBody>
          <a:bodyPr wrap="square" numCol="1" anchor="t" anchorCtr="0" compatLnSpc="1">
            <a:prstTxWarp prst="textNoShape">
              <a:avLst/>
            </a:prstTxWarp>
          </a:bodyPr>
          <a:lstStyle/>
          <a:p>
            <a:pPr eaLnBrk="1" hangingPunct="1"/>
            <a:endParaRPr lang="el-GR" sz="1700">
              <a:latin typeface="Tahoma" pitchFamily="34" charset="0"/>
              <a:cs typeface="Tahoma" pitchFamily="34" charset="0"/>
            </a:endParaRPr>
          </a:p>
        </p:txBody>
      </p:sp>
      <p:sp>
        <p:nvSpPr>
          <p:cNvPr id="4" name="3 - Θέση αριθμού διαφάνειας"/>
          <p:cNvSpPr>
            <a:spLocks noGrp="1"/>
          </p:cNvSpPr>
          <p:nvPr>
            <p:ph type="sldNum" sz="quarter" idx="5"/>
          </p:nvPr>
        </p:nvSpPr>
        <p:spPr/>
        <p:txBody>
          <a:bodyPr/>
          <a:lstStyle/>
          <a:p>
            <a:pPr>
              <a:defRPr/>
            </a:pPr>
            <a:fld id="{8A8A9F73-B414-425F-8EC2-0B12FC339F8E}" type="slidenum">
              <a:rPr lang="el-GR" smtClean="0"/>
              <a:pPr>
                <a:defRPr/>
              </a:pPr>
              <a:t>13</a:t>
            </a:fld>
            <a:endParaRPr lang="el-G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1 - Θέση εικόνας διαφάνειας"/>
          <p:cNvSpPr>
            <a:spLocks noGrp="1" noRot="1" noChangeAspect="1" noTextEdit="1"/>
          </p:cNvSpPr>
          <p:nvPr>
            <p:ph type="sldImg"/>
          </p:nvPr>
        </p:nvSpPr>
        <p:spPr bwMode="auto">
          <a:xfrm>
            <a:off x="2073275" y="754063"/>
            <a:ext cx="3060700" cy="2295525"/>
          </a:xfrm>
          <a:noFill/>
          <a:ln>
            <a:solidFill>
              <a:srgbClr val="000000"/>
            </a:solidFill>
            <a:miter lim="800000"/>
            <a:headEnd/>
            <a:tailEnd/>
          </a:ln>
        </p:spPr>
      </p:sp>
      <p:sp>
        <p:nvSpPr>
          <p:cNvPr id="31747" name="2 - Θέση σημειώσεων"/>
          <p:cNvSpPr>
            <a:spLocks noGrp="1"/>
          </p:cNvSpPr>
          <p:nvPr>
            <p:ph type="body" idx="1"/>
          </p:nvPr>
        </p:nvSpPr>
        <p:spPr bwMode="auto">
          <a:noFill/>
        </p:spPr>
        <p:txBody>
          <a:bodyPr wrap="square" numCol="1" anchor="t" anchorCtr="0" compatLnSpc="1">
            <a:prstTxWarp prst="textNoShape">
              <a:avLst/>
            </a:prstTxWarp>
          </a:bodyPr>
          <a:lstStyle/>
          <a:p>
            <a:endParaRPr lang="el-GR"/>
          </a:p>
        </p:txBody>
      </p:sp>
      <p:sp>
        <p:nvSpPr>
          <p:cNvPr id="4" name="3 - Θέση αριθμού διαφάνειας"/>
          <p:cNvSpPr>
            <a:spLocks noGrp="1"/>
          </p:cNvSpPr>
          <p:nvPr>
            <p:ph type="sldNum" sz="quarter" idx="5"/>
          </p:nvPr>
        </p:nvSpPr>
        <p:spPr/>
        <p:txBody>
          <a:bodyPr/>
          <a:lstStyle/>
          <a:p>
            <a:pPr>
              <a:defRPr/>
            </a:pPr>
            <a:fld id="{96E62EF3-5E36-40D3-B880-E9EB3A4A1B26}" type="slidenum">
              <a:rPr lang="el-GR" smtClean="0"/>
              <a:pPr>
                <a:defRPr/>
              </a:pPr>
              <a:t>14</a:t>
            </a:fld>
            <a:endParaRPr lang="el-G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1 - Θέση εικόνας διαφάνειας"/>
          <p:cNvSpPr>
            <a:spLocks noGrp="1" noRot="1" noChangeAspect="1" noTextEdit="1"/>
          </p:cNvSpPr>
          <p:nvPr>
            <p:ph type="sldImg"/>
          </p:nvPr>
        </p:nvSpPr>
        <p:spPr bwMode="auto">
          <a:xfrm>
            <a:off x="2076450" y="754063"/>
            <a:ext cx="3009900" cy="2259012"/>
          </a:xfrm>
          <a:noFill/>
          <a:ln>
            <a:solidFill>
              <a:srgbClr val="000000"/>
            </a:solidFill>
            <a:miter lim="800000"/>
            <a:headEnd/>
            <a:tailEnd/>
          </a:ln>
        </p:spPr>
      </p:sp>
      <p:sp>
        <p:nvSpPr>
          <p:cNvPr id="32771" name="2 - Θέση σημειώσεων"/>
          <p:cNvSpPr>
            <a:spLocks noGrp="1"/>
          </p:cNvSpPr>
          <p:nvPr>
            <p:ph type="body" idx="1"/>
          </p:nvPr>
        </p:nvSpPr>
        <p:spPr bwMode="auto">
          <a:noFill/>
        </p:spPr>
        <p:txBody>
          <a:bodyPr wrap="square" numCol="1" anchor="t" anchorCtr="0" compatLnSpc="1">
            <a:prstTxWarp prst="textNoShape">
              <a:avLst/>
            </a:prstTxWarp>
          </a:bodyPr>
          <a:lstStyle/>
          <a:p>
            <a:endParaRPr lang="el-GR"/>
          </a:p>
        </p:txBody>
      </p:sp>
      <p:sp>
        <p:nvSpPr>
          <p:cNvPr id="4" name="3 - Θέση αριθμού διαφάνειας"/>
          <p:cNvSpPr>
            <a:spLocks noGrp="1"/>
          </p:cNvSpPr>
          <p:nvPr>
            <p:ph type="sldNum" sz="quarter" idx="5"/>
          </p:nvPr>
        </p:nvSpPr>
        <p:spPr/>
        <p:txBody>
          <a:bodyPr/>
          <a:lstStyle/>
          <a:p>
            <a:pPr>
              <a:defRPr/>
            </a:pPr>
            <a:fld id="{E7FCA91C-31E1-47F9-9AF9-86B8F68716B9}" type="slidenum">
              <a:rPr lang="el-GR" smtClean="0"/>
              <a:pPr>
                <a:defRPr/>
              </a:pPr>
              <a:t>15</a:t>
            </a:fld>
            <a:endParaRPr lang="el-G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19459" name="2 - Θέση σημειώσεων"/>
          <p:cNvSpPr>
            <a:spLocks noGrp="1"/>
          </p:cNvSpPr>
          <p:nvPr>
            <p:ph type="body" idx="1"/>
          </p:nvPr>
        </p:nvSpPr>
        <p:spPr bwMode="auto">
          <a:noFill/>
        </p:spPr>
        <p:txBody>
          <a:bodyPr wrap="square" numCol="1" anchor="t" anchorCtr="0" compatLnSpc="1">
            <a:prstTxWarp prst="textNoShape">
              <a:avLst/>
            </a:prstTxWarp>
          </a:bodyPr>
          <a:lstStyle/>
          <a:p>
            <a:endParaRPr lang="el-GR"/>
          </a:p>
        </p:txBody>
      </p:sp>
      <p:sp>
        <p:nvSpPr>
          <p:cNvPr id="4" name="3 - Θέση αριθμού διαφάνειας"/>
          <p:cNvSpPr>
            <a:spLocks noGrp="1"/>
          </p:cNvSpPr>
          <p:nvPr>
            <p:ph type="sldNum" sz="quarter" idx="5"/>
          </p:nvPr>
        </p:nvSpPr>
        <p:spPr/>
        <p:txBody>
          <a:bodyPr/>
          <a:lstStyle/>
          <a:p>
            <a:pPr>
              <a:defRPr/>
            </a:pPr>
            <a:fld id="{55258F44-C442-440E-A4D4-8C70B26609F0}" type="slidenum">
              <a:rPr lang="el-GR" smtClean="0"/>
              <a:pPr>
                <a:defRPr/>
              </a:pPr>
              <a:t>2</a:t>
            </a:fld>
            <a:endParaRPr lang="el-G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1 - Θέση εικόνας διαφάνειας"/>
          <p:cNvSpPr>
            <a:spLocks noGrp="1" noRot="1" noChangeAspect="1" noTextEdit="1"/>
          </p:cNvSpPr>
          <p:nvPr>
            <p:ph type="sldImg"/>
          </p:nvPr>
        </p:nvSpPr>
        <p:spPr bwMode="auto">
          <a:xfrm>
            <a:off x="1522413" y="593725"/>
            <a:ext cx="4098925" cy="3074988"/>
          </a:xfrm>
          <a:noFill/>
          <a:ln>
            <a:solidFill>
              <a:srgbClr val="000000"/>
            </a:solidFill>
            <a:miter lim="800000"/>
            <a:headEnd/>
            <a:tailEnd/>
          </a:ln>
        </p:spPr>
      </p:sp>
      <p:sp>
        <p:nvSpPr>
          <p:cNvPr id="20483" name="2 - Θέση σημειώσεων"/>
          <p:cNvSpPr>
            <a:spLocks noGrp="1"/>
          </p:cNvSpPr>
          <p:nvPr>
            <p:ph type="body" idx="1"/>
          </p:nvPr>
        </p:nvSpPr>
        <p:spPr bwMode="auto">
          <a:xfrm>
            <a:off x="404813" y="4159250"/>
            <a:ext cx="6207125" cy="5148263"/>
          </a:xfrm>
          <a:noFill/>
        </p:spPr>
        <p:txBody>
          <a:bodyPr wrap="square" numCol="1" anchor="t" anchorCtr="0" compatLnSpc="1">
            <a:prstTxWarp prst="textNoShape">
              <a:avLst/>
            </a:prstTxWarp>
          </a:bodyPr>
          <a:lstStyle/>
          <a:p>
            <a:endParaRPr lang="el-GR"/>
          </a:p>
        </p:txBody>
      </p:sp>
      <p:sp>
        <p:nvSpPr>
          <p:cNvPr id="4" name="3 - Θέση αριθμού διαφάνειας"/>
          <p:cNvSpPr>
            <a:spLocks noGrp="1"/>
          </p:cNvSpPr>
          <p:nvPr>
            <p:ph type="sldNum" sz="quarter" idx="5"/>
          </p:nvPr>
        </p:nvSpPr>
        <p:spPr/>
        <p:txBody>
          <a:bodyPr/>
          <a:lstStyle/>
          <a:p>
            <a:pPr>
              <a:defRPr/>
            </a:pPr>
            <a:fld id="{87495645-DFE0-4BA3-9B2F-A43E44B1AF2F}" type="slidenum">
              <a:rPr lang="el-GR" smtClean="0"/>
              <a:pPr>
                <a:defRPr/>
              </a:pPr>
              <a:t>3</a:t>
            </a:fld>
            <a:endParaRPr lang="el-G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1 - Θέση εικόνας διαφάνειας"/>
          <p:cNvSpPr>
            <a:spLocks noGrp="1" noRot="1" noChangeAspect="1" noTextEdit="1"/>
          </p:cNvSpPr>
          <p:nvPr>
            <p:ph type="sldImg"/>
          </p:nvPr>
        </p:nvSpPr>
        <p:spPr bwMode="auto">
          <a:xfrm>
            <a:off x="2079625" y="673100"/>
            <a:ext cx="2930525" cy="2198688"/>
          </a:xfrm>
          <a:noFill/>
          <a:ln>
            <a:solidFill>
              <a:srgbClr val="000000"/>
            </a:solidFill>
            <a:miter lim="800000"/>
            <a:headEnd/>
            <a:tailEnd/>
          </a:ln>
        </p:spPr>
      </p:sp>
      <p:sp>
        <p:nvSpPr>
          <p:cNvPr id="3" name="2 - Θέση σημειώσεων"/>
          <p:cNvSpPr>
            <a:spLocks noGrp="1"/>
          </p:cNvSpPr>
          <p:nvPr>
            <p:ph type="body" idx="1"/>
          </p:nvPr>
        </p:nvSpPr>
        <p:spPr>
          <a:xfrm>
            <a:off x="333375" y="3446463"/>
            <a:ext cx="6207125" cy="5861050"/>
          </a:xfrm>
        </p:spPr>
        <p:txBody>
          <a:bodyPr>
            <a:noAutofit/>
          </a:bodyPr>
          <a:lstStyle/>
          <a:p>
            <a:pPr>
              <a:defRPr/>
            </a:pPr>
            <a:endParaRPr lang="el-GR" sz="1700" dirty="0">
              <a:solidFill>
                <a:schemeClr val="accent4">
                  <a:lumMod val="50000"/>
                </a:schemeClr>
              </a:solidFill>
              <a:effectLst>
                <a:outerShdw blurRad="38100" dist="38100" dir="2700000" algn="tl">
                  <a:srgbClr val="000000">
                    <a:alpha val="43137"/>
                  </a:srgbClr>
                </a:outerShdw>
              </a:effectLst>
              <a:latin typeface="Tahoma" pitchFamily="34" charset="0"/>
              <a:cs typeface="Tahoma" pitchFamily="34" charset="0"/>
            </a:endParaRPr>
          </a:p>
        </p:txBody>
      </p:sp>
      <p:sp>
        <p:nvSpPr>
          <p:cNvPr id="4" name="3 - Θέση αριθμού διαφάνειας"/>
          <p:cNvSpPr>
            <a:spLocks noGrp="1"/>
          </p:cNvSpPr>
          <p:nvPr>
            <p:ph type="sldNum" sz="quarter" idx="5"/>
          </p:nvPr>
        </p:nvSpPr>
        <p:spPr/>
        <p:txBody>
          <a:bodyPr/>
          <a:lstStyle/>
          <a:p>
            <a:pPr>
              <a:defRPr/>
            </a:pPr>
            <a:fld id="{23096B88-6B7A-4F7B-AA71-B2EC331F85D3}" type="slidenum">
              <a:rPr lang="el-GR" smtClean="0"/>
              <a:pPr>
                <a:defRPr/>
              </a:pPr>
              <a:t>4</a:t>
            </a:fld>
            <a:endParaRPr lang="el-G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1 - Θέση εικόνας διαφάνειας"/>
          <p:cNvSpPr>
            <a:spLocks noGrp="1" noRot="1" noChangeAspect="1" noTextEdit="1"/>
          </p:cNvSpPr>
          <p:nvPr>
            <p:ph type="sldImg"/>
          </p:nvPr>
        </p:nvSpPr>
        <p:spPr bwMode="auto">
          <a:xfrm>
            <a:off x="2500313" y="754063"/>
            <a:ext cx="2341562" cy="1755775"/>
          </a:xfrm>
          <a:noFill/>
          <a:ln>
            <a:solidFill>
              <a:srgbClr val="000000"/>
            </a:solidFill>
            <a:miter lim="800000"/>
            <a:headEnd/>
            <a:tailEnd/>
          </a:ln>
        </p:spPr>
      </p:sp>
      <p:sp>
        <p:nvSpPr>
          <p:cNvPr id="22531" name="2 - Θέση σημειώσεων"/>
          <p:cNvSpPr>
            <a:spLocks noGrp="1"/>
          </p:cNvSpPr>
          <p:nvPr>
            <p:ph type="body" idx="1"/>
          </p:nvPr>
        </p:nvSpPr>
        <p:spPr bwMode="auto">
          <a:xfrm>
            <a:off x="766763" y="3446463"/>
            <a:ext cx="5499100" cy="5308600"/>
          </a:xfrm>
          <a:noFill/>
        </p:spPr>
        <p:txBody>
          <a:bodyPr wrap="square" numCol="1" anchor="t" anchorCtr="0" compatLnSpc="1">
            <a:prstTxWarp prst="textNoShape">
              <a:avLst/>
            </a:prstTxWarp>
          </a:bodyPr>
          <a:lstStyle/>
          <a:p>
            <a:endParaRPr lang="el-GR"/>
          </a:p>
        </p:txBody>
      </p:sp>
      <p:sp>
        <p:nvSpPr>
          <p:cNvPr id="4" name="3 - Θέση αριθμού διαφάνειας"/>
          <p:cNvSpPr>
            <a:spLocks noGrp="1"/>
          </p:cNvSpPr>
          <p:nvPr>
            <p:ph type="sldNum" sz="quarter" idx="5"/>
          </p:nvPr>
        </p:nvSpPr>
        <p:spPr/>
        <p:txBody>
          <a:bodyPr/>
          <a:lstStyle/>
          <a:p>
            <a:pPr>
              <a:defRPr/>
            </a:pPr>
            <a:fld id="{36897872-2E52-43F2-8DDB-AEE9601D42A6}" type="slidenum">
              <a:rPr lang="el-GR" smtClean="0"/>
              <a:pPr>
                <a:defRPr/>
              </a:pPr>
              <a:t>5</a:t>
            </a:fld>
            <a:endParaRPr lang="el-G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1 - Θέση εικόνας διαφάνειας"/>
          <p:cNvSpPr>
            <a:spLocks noGrp="1" noRot="1" noChangeAspect="1" noTextEdit="1"/>
          </p:cNvSpPr>
          <p:nvPr>
            <p:ph type="sldImg"/>
          </p:nvPr>
        </p:nvSpPr>
        <p:spPr bwMode="auto">
          <a:xfrm>
            <a:off x="2206625" y="514350"/>
            <a:ext cx="2535238" cy="1901825"/>
          </a:xfrm>
          <a:noFill/>
          <a:ln>
            <a:solidFill>
              <a:srgbClr val="000000"/>
            </a:solidFill>
            <a:miter lim="800000"/>
            <a:headEnd/>
            <a:tailEnd/>
          </a:ln>
        </p:spPr>
      </p:sp>
      <p:sp>
        <p:nvSpPr>
          <p:cNvPr id="26627" name="2 - Θέση σημειώσεων"/>
          <p:cNvSpPr>
            <a:spLocks noGrp="1"/>
          </p:cNvSpPr>
          <p:nvPr>
            <p:ph type="body" idx="1"/>
          </p:nvPr>
        </p:nvSpPr>
        <p:spPr bwMode="auto">
          <a:xfrm>
            <a:off x="333375" y="2811463"/>
            <a:ext cx="6207125" cy="6894512"/>
          </a:xfrm>
        </p:spPr>
        <p:txBody>
          <a:bodyPr wrap="square" numCol="1" anchor="t" anchorCtr="0" compatLnSpc="1">
            <a:prstTxWarp prst="textNoShape">
              <a:avLst/>
            </a:prstTxWarp>
            <a:normAutofit lnSpcReduction="10000"/>
          </a:bodyPr>
          <a:lstStyle/>
          <a:p>
            <a:pPr eaLnBrk="1" hangingPunct="1">
              <a:defRPr/>
            </a:pPr>
            <a:endParaRPr lang="el-GR" dirty="0"/>
          </a:p>
        </p:txBody>
      </p:sp>
      <p:sp>
        <p:nvSpPr>
          <p:cNvPr id="4" name="3 - Θέση αριθμού διαφάνειας"/>
          <p:cNvSpPr>
            <a:spLocks noGrp="1"/>
          </p:cNvSpPr>
          <p:nvPr>
            <p:ph type="sldNum" sz="quarter" idx="5"/>
          </p:nvPr>
        </p:nvSpPr>
        <p:spPr/>
        <p:txBody>
          <a:bodyPr/>
          <a:lstStyle/>
          <a:p>
            <a:pPr>
              <a:defRPr/>
            </a:pPr>
            <a:fld id="{022E0122-7828-48E9-AF76-C202311E2B32}" type="slidenum">
              <a:rPr lang="el-GR" smtClean="0"/>
              <a:pPr>
                <a:defRPr/>
              </a:pPr>
              <a:t>6</a:t>
            </a:fld>
            <a:endParaRPr lang="el-G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1 - Θέση εικόνας διαφάνειας"/>
          <p:cNvSpPr>
            <a:spLocks noGrp="1" noRot="1" noChangeAspect="1" noTextEdit="1"/>
          </p:cNvSpPr>
          <p:nvPr>
            <p:ph type="sldImg"/>
          </p:nvPr>
        </p:nvSpPr>
        <p:spPr bwMode="auto">
          <a:xfrm>
            <a:off x="2357438" y="754063"/>
            <a:ext cx="2592387" cy="1944687"/>
          </a:xfrm>
          <a:noFill/>
          <a:ln>
            <a:solidFill>
              <a:srgbClr val="000000"/>
            </a:solidFill>
            <a:miter lim="800000"/>
            <a:headEnd/>
            <a:tailEnd/>
          </a:ln>
        </p:spPr>
      </p:sp>
      <p:sp>
        <p:nvSpPr>
          <p:cNvPr id="24579" name="2 - Θέση σημειώσεων"/>
          <p:cNvSpPr>
            <a:spLocks noGrp="1"/>
          </p:cNvSpPr>
          <p:nvPr>
            <p:ph type="body" idx="1"/>
          </p:nvPr>
        </p:nvSpPr>
        <p:spPr bwMode="auto">
          <a:xfrm>
            <a:off x="693738" y="3525838"/>
            <a:ext cx="5499100" cy="5240337"/>
          </a:xfrm>
          <a:noFill/>
        </p:spPr>
        <p:txBody>
          <a:bodyPr wrap="square" numCol="1" anchor="t" anchorCtr="0" compatLnSpc="1">
            <a:prstTxWarp prst="textNoShape">
              <a:avLst/>
            </a:prstTxWarp>
          </a:bodyPr>
          <a:lstStyle/>
          <a:p>
            <a:pPr eaLnBrk="1" hangingPunct="1">
              <a:spcBef>
                <a:spcPct val="0"/>
              </a:spcBef>
            </a:pPr>
            <a:endParaRPr lang="el-GR" sz="1700">
              <a:latin typeface="Tahoma" pitchFamily="34" charset="0"/>
              <a:cs typeface="Tahoma" pitchFamily="34" charset="0"/>
            </a:endParaRPr>
          </a:p>
        </p:txBody>
      </p:sp>
      <p:sp>
        <p:nvSpPr>
          <p:cNvPr id="8196" name="3 - Θέση αριθμού διαφάνειας"/>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639B0E7-3FDC-4DA4-8F1C-C47219056AB6}" type="slidenum">
              <a:rPr lang="el-GR" smtClean="0"/>
              <a:pPr fontAlgn="base">
                <a:spcBef>
                  <a:spcPct val="0"/>
                </a:spcBef>
                <a:spcAft>
                  <a:spcPct val="0"/>
                </a:spcAft>
                <a:defRPr/>
              </a:pPr>
              <a:t>7</a:t>
            </a:fld>
            <a:endParaRPr lang="el-G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1 - Θέση εικόνας διαφάνειας"/>
          <p:cNvSpPr>
            <a:spLocks noGrp="1" noRot="1" noChangeAspect="1" noTextEdit="1"/>
          </p:cNvSpPr>
          <p:nvPr>
            <p:ph type="sldImg"/>
          </p:nvPr>
        </p:nvSpPr>
        <p:spPr bwMode="auto">
          <a:xfrm>
            <a:off x="2241550" y="754063"/>
            <a:ext cx="2532063" cy="1900237"/>
          </a:xfrm>
          <a:noFill/>
          <a:ln>
            <a:solidFill>
              <a:srgbClr val="000000"/>
            </a:solidFill>
            <a:miter lim="800000"/>
            <a:headEnd/>
            <a:tailEnd/>
          </a:ln>
        </p:spPr>
      </p:sp>
      <p:sp>
        <p:nvSpPr>
          <p:cNvPr id="25603" name="2 - Θέση σημειώσεων"/>
          <p:cNvSpPr>
            <a:spLocks noGrp="1"/>
          </p:cNvSpPr>
          <p:nvPr>
            <p:ph type="body" idx="1"/>
          </p:nvPr>
        </p:nvSpPr>
        <p:spPr bwMode="auto">
          <a:xfrm>
            <a:off x="693738" y="4159250"/>
            <a:ext cx="5499100" cy="4527550"/>
          </a:xfrm>
          <a:noFill/>
        </p:spPr>
        <p:txBody>
          <a:bodyPr wrap="square" numCol="1" anchor="t" anchorCtr="0" compatLnSpc="1">
            <a:prstTxWarp prst="textNoShape">
              <a:avLst/>
            </a:prstTxWarp>
          </a:bodyPr>
          <a:lstStyle/>
          <a:p>
            <a:endParaRPr lang="el-GR" sz="1700">
              <a:latin typeface="Tahoma" pitchFamily="34" charset="0"/>
              <a:cs typeface="Tahoma" pitchFamily="34" charset="0"/>
            </a:endParaRPr>
          </a:p>
        </p:txBody>
      </p:sp>
      <p:sp>
        <p:nvSpPr>
          <p:cNvPr id="4" name="3 - Θέση αριθμού διαφάνειας"/>
          <p:cNvSpPr>
            <a:spLocks noGrp="1"/>
          </p:cNvSpPr>
          <p:nvPr>
            <p:ph type="sldNum" sz="quarter" idx="5"/>
          </p:nvPr>
        </p:nvSpPr>
        <p:spPr/>
        <p:txBody>
          <a:bodyPr/>
          <a:lstStyle/>
          <a:p>
            <a:pPr>
              <a:defRPr/>
            </a:pPr>
            <a:fld id="{4185710B-A66B-418B-B7F2-CDD0E3FE7665}" type="slidenum">
              <a:rPr lang="el-GR" smtClean="0"/>
              <a:pPr>
                <a:defRPr/>
              </a:pPr>
              <a:t>8</a:t>
            </a:fld>
            <a:endParaRPr lang="el-G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1 - Θέση εικόνας διαφάνειας"/>
          <p:cNvSpPr>
            <a:spLocks noGrp="1" noRot="1" noChangeAspect="1" noTextEdit="1"/>
          </p:cNvSpPr>
          <p:nvPr>
            <p:ph type="sldImg"/>
          </p:nvPr>
        </p:nvSpPr>
        <p:spPr bwMode="auto">
          <a:xfrm>
            <a:off x="2085975" y="754063"/>
            <a:ext cx="2773363" cy="2081212"/>
          </a:xfrm>
          <a:noFill/>
          <a:ln>
            <a:solidFill>
              <a:srgbClr val="000000"/>
            </a:solidFill>
            <a:miter lim="800000"/>
            <a:headEnd/>
            <a:tailEnd/>
          </a:ln>
        </p:spPr>
      </p:sp>
      <p:sp>
        <p:nvSpPr>
          <p:cNvPr id="26627" name="2 - Θέση σημειώσεων"/>
          <p:cNvSpPr>
            <a:spLocks noGrp="1"/>
          </p:cNvSpPr>
          <p:nvPr>
            <p:ph type="body" idx="1"/>
          </p:nvPr>
        </p:nvSpPr>
        <p:spPr bwMode="auto">
          <a:xfrm>
            <a:off x="766763" y="4079875"/>
            <a:ext cx="5499100" cy="4527550"/>
          </a:xfrm>
          <a:noFill/>
        </p:spPr>
        <p:txBody>
          <a:bodyPr wrap="square" numCol="1" anchor="t" anchorCtr="0" compatLnSpc="1">
            <a:prstTxWarp prst="textNoShape">
              <a:avLst/>
            </a:prstTxWarp>
          </a:bodyPr>
          <a:lstStyle/>
          <a:p>
            <a:endParaRPr lang="el-GR" sz="1700">
              <a:latin typeface="Tahoma" pitchFamily="34" charset="0"/>
              <a:cs typeface="Tahoma" pitchFamily="34" charset="0"/>
            </a:endParaRPr>
          </a:p>
        </p:txBody>
      </p:sp>
      <p:sp>
        <p:nvSpPr>
          <p:cNvPr id="4" name="3 - Θέση αριθμού διαφάνειας"/>
          <p:cNvSpPr>
            <a:spLocks noGrp="1"/>
          </p:cNvSpPr>
          <p:nvPr>
            <p:ph type="sldNum" sz="quarter" idx="5"/>
          </p:nvPr>
        </p:nvSpPr>
        <p:spPr/>
        <p:txBody>
          <a:bodyPr/>
          <a:lstStyle/>
          <a:p>
            <a:pPr>
              <a:defRPr/>
            </a:pPr>
            <a:fld id="{0727A4FE-9A2B-4202-8E44-1465F01164EE}" type="slidenum">
              <a:rPr lang="el-GR" smtClean="0"/>
              <a:pPr>
                <a:defRPr/>
              </a:pPr>
              <a:t>9</a:t>
            </a:fld>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a:t>Kλικ για επεξεργασία του τίτλου</a:t>
            </a: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p>
        </p:txBody>
      </p:sp>
      <p:sp>
        <p:nvSpPr>
          <p:cNvPr id="4" name="3 - Θέση ημερομηνίας"/>
          <p:cNvSpPr>
            <a:spLocks noGrp="1"/>
          </p:cNvSpPr>
          <p:nvPr>
            <p:ph type="dt" sz="half" idx="10"/>
          </p:nvPr>
        </p:nvSpPr>
        <p:spPr/>
        <p:txBody>
          <a:bodyPr/>
          <a:lstStyle>
            <a:lvl1pPr>
              <a:defRPr/>
            </a:lvl1pPr>
          </a:lstStyle>
          <a:p>
            <a:pPr>
              <a:defRPr/>
            </a:pPr>
            <a:fld id="{FCF20EC3-4F19-4CE4-BFC8-73FAD0371A57}" type="datetime1">
              <a:rPr lang="el-GR"/>
              <a:pPr>
                <a:defRPr/>
              </a:pPr>
              <a:t>15/9/2025</a:t>
            </a:fld>
            <a:endParaRPr lang="el-GR"/>
          </a:p>
        </p:txBody>
      </p:sp>
      <p:sp>
        <p:nvSpPr>
          <p:cNvPr id="5" name="4 - Θέση υποσέλιδου"/>
          <p:cNvSpPr>
            <a:spLocks noGrp="1"/>
          </p:cNvSpPr>
          <p:nvPr>
            <p:ph type="ftr" sz="quarter" idx="11"/>
          </p:nvPr>
        </p:nvSpPr>
        <p:spPr/>
        <p:txBody>
          <a:bodyPr/>
          <a:lstStyle>
            <a:lvl1pPr>
              <a:defRPr/>
            </a:lvl1pPr>
          </a:lstStyle>
          <a:p>
            <a:pPr>
              <a:defRPr/>
            </a:pPr>
            <a:endParaRPr lang="el-GR"/>
          </a:p>
        </p:txBody>
      </p:sp>
      <p:sp>
        <p:nvSpPr>
          <p:cNvPr id="6" name="5 - Θέση αριθμού διαφάνειας"/>
          <p:cNvSpPr>
            <a:spLocks noGrp="1"/>
          </p:cNvSpPr>
          <p:nvPr>
            <p:ph type="sldNum" sz="quarter" idx="12"/>
          </p:nvPr>
        </p:nvSpPr>
        <p:spPr/>
        <p:txBody>
          <a:bodyPr/>
          <a:lstStyle>
            <a:lvl1pPr>
              <a:defRPr/>
            </a:lvl1pPr>
          </a:lstStyle>
          <a:p>
            <a:pPr>
              <a:defRPr/>
            </a:pPr>
            <a:fld id="{8838655C-5E3A-43C3-B79D-23FE57E74C89}" type="slidenum">
              <a:rPr lang="el-GR"/>
              <a:pPr>
                <a:defRPr/>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κατακόρυφου κειμένου"/>
          <p:cNvSpPr>
            <a:spLocks noGrp="1"/>
          </p:cNvSpPr>
          <p:nvPr>
            <p:ph type="body" orient="vert" idx="1"/>
          </p:nvPr>
        </p:nvSpPr>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lvl1pPr>
              <a:defRPr/>
            </a:lvl1pPr>
          </a:lstStyle>
          <a:p>
            <a:pPr>
              <a:defRPr/>
            </a:pPr>
            <a:fld id="{0FE3A81D-5A45-444D-BE58-6B09EFB1E000}" type="datetime1">
              <a:rPr lang="el-GR"/>
              <a:pPr>
                <a:defRPr/>
              </a:pPr>
              <a:t>15/9/2025</a:t>
            </a:fld>
            <a:endParaRPr lang="el-GR"/>
          </a:p>
        </p:txBody>
      </p:sp>
      <p:sp>
        <p:nvSpPr>
          <p:cNvPr id="5" name="4 - Θέση υποσέλιδου"/>
          <p:cNvSpPr>
            <a:spLocks noGrp="1"/>
          </p:cNvSpPr>
          <p:nvPr>
            <p:ph type="ftr" sz="quarter" idx="11"/>
          </p:nvPr>
        </p:nvSpPr>
        <p:spPr/>
        <p:txBody>
          <a:bodyPr/>
          <a:lstStyle>
            <a:lvl1pPr>
              <a:defRPr/>
            </a:lvl1pPr>
          </a:lstStyle>
          <a:p>
            <a:pPr>
              <a:defRPr/>
            </a:pPr>
            <a:endParaRPr lang="el-GR"/>
          </a:p>
        </p:txBody>
      </p:sp>
      <p:sp>
        <p:nvSpPr>
          <p:cNvPr id="6" name="5 - Θέση αριθμού διαφάνειας"/>
          <p:cNvSpPr>
            <a:spLocks noGrp="1"/>
          </p:cNvSpPr>
          <p:nvPr>
            <p:ph type="sldNum" sz="quarter" idx="12"/>
          </p:nvPr>
        </p:nvSpPr>
        <p:spPr/>
        <p:txBody>
          <a:bodyPr/>
          <a:lstStyle>
            <a:lvl1pPr>
              <a:defRPr/>
            </a:lvl1pPr>
          </a:lstStyle>
          <a:p>
            <a:pPr>
              <a:defRPr/>
            </a:pPr>
            <a:fld id="{6E8B90A7-7BC2-4A64-877A-93EE7CE37A3C}" type="slidenum">
              <a:rPr lang="el-GR"/>
              <a:pPr>
                <a:defRPr/>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a:t>Kλικ για επεξεργασία του τίτλου</a:t>
            </a: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lvl1pPr>
              <a:defRPr/>
            </a:lvl1pPr>
          </a:lstStyle>
          <a:p>
            <a:pPr>
              <a:defRPr/>
            </a:pPr>
            <a:fld id="{43A5B41E-B161-458A-8B2F-9781961F7AC2}" type="datetime1">
              <a:rPr lang="el-GR"/>
              <a:pPr>
                <a:defRPr/>
              </a:pPr>
              <a:t>15/9/2025</a:t>
            </a:fld>
            <a:endParaRPr lang="el-GR"/>
          </a:p>
        </p:txBody>
      </p:sp>
      <p:sp>
        <p:nvSpPr>
          <p:cNvPr id="5" name="4 - Θέση υποσέλιδου"/>
          <p:cNvSpPr>
            <a:spLocks noGrp="1"/>
          </p:cNvSpPr>
          <p:nvPr>
            <p:ph type="ftr" sz="quarter" idx="11"/>
          </p:nvPr>
        </p:nvSpPr>
        <p:spPr/>
        <p:txBody>
          <a:bodyPr/>
          <a:lstStyle>
            <a:lvl1pPr>
              <a:defRPr/>
            </a:lvl1pPr>
          </a:lstStyle>
          <a:p>
            <a:pPr>
              <a:defRPr/>
            </a:pPr>
            <a:endParaRPr lang="el-GR"/>
          </a:p>
        </p:txBody>
      </p:sp>
      <p:sp>
        <p:nvSpPr>
          <p:cNvPr id="6" name="5 - Θέση αριθμού διαφάνειας"/>
          <p:cNvSpPr>
            <a:spLocks noGrp="1"/>
          </p:cNvSpPr>
          <p:nvPr>
            <p:ph type="sldNum" sz="quarter" idx="12"/>
          </p:nvPr>
        </p:nvSpPr>
        <p:spPr/>
        <p:txBody>
          <a:bodyPr/>
          <a:lstStyle>
            <a:lvl1pPr>
              <a:defRPr/>
            </a:lvl1pPr>
          </a:lstStyle>
          <a:p>
            <a:pPr>
              <a:defRPr/>
            </a:pPr>
            <a:fld id="{3BEB1417-E3F8-4DC9-A67C-ABA93BB3B04E}" type="slidenum">
              <a:rPr lang="el-GR"/>
              <a:pPr>
                <a:defRPr/>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idx="1"/>
          </p:nvPr>
        </p:nvSpPr>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lvl1pPr>
              <a:defRPr/>
            </a:lvl1pPr>
          </a:lstStyle>
          <a:p>
            <a:pPr>
              <a:defRPr/>
            </a:pPr>
            <a:fld id="{D4ADF2F0-7E80-405B-AADF-22079ECA9EFA}" type="datetime1">
              <a:rPr lang="el-GR"/>
              <a:pPr>
                <a:defRPr/>
              </a:pPr>
              <a:t>15/9/2025</a:t>
            </a:fld>
            <a:endParaRPr lang="el-GR"/>
          </a:p>
        </p:txBody>
      </p:sp>
      <p:sp>
        <p:nvSpPr>
          <p:cNvPr id="5" name="4 - Θέση υποσέλιδου"/>
          <p:cNvSpPr>
            <a:spLocks noGrp="1"/>
          </p:cNvSpPr>
          <p:nvPr>
            <p:ph type="ftr" sz="quarter" idx="11"/>
          </p:nvPr>
        </p:nvSpPr>
        <p:spPr/>
        <p:txBody>
          <a:bodyPr/>
          <a:lstStyle>
            <a:lvl1pPr>
              <a:defRPr/>
            </a:lvl1pPr>
          </a:lstStyle>
          <a:p>
            <a:pPr>
              <a:defRPr/>
            </a:pPr>
            <a:endParaRPr lang="el-GR"/>
          </a:p>
        </p:txBody>
      </p:sp>
      <p:sp>
        <p:nvSpPr>
          <p:cNvPr id="6" name="5 - Θέση αριθμού διαφάνειας"/>
          <p:cNvSpPr>
            <a:spLocks noGrp="1"/>
          </p:cNvSpPr>
          <p:nvPr>
            <p:ph type="sldNum" sz="quarter" idx="12"/>
          </p:nvPr>
        </p:nvSpPr>
        <p:spPr/>
        <p:txBody>
          <a:bodyPr/>
          <a:lstStyle>
            <a:lvl1pPr>
              <a:defRPr/>
            </a:lvl1pPr>
          </a:lstStyle>
          <a:p>
            <a:pPr>
              <a:defRPr/>
            </a:pPr>
            <a:fld id="{647EF623-8FD3-483F-92D9-D30B5A2424FE}" type="slidenum">
              <a:rPr lang="el-GR"/>
              <a:pPr>
                <a:defRPr/>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a:t>Kλικ για επεξεργασία του τίτλου</a:t>
            </a: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lvl1pPr>
              <a:defRPr/>
            </a:lvl1pPr>
          </a:lstStyle>
          <a:p>
            <a:pPr>
              <a:defRPr/>
            </a:pPr>
            <a:fld id="{C8A00AA3-C459-41E4-8E41-6AB5FB94B4E4}" type="datetime1">
              <a:rPr lang="el-GR"/>
              <a:pPr>
                <a:defRPr/>
              </a:pPr>
              <a:t>15/9/2025</a:t>
            </a:fld>
            <a:endParaRPr lang="el-GR"/>
          </a:p>
        </p:txBody>
      </p:sp>
      <p:sp>
        <p:nvSpPr>
          <p:cNvPr id="5" name="4 - Θέση υποσέλιδου"/>
          <p:cNvSpPr>
            <a:spLocks noGrp="1"/>
          </p:cNvSpPr>
          <p:nvPr>
            <p:ph type="ftr" sz="quarter" idx="11"/>
          </p:nvPr>
        </p:nvSpPr>
        <p:spPr/>
        <p:txBody>
          <a:bodyPr/>
          <a:lstStyle>
            <a:lvl1pPr>
              <a:defRPr/>
            </a:lvl1pPr>
          </a:lstStyle>
          <a:p>
            <a:pPr>
              <a:defRPr/>
            </a:pPr>
            <a:endParaRPr lang="el-GR"/>
          </a:p>
        </p:txBody>
      </p:sp>
      <p:sp>
        <p:nvSpPr>
          <p:cNvPr id="6" name="5 - Θέση αριθμού διαφάνειας"/>
          <p:cNvSpPr>
            <a:spLocks noGrp="1"/>
          </p:cNvSpPr>
          <p:nvPr>
            <p:ph type="sldNum" sz="quarter" idx="12"/>
          </p:nvPr>
        </p:nvSpPr>
        <p:spPr/>
        <p:txBody>
          <a:bodyPr/>
          <a:lstStyle>
            <a:lvl1pPr>
              <a:defRPr/>
            </a:lvl1pPr>
          </a:lstStyle>
          <a:p>
            <a:pPr>
              <a:defRPr/>
            </a:pPr>
            <a:fld id="{E6D83766-9D88-4A46-AB81-FA70999CC703}" type="slidenum">
              <a:rPr lang="el-GR"/>
              <a:pPr>
                <a:defRPr/>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3 - Θέση ημερομηνίας"/>
          <p:cNvSpPr>
            <a:spLocks noGrp="1"/>
          </p:cNvSpPr>
          <p:nvPr>
            <p:ph type="dt" sz="half" idx="10"/>
          </p:nvPr>
        </p:nvSpPr>
        <p:spPr/>
        <p:txBody>
          <a:bodyPr/>
          <a:lstStyle>
            <a:lvl1pPr>
              <a:defRPr/>
            </a:lvl1pPr>
          </a:lstStyle>
          <a:p>
            <a:pPr>
              <a:defRPr/>
            </a:pPr>
            <a:fld id="{6DC03082-F1F4-4AAD-8022-CAD21DF1AA68}" type="datetime1">
              <a:rPr lang="el-GR"/>
              <a:pPr>
                <a:defRPr/>
              </a:pPr>
              <a:t>15/9/2025</a:t>
            </a:fld>
            <a:endParaRPr lang="el-GR"/>
          </a:p>
        </p:txBody>
      </p:sp>
      <p:sp>
        <p:nvSpPr>
          <p:cNvPr id="6" name="4 - Θέση υποσέλιδου"/>
          <p:cNvSpPr>
            <a:spLocks noGrp="1"/>
          </p:cNvSpPr>
          <p:nvPr>
            <p:ph type="ftr" sz="quarter" idx="11"/>
          </p:nvPr>
        </p:nvSpPr>
        <p:spPr/>
        <p:txBody>
          <a:bodyPr/>
          <a:lstStyle>
            <a:lvl1pPr>
              <a:defRPr/>
            </a:lvl1pPr>
          </a:lstStyle>
          <a:p>
            <a:pPr>
              <a:defRPr/>
            </a:pPr>
            <a:endParaRPr lang="el-GR"/>
          </a:p>
        </p:txBody>
      </p:sp>
      <p:sp>
        <p:nvSpPr>
          <p:cNvPr id="7" name="5 - Θέση αριθμού διαφάνειας"/>
          <p:cNvSpPr>
            <a:spLocks noGrp="1"/>
          </p:cNvSpPr>
          <p:nvPr>
            <p:ph type="sldNum" sz="quarter" idx="12"/>
          </p:nvPr>
        </p:nvSpPr>
        <p:spPr/>
        <p:txBody>
          <a:bodyPr/>
          <a:lstStyle>
            <a:lvl1pPr>
              <a:defRPr/>
            </a:lvl1pPr>
          </a:lstStyle>
          <a:p>
            <a:pPr>
              <a:defRPr/>
            </a:pPr>
            <a:fld id="{7D4C2DA4-BCE3-4D89-B2DC-821F68669E05}" type="slidenum">
              <a:rPr lang="el-GR"/>
              <a:pPr>
                <a:defRPr/>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a:t>Kλικ για επεξεργασία του τίτλου</a:t>
            </a: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3 - Θέση ημερομηνίας"/>
          <p:cNvSpPr>
            <a:spLocks noGrp="1"/>
          </p:cNvSpPr>
          <p:nvPr>
            <p:ph type="dt" sz="half" idx="10"/>
          </p:nvPr>
        </p:nvSpPr>
        <p:spPr/>
        <p:txBody>
          <a:bodyPr/>
          <a:lstStyle>
            <a:lvl1pPr>
              <a:defRPr/>
            </a:lvl1pPr>
          </a:lstStyle>
          <a:p>
            <a:pPr>
              <a:defRPr/>
            </a:pPr>
            <a:fld id="{521E6DDB-ABB7-423F-BE9F-0B0E35662C17}" type="datetime1">
              <a:rPr lang="el-GR"/>
              <a:pPr>
                <a:defRPr/>
              </a:pPr>
              <a:t>15/9/2025</a:t>
            </a:fld>
            <a:endParaRPr lang="el-GR"/>
          </a:p>
        </p:txBody>
      </p:sp>
      <p:sp>
        <p:nvSpPr>
          <p:cNvPr id="8" name="4 - Θέση υποσέλιδου"/>
          <p:cNvSpPr>
            <a:spLocks noGrp="1"/>
          </p:cNvSpPr>
          <p:nvPr>
            <p:ph type="ftr" sz="quarter" idx="11"/>
          </p:nvPr>
        </p:nvSpPr>
        <p:spPr/>
        <p:txBody>
          <a:bodyPr/>
          <a:lstStyle>
            <a:lvl1pPr>
              <a:defRPr/>
            </a:lvl1pPr>
          </a:lstStyle>
          <a:p>
            <a:pPr>
              <a:defRPr/>
            </a:pPr>
            <a:endParaRPr lang="el-GR"/>
          </a:p>
        </p:txBody>
      </p:sp>
      <p:sp>
        <p:nvSpPr>
          <p:cNvPr id="9" name="5 - Θέση αριθμού διαφάνειας"/>
          <p:cNvSpPr>
            <a:spLocks noGrp="1"/>
          </p:cNvSpPr>
          <p:nvPr>
            <p:ph type="sldNum" sz="quarter" idx="12"/>
          </p:nvPr>
        </p:nvSpPr>
        <p:spPr/>
        <p:txBody>
          <a:bodyPr/>
          <a:lstStyle>
            <a:lvl1pPr>
              <a:defRPr/>
            </a:lvl1pPr>
          </a:lstStyle>
          <a:p>
            <a:pPr>
              <a:defRPr/>
            </a:pPr>
            <a:fld id="{1D510B19-5DD5-41E3-99A2-B450B9E087A9}" type="slidenum">
              <a:rPr lang="el-GR"/>
              <a:pPr>
                <a:defRPr/>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3 - Θέση ημερομηνίας"/>
          <p:cNvSpPr>
            <a:spLocks noGrp="1"/>
          </p:cNvSpPr>
          <p:nvPr>
            <p:ph type="dt" sz="half" idx="10"/>
          </p:nvPr>
        </p:nvSpPr>
        <p:spPr/>
        <p:txBody>
          <a:bodyPr/>
          <a:lstStyle>
            <a:lvl1pPr>
              <a:defRPr/>
            </a:lvl1pPr>
          </a:lstStyle>
          <a:p>
            <a:pPr>
              <a:defRPr/>
            </a:pPr>
            <a:fld id="{14A2B382-950F-42FC-8A11-82F5A9EFCF84}" type="datetime1">
              <a:rPr lang="el-GR"/>
              <a:pPr>
                <a:defRPr/>
              </a:pPr>
              <a:t>15/9/2025</a:t>
            </a:fld>
            <a:endParaRPr lang="el-GR"/>
          </a:p>
        </p:txBody>
      </p:sp>
      <p:sp>
        <p:nvSpPr>
          <p:cNvPr id="4" name="4 - Θέση υποσέλιδου"/>
          <p:cNvSpPr>
            <a:spLocks noGrp="1"/>
          </p:cNvSpPr>
          <p:nvPr>
            <p:ph type="ftr" sz="quarter" idx="11"/>
          </p:nvPr>
        </p:nvSpPr>
        <p:spPr/>
        <p:txBody>
          <a:bodyPr/>
          <a:lstStyle>
            <a:lvl1pPr>
              <a:defRPr/>
            </a:lvl1pPr>
          </a:lstStyle>
          <a:p>
            <a:pPr>
              <a:defRPr/>
            </a:pPr>
            <a:endParaRPr lang="el-GR"/>
          </a:p>
        </p:txBody>
      </p:sp>
      <p:sp>
        <p:nvSpPr>
          <p:cNvPr id="5" name="5 - Θέση αριθμού διαφάνειας"/>
          <p:cNvSpPr>
            <a:spLocks noGrp="1"/>
          </p:cNvSpPr>
          <p:nvPr>
            <p:ph type="sldNum" sz="quarter" idx="12"/>
          </p:nvPr>
        </p:nvSpPr>
        <p:spPr/>
        <p:txBody>
          <a:bodyPr/>
          <a:lstStyle>
            <a:lvl1pPr>
              <a:defRPr/>
            </a:lvl1pPr>
          </a:lstStyle>
          <a:p>
            <a:pPr>
              <a:defRPr/>
            </a:pPr>
            <a:fld id="{CDB09B3D-3C35-413B-BBD3-7B464EC02C31}" type="slidenum">
              <a:rPr lang="el-GR"/>
              <a:pPr>
                <a:defRPr/>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3 - Θέση ημερομηνίας"/>
          <p:cNvSpPr>
            <a:spLocks noGrp="1"/>
          </p:cNvSpPr>
          <p:nvPr>
            <p:ph type="dt" sz="half" idx="10"/>
          </p:nvPr>
        </p:nvSpPr>
        <p:spPr/>
        <p:txBody>
          <a:bodyPr/>
          <a:lstStyle>
            <a:lvl1pPr>
              <a:defRPr/>
            </a:lvl1pPr>
          </a:lstStyle>
          <a:p>
            <a:pPr>
              <a:defRPr/>
            </a:pPr>
            <a:fld id="{CA2CEE18-3EFF-4D62-9826-5D0A2824EB78}" type="datetime1">
              <a:rPr lang="el-GR"/>
              <a:pPr>
                <a:defRPr/>
              </a:pPr>
              <a:t>15/9/2025</a:t>
            </a:fld>
            <a:endParaRPr lang="el-GR"/>
          </a:p>
        </p:txBody>
      </p:sp>
      <p:sp>
        <p:nvSpPr>
          <p:cNvPr id="3" name="4 - Θέση υποσέλιδου"/>
          <p:cNvSpPr>
            <a:spLocks noGrp="1"/>
          </p:cNvSpPr>
          <p:nvPr>
            <p:ph type="ftr" sz="quarter" idx="11"/>
          </p:nvPr>
        </p:nvSpPr>
        <p:spPr/>
        <p:txBody>
          <a:bodyPr/>
          <a:lstStyle>
            <a:lvl1pPr>
              <a:defRPr/>
            </a:lvl1pPr>
          </a:lstStyle>
          <a:p>
            <a:pPr>
              <a:defRPr/>
            </a:pPr>
            <a:endParaRPr lang="el-GR"/>
          </a:p>
        </p:txBody>
      </p:sp>
      <p:sp>
        <p:nvSpPr>
          <p:cNvPr id="4" name="5 - Θέση αριθμού διαφάνειας"/>
          <p:cNvSpPr>
            <a:spLocks noGrp="1"/>
          </p:cNvSpPr>
          <p:nvPr>
            <p:ph type="sldNum" sz="quarter" idx="12"/>
          </p:nvPr>
        </p:nvSpPr>
        <p:spPr/>
        <p:txBody>
          <a:bodyPr/>
          <a:lstStyle>
            <a:lvl1pPr>
              <a:defRPr/>
            </a:lvl1pPr>
          </a:lstStyle>
          <a:p>
            <a:pPr>
              <a:defRPr/>
            </a:pPr>
            <a:fld id="{AEBD8124-25BA-40C7-A54D-47CEF2A88A56}" type="slidenum">
              <a:rPr lang="el-GR"/>
              <a:pPr>
                <a:defRPr/>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a:t>Kλικ για επεξεργασία του τίτλου</a:t>
            </a: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3 - Θέση ημερομηνίας"/>
          <p:cNvSpPr>
            <a:spLocks noGrp="1"/>
          </p:cNvSpPr>
          <p:nvPr>
            <p:ph type="dt" sz="half" idx="10"/>
          </p:nvPr>
        </p:nvSpPr>
        <p:spPr/>
        <p:txBody>
          <a:bodyPr/>
          <a:lstStyle>
            <a:lvl1pPr>
              <a:defRPr/>
            </a:lvl1pPr>
          </a:lstStyle>
          <a:p>
            <a:pPr>
              <a:defRPr/>
            </a:pPr>
            <a:fld id="{473FDE23-0780-4B3B-BC1C-9E6333D67E92}" type="datetime1">
              <a:rPr lang="el-GR"/>
              <a:pPr>
                <a:defRPr/>
              </a:pPr>
              <a:t>15/9/2025</a:t>
            </a:fld>
            <a:endParaRPr lang="el-GR"/>
          </a:p>
        </p:txBody>
      </p:sp>
      <p:sp>
        <p:nvSpPr>
          <p:cNvPr id="6" name="4 - Θέση υποσέλιδου"/>
          <p:cNvSpPr>
            <a:spLocks noGrp="1"/>
          </p:cNvSpPr>
          <p:nvPr>
            <p:ph type="ftr" sz="quarter" idx="11"/>
          </p:nvPr>
        </p:nvSpPr>
        <p:spPr/>
        <p:txBody>
          <a:bodyPr/>
          <a:lstStyle>
            <a:lvl1pPr>
              <a:defRPr/>
            </a:lvl1pPr>
          </a:lstStyle>
          <a:p>
            <a:pPr>
              <a:defRPr/>
            </a:pPr>
            <a:endParaRPr lang="el-GR"/>
          </a:p>
        </p:txBody>
      </p:sp>
      <p:sp>
        <p:nvSpPr>
          <p:cNvPr id="7" name="5 - Θέση αριθμού διαφάνειας"/>
          <p:cNvSpPr>
            <a:spLocks noGrp="1"/>
          </p:cNvSpPr>
          <p:nvPr>
            <p:ph type="sldNum" sz="quarter" idx="12"/>
          </p:nvPr>
        </p:nvSpPr>
        <p:spPr/>
        <p:txBody>
          <a:bodyPr/>
          <a:lstStyle>
            <a:lvl1pPr>
              <a:defRPr/>
            </a:lvl1pPr>
          </a:lstStyle>
          <a:p>
            <a:pPr>
              <a:defRPr/>
            </a:pPr>
            <a:fld id="{6EB303B5-CB70-410D-904F-602F4D5F3045}" type="slidenum">
              <a:rPr lang="el-GR"/>
              <a:pPr>
                <a:defRPr/>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a:t>Kλικ για επεξεργασία του τίτλου</a:t>
            </a:r>
          </a:p>
        </p:txBody>
      </p:sp>
      <p:sp>
        <p:nvSpPr>
          <p:cNvPr id="3" name="2 - Θέση εικόνας"/>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3 - Θέση ημερομηνίας"/>
          <p:cNvSpPr>
            <a:spLocks noGrp="1"/>
          </p:cNvSpPr>
          <p:nvPr>
            <p:ph type="dt" sz="half" idx="10"/>
          </p:nvPr>
        </p:nvSpPr>
        <p:spPr/>
        <p:txBody>
          <a:bodyPr/>
          <a:lstStyle>
            <a:lvl1pPr>
              <a:defRPr/>
            </a:lvl1pPr>
          </a:lstStyle>
          <a:p>
            <a:pPr>
              <a:defRPr/>
            </a:pPr>
            <a:fld id="{38B88FF0-EF1C-461A-AA80-AE66FF83F4B9}" type="datetime1">
              <a:rPr lang="el-GR"/>
              <a:pPr>
                <a:defRPr/>
              </a:pPr>
              <a:t>15/9/2025</a:t>
            </a:fld>
            <a:endParaRPr lang="el-GR"/>
          </a:p>
        </p:txBody>
      </p:sp>
      <p:sp>
        <p:nvSpPr>
          <p:cNvPr id="6" name="4 - Θέση υποσέλιδου"/>
          <p:cNvSpPr>
            <a:spLocks noGrp="1"/>
          </p:cNvSpPr>
          <p:nvPr>
            <p:ph type="ftr" sz="quarter" idx="11"/>
          </p:nvPr>
        </p:nvSpPr>
        <p:spPr/>
        <p:txBody>
          <a:bodyPr/>
          <a:lstStyle>
            <a:lvl1pPr>
              <a:defRPr/>
            </a:lvl1pPr>
          </a:lstStyle>
          <a:p>
            <a:pPr>
              <a:defRPr/>
            </a:pPr>
            <a:endParaRPr lang="el-GR"/>
          </a:p>
        </p:txBody>
      </p:sp>
      <p:sp>
        <p:nvSpPr>
          <p:cNvPr id="7" name="5 - Θέση αριθμού διαφάνειας"/>
          <p:cNvSpPr>
            <a:spLocks noGrp="1"/>
          </p:cNvSpPr>
          <p:nvPr>
            <p:ph type="sldNum" sz="quarter" idx="12"/>
          </p:nvPr>
        </p:nvSpPr>
        <p:spPr/>
        <p:txBody>
          <a:bodyPr/>
          <a:lstStyle>
            <a:lvl1pPr>
              <a:defRPr/>
            </a:lvl1pPr>
          </a:lstStyle>
          <a:p>
            <a:pPr>
              <a:defRPr/>
            </a:pPr>
            <a:fld id="{FF54069F-B078-410C-BA69-F77EA5937FA5}" type="slidenum">
              <a:rPr lang="el-GR"/>
              <a:pPr>
                <a:defRPr/>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1 - Θέση τίτλου"/>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l-GR"/>
              <a:t>Kλικ για επεξεργασία του τίτλου</a:t>
            </a:r>
          </a:p>
        </p:txBody>
      </p:sp>
      <p:sp>
        <p:nvSpPr>
          <p:cNvPr id="1027" name="2 - Θέση κειμένου"/>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6059FD39-871F-489C-9370-D678ACC2758D}" type="datetime1">
              <a:rPr lang="el-GR"/>
              <a:pPr>
                <a:defRPr/>
              </a:pPr>
              <a:t>15/9/2025</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D7A0C01A-C00A-4334-B949-F5912ADDDF23}" type="slidenum">
              <a:rPr lang="el-GR"/>
              <a:pPr>
                <a:defRPr/>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11.xml"/><Relationship Id="rId1" Type="http://schemas.openxmlformats.org/officeDocument/2006/relationships/slideLayout" Target="../slideLayouts/slideLayout4.xml"/><Relationship Id="rId5" Type="http://schemas.openxmlformats.org/officeDocument/2006/relationships/image" Target="../media/image9.png"/><Relationship Id="rId4" Type="http://schemas.openxmlformats.org/officeDocument/2006/relationships/image" Target="../media/image8.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openxmlformats.org/officeDocument/2006/relationships/image" Target="../media/image5.wmf"/></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8" Type="http://schemas.microsoft.com/office/2007/relationships/diagramDrawing" Target="../diagrams/drawing1.xml"/><Relationship Id="rId13" Type="http://schemas.microsoft.com/office/2007/relationships/diagramDrawing" Target="../diagrams/drawing2.xml"/><Relationship Id="rId3" Type="http://schemas.openxmlformats.org/officeDocument/2006/relationships/image" Target="../media/image6.wmf"/><Relationship Id="rId7" Type="http://schemas.openxmlformats.org/officeDocument/2006/relationships/diagramColors" Target="../diagrams/colors1.xml"/><Relationship Id="rId12" Type="http://schemas.openxmlformats.org/officeDocument/2006/relationships/diagramColors" Target="../diagrams/colors2.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QuickStyle" Target="../diagrams/quickStyle1.xml"/><Relationship Id="rId11" Type="http://schemas.openxmlformats.org/officeDocument/2006/relationships/diagramQuickStyle" Target="../diagrams/quickStyle2.xml"/><Relationship Id="rId5" Type="http://schemas.openxmlformats.org/officeDocument/2006/relationships/diagramLayout" Target="../diagrams/layout1.xml"/><Relationship Id="rId10" Type="http://schemas.openxmlformats.org/officeDocument/2006/relationships/diagramLayout" Target="../diagrams/layout2.xml"/><Relationship Id="rId4" Type="http://schemas.openxmlformats.org/officeDocument/2006/relationships/diagramData" Target="../diagrams/data1.xml"/><Relationship Id="rId9" Type="http://schemas.openxmlformats.org/officeDocument/2006/relationships/diagramData" Target="../diagrams/data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ctrTitle"/>
          </p:nvPr>
        </p:nvSpPr>
        <p:spPr>
          <a:xfrm>
            <a:off x="684213" y="3357563"/>
            <a:ext cx="7772400" cy="1325562"/>
          </a:xfrm>
        </p:spPr>
        <p:txBody>
          <a:bodyPr/>
          <a:lstStyle/>
          <a:p>
            <a:pPr>
              <a:spcBef>
                <a:spcPts val="0"/>
              </a:spcBef>
              <a:defRPr/>
            </a:pPr>
            <a:r>
              <a:rPr lang="el-GR" sz="2400" dirty="0">
                <a:solidFill>
                  <a:srgbClr val="660066"/>
                </a:solidFill>
                <a:effectLst>
                  <a:outerShdw blurRad="38100" dist="38100" dir="2700000" algn="tl">
                    <a:srgbClr val="C0C0C0"/>
                  </a:outerShdw>
                </a:effectLst>
                <a:latin typeface="Bookman Old Style" pitchFamily="18" charset="0"/>
              </a:rPr>
              <a:t>Αδαμαντία </a:t>
            </a:r>
            <a:r>
              <a:rPr lang="el-GR" sz="2400" dirty="0" err="1">
                <a:solidFill>
                  <a:srgbClr val="660066"/>
                </a:solidFill>
                <a:effectLst>
                  <a:outerShdw blurRad="38100" dist="38100" dir="2700000" algn="tl">
                    <a:srgbClr val="C0C0C0"/>
                  </a:outerShdw>
                </a:effectLst>
                <a:latin typeface="Bookman Old Style" pitchFamily="18" charset="0"/>
              </a:rPr>
              <a:t>Φατσέα</a:t>
            </a:r>
            <a:br>
              <a:rPr lang="el-GR" sz="2400" dirty="0">
                <a:solidFill>
                  <a:srgbClr val="660066"/>
                </a:solidFill>
                <a:effectLst>
                  <a:outerShdw blurRad="38100" dist="38100" dir="2700000" algn="tl">
                    <a:srgbClr val="C0C0C0"/>
                  </a:outerShdw>
                </a:effectLst>
                <a:latin typeface="Bookman Old Style" pitchFamily="18" charset="0"/>
              </a:rPr>
            </a:br>
            <a:r>
              <a:rPr lang="el-GR" sz="2400" dirty="0">
                <a:solidFill>
                  <a:srgbClr val="660066"/>
                </a:solidFill>
                <a:latin typeface="Bookman Old Style" pitchFamily="18" charset="0"/>
              </a:rPr>
              <a:t> </a:t>
            </a:r>
            <a:r>
              <a:rPr lang="el-GR" sz="1600" dirty="0">
                <a:solidFill>
                  <a:schemeClr val="tx2">
                    <a:lumMod val="50000"/>
                  </a:schemeClr>
                </a:solidFill>
                <a:latin typeface="Bookman Old Style" pitchFamily="18" charset="0"/>
              </a:rPr>
              <a:t>Σχολική Σύμβουλος Φυσικής Αγωγής </a:t>
            </a:r>
            <a:br>
              <a:rPr lang="el-GR" sz="1600" dirty="0">
                <a:solidFill>
                  <a:schemeClr val="tx2">
                    <a:lumMod val="50000"/>
                  </a:schemeClr>
                </a:solidFill>
                <a:latin typeface="Bookman Old Style" pitchFamily="18" charset="0"/>
              </a:rPr>
            </a:br>
            <a:r>
              <a:rPr lang="el-GR" sz="1600" dirty="0">
                <a:solidFill>
                  <a:schemeClr val="tx2">
                    <a:lumMod val="50000"/>
                  </a:schemeClr>
                </a:solidFill>
                <a:latin typeface="Bookman Old Style" pitchFamily="18" charset="0"/>
              </a:rPr>
              <a:t>Α/</a:t>
            </a:r>
            <a:r>
              <a:rPr lang="el-GR" sz="1600" dirty="0" err="1">
                <a:solidFill>
                  <a:schemeClr val="tx2">
                    <a:lumMod val="50000"/>
                  </a:schemeClr>
                </a:solidFill>
                <a:latin typeface="Bookman Old Style" pitchFamily="18" charset="0"/>
              </a:rPr>
              <a:t>θμιας</a:t>
            </a:r>
            <a:r>
              <a:rPr lang="el-GR" sz="1600" dirty="0">
                <a:solidFill>
                  <a:schemeClr val="tx2">
                    <a:lumMod val="50000"/>
                  </a:schemeClr>
                </a:solidFill>
                <a:latin typeface="Bookman Old Style" pitchFamily="18" charset="0"/>
              </a:rPr>
              <a:t> &amp; Β/</a:t>
            </a:r>
            <a:r>
              <a:rPr lang="el-GR" sz="1600" dirty="0" err="1">
                <a:solidFill>
                  <a:schemeClr val="tx2">
                    <a:lumMod val="50000"/>
                  </a:schemeClr>
                </a:solidFill>
                <a:latin typeface="Bookman Old Style" pitchFamily="18" charset="0"/>
              </a:rPr>
              <a:t>θμιας</a:t>
            </a:r>
            <a:r>
              <a:rPr lang="el-GR" sz="1600" dirty="0">
                <a:solidFill>
                  <a:schemeClr val="tx2">
                    <a:lumMod val="50000"/>
                  </a:schemeClr>
                </a:solidFill>
                <a:latin typeface="Bookman Old Style" pitchFamily="18" charset="0"/>
              </a:rPr>
              <a:t> </a:t>
            </a:r>
            <a:r>
              <a:rPr lang="el-GR" sz="1600" dirty="0" err="1">
                <a:solidFill>
                  <a:schemeClr val="tx2">
                    <a:lumMod val="50000"/>
                  </a:schemeClr>
                </a:solidFill>
                <a:latin typeface="Bookman Old Style" pitchFamily="18" charset="0"/>
              </a:rPr>
              <a:t>Εκπ</a:t>
            </a:r>
            <a:r>
              <a:rPr lang="el-GR" sz="1600" dirty="0">
                <a:solidFill>
                  <a:schemeClr val="tx2">
                    <a:lumMod val="50000"/>
                  </a:schemeClr>
                </a:solidFill>
                <a:latin typeface="Bookman Old Style" pitchFamily="18" charset="0"/>
              </a:rPr>
              <a:t>/σης Δωδεκανήσου</a:t>
            </a:r>
            <a:endParaRPr lang="en-US" sz="1600" dirty="0">
              <a:solidFill>
                <a:schemeClr val="tx2">
                  <a:lumMod val="50000"/>
                </a:schemeClr>
              </a:solidFill>
              <a:latin typeface="Bookman Old Style" pitchFamily="18" charset="0"/>
            </a:endParaRPr>
          </a:p>
        </p:txBody>
      </p:sp>
      <p:sp>
        <p:nvSpPr>
          <p:cNvPr id="7" name="WordArt 6"/>
          <p:cNvSpPr>
            <a:spLocks noChangeArrowheads="1" noChangeShapeType="1" noTextEdit="1"/>
          </p:cNvSpPr>
          <p:nvPr/>
        </p:nvSpPr>
        <p:spPr bwMode="auto">
          <a:xfrm>
            <a:off x="2051720" y="5229200"/>
            <a:ext cx="5040560" cy="360040"/>
          </a:xfrm>
          <a:prstGeom prst="rect">
            <a:avLst/>
          </a:prstGeom>
        </p:spPr>
        <p:txBody>
          <a:bodyPr wrap="none" fromWordArt="1">
            <a:prstTxWarp prst="textPlain">
              <a:avLst>
                <a:gd name="adj" fmla="val 50000"/>
              </a:avLst>
            </a:prstTxWarp>
          </a:bodyPr>
          <a:lstStyle/>
          <a:p>
            <a:pPr algn="ctr">
              <a:defRPr/>
            </a:pPr>
            <a:r>
              <a:rPr lang="en-US" sz="3600" kern="10" dirty="0">
                <a:ln w="9525">
                  <a:solidFill>
                    <a:srgbClr val="002060"/>
                  </a:solidFill>
                  <a:round/>
                  <a:headEnd/>
                  <a:tailEnd/>
                </a:ln>
                <a:solidFill>
                  <a:schemeClr val="accent4">
                    <a:lumMod val="50000"/>
                  </a:schemeClr>
                </a:solidFill>
                <a:latin typeface="+mn-lt"/>
              </a:rPr>
              <a:t>adamantiafatsea@gmail.com</a:t>
            </a:r>
            <a:r>
              <a:rPr lang="en-US" sz="3600" kern="10" dirty="0">
                <a:ln w="9525">
                  <a:solidFill>
                    <a:srgbClr val="660066"/>
                  </a:solidFill>
                  <a:round/>
                  <a:headEnd/>
                  <a:tailEnd/>
                </a:ln>
                <a:gradFill rotWithShape="1">
                  <a:gsLst>
                    <a:gs pos="0">
                      <a:srgbClr val="660066"/>
                    </a:gs>
                    <a:gs pos="100000">
                      <a:srgbClr val="9966FF"/>
                    </a:gs>
                  </a:gsLst>
                  <a:lin ang="5400000" scaled="1"/>
                </a:gradFill>
                <a:latin typeface="+mn-lt"/>
              </a:rPr>
              <a:t> </a:t>
            </a:r>
            <a:endParaRPr lang="el-GR" sz="3600" kern="10" dirty="0">
              <a:ln w="9525">
                <a:solidFill>
                  <a:srgbClr val="660066"/>
                </a:solidFill>
                <a:round/>
                <a:headEnd/>
                <a:tailEnd/>
              </a:ln>
              <a:gradFill rotWithShape="1">
                <a:gsLst>
                  <a:gs pos="0">
                    <a:srgbClr val="660066"/>
                  </a:gs>
                  <a:gs pos="100000">
                    <a:srgbClr val="9966FF"/>
                  </a:gs>
                </a:gsLst>
                <a:lin ang="5400000" scaled="1"/>
              </a:gradFill>
              <a:latin typeface="+mn-lt"/>
            </a:endParaRPr>
          </a:p>
        </p:txBody>
      </p:sp>
      <p:sp>
        <p:nvSpPr>
          <p:cNvPr id="2052" name="WordArt 5"/>
          <p:cNvSpPr>
            <a:spLocks noChangeArrowheads="1" noChangeShapeType="1" noTextEdit="1"/>
          </p:cNvSpPr>
          <p:nvPr/>
        </p:nvSpPr>
        <p:spPr bwMode="auto">
          <a:xfrm>
            <a:off x="2843213" y="4797425"/>
            <a:ext cx="3384550" cy="287338"/>
          </a:xfrm>
          <a:prstGeom prst="rect">
            <a:avLst/>
          </a:prstGeom>
        </p:spPr>
        <p:txBody>
          <a:bodyPr wrap="none" fromWordArt="1">
            <a:prstTxWarp prst="textPlain">
              <a:avLst>
                <a:gd name="adj" fmla="val 50000"/>
              </a:avLst>
            </a:prstTxWarp>
          </a:bodyPr>
          <a:lstStyle/>
          <a:p>
            <a:pPr algn="ctr"/>
            <a:r>
              <a:rPr lang="en-US" sz="3600" kern="10">
                <a:ln w="9525">
                  <a:solidFill>
                    <a:srgbClr val="002060"/>
                  </a:solidFill>
                  <a:round/>
                  <a:headEnd/>
                  <a:tailEnd/>
                </a:ln>
                <a:solidFill>
                  <a:srgbClr val="10253F"/>
                </a:solidFill>
                <a:latin typeface="+mn-lt"/>
                <a:ea typeface="+mn-lt"/>
                <a:cs typeface="+mn-lt"/>
              </a:rPr>
              <a:t>http://fatsea-manta.gr</a:t>
            </a:r>
            <a:endParaRPr lang="el-GR" sz="3600" kern="10">
              <a:ln w="9525">
                <a:solidFill>
                  <a:srgbClr val="002060"/>
                </a:solidFill>
                <a:round/>
                <a:headEnd/>
                <a:tailEnd/>
              </a:ln>
              <a:solidFill>
                <a:srgbClr val="10253F"/>
              </a:solidFill>
              <a:latin typeface="+mn-lt"/>
              <a:ea typeface="+mn-lt"/>
              <a:cs typeface="+mn-lt"/>
            </a:endParaRPr>
          </a:p>
        </p:txBody>
      </p:sp>
      <p:sp>
        <p:nvSpPr>
          <p:cNvPr id="9" name="Rectangle 2"/>
          <p:cNvSpPr txBox="1">
            <a:spLocks noChangeArrowheads="1"/>
          </p:cNvSpPr>
          <p:nvPr/>
        </p:nvSpPr>
        <p:spPr bwMode="auto">
          <a:xfrm>
            <a:off x="0" y="2492375"/>
            <a:ext cx="9144000" cy="1008063"/>
          </a:xfrm>
          <a:prstGeom prst="rect">
            <a:avLst/>
          </a:prstGeom>
          <a:noFill/>
          <a:ln w="9525">
            <a:noFill/>
            <a:miter lim="800000"/>
            <a:headEnd/>
            <a:tailEnd/>
          </a:ln>
        </p:spPr>
        <p:txBody>
          <a:bodyPr anchor="ctr"/>
          <a:lstStyle/>
          <a:p>
            <a:pPr algn="ctr" eaLnBrk="0" hangingPunct="0">
              <a:defRPr/>
            </a:pPr>
            <a:r>
              <a:rPr lang="en-US" sz="2800" b="1" dirty="0">
                <a:solidFill>
                  <a:srgbClr val="660066"/>
                </a:solidFill>
                <a:effectLst>
                  <a:outerShdw blurRad="38100" dist="38100" dir="2700000" algn="tl">
                    <a:srgbClr val="C0C0C0"/>
                  </a:outerShdw>
                </a:effectLst>
                <a:latin typeface="+mj-lt"/>
                <a:ea typeface="+mj-ea"/>
                <a:cs typeface="+mj-cs"/>
              </a:rPr>
              <a:t>“</a:t>
            </a:r>
            <a:r>
              <a:rPr lang="el-GR" sz="2800" b="1" dirty="0">
                <a:solidFill>
                  <a:srgbClr val="660066"/>
                </a:solidFill>
                <a:effectLst>
                  <a:outerShdw blurRad="38100" dist="38100" dir="2700000" algn="tl">
                    <a:srgbClr val="C0C0C0"/>
                  </a:outerShdw>
                </a:effectLst>
                <a:latin typeface="+mj-lt"/>
                <a:ea typeface="+mj-ea"/>
                <a:cs typeface="+mj-cs"/>
              </a:rPr>
              <a:t>Σχεδιασμός μαθήματος Φ.Α. - ωριαίο πλάνο διδασκαλίας</a:t>
            </a:r>
            <a:r>
              <a:rPr lang="en-US" sz="2800" b="1" dirty="0">
                <a:solidFill>
                  <a:srgbClr val="660066"/>
                </a:solidFill>
                <a:effectLst>
                  <a:outerShdw blurRad="38100" dist="38100" dir="2700000" algn="tl">
                    <a:srgbClr val="C0C0C0"/>
                  </a:outerShdw>
                </a:effectLst>
                <a:latin typeface="+mj-lt"/>
                <a:ea typeface="+mj-ea"/>
                <a:cs typeface="+mj-cs"/>
              </a:rPr>
              <a:t>”</a:t>
            </a:r>
            <a:r>
              <a:rPr lang="en-GB" sz="2800" dirty="0">
                <a:latin typeface="+mj-lt"/>
                <a:ea typeface="+mj-ea"/>
                <a:cs typeface="+mj-cs"/>
              </a:rPr>
              <a:t> </a:t>
            </a:r>
          </a:p>
        </p:txBody>
      </p:sp>
      <p:sp>
        <p:nvSpPr>
          <p:cNvPr id="2054" name="WordArt 6"/>
          <p:cNvSpPr>
            <a:spLocks noChangeArrowheads="1" noChangeShapeType="1" noTextEdit="1"/>
          </p:cNvSpPr>
          <p:nvPr/>
        </p:nvSpPr>
        <p:spPr bwMode="auto">
          <a:xfrm>
            <a:off x="2843213" y="5805488"/>
            <a:ext cx="3457575" cy="215900"/>
          </a:xfrm>
          <a:prstGeom prst="rect">
            <a:avLst/>
          </a:prstGeom>
        </p:spPr>
        <p:txBody>
          <a:bodyPr wrap="none" fromWordArt="1">
            <a:prstTxWarp prst="textPlain">
              <a:avLst>
                <a:gd name="adj" fmla="val 50000"/>
              </a:avLst>
            </a:prstTxWarp>
          </a:bodyPr>
          <a:lstStyle/>
          <a:p>
            <a:pPr algn="ctr"/>
            <a:r>
              <a:rPr lang="el-GR" sz="3600" kern="10">
                <a:ln w="9525">
                  <a:solidFill>
                    <a:srgbClr val="002060"/>
                  </a:solidFill>
                  <a:round/>
                  <a:headEnd/>
                  <a:tailEnd/>
                </a:ln>
                <a:solidFill>
                  <a:srgbClr val="254061"/>
                </a:solidFill>
                <a:latin typeface="+mn-lt"/>
                <a:ea typeface="+mn-lt"/>
                <a:cs typeface="+mn-lt"/>
              </a:rPr>
              <a:t>Τηλ. 22413 64848/9 </a:t>
            </a:r>
          </a:p>
        </p:txBody>
      </p:sp>
      <p:sp>
        <p:nvSpPr>
          <p:cNvPr id="12" name="Rectangle 2"/>
          <p:cNvSpPr txBox="1">
            <a:spLocks noChangeArrowheads="1"/>
          </p:cNvSpPr>
          <p:nvPr/>
        </p:nvSpPr>
        <p:spPr bwMode="auto">
          <a:xfrm>
            <a:off x="0" y="6165850"/>
            <a:ext cx="9144000" cy="692150"/>
          </a:xfrm>
          <a:prstGeom prst="rect">
            <a:avLst/>
          </a:prstGeom>
          <a:noFill/>
          <a:ln w="9525">
            <a:noFill/>
            <a:miter lim="800000"/>
            <a:headEnd/>
            <a:tailEnd/>
          </a:ln>
        </p:spPr>
        <p:txBody>
          <a:bodyPr anchor="ctr"/>
          <a:lstStyle/>
          <a:p>
            <a:pPr algn="ctr" eaLnBrk="0" hangingPunct="0">
              <a:defRPr/>
            </a:pPr>
            <a:r>
              <a:rPr lang="en-US" sz="1400" dirty="0">
                <a:solidFill>
                  <a:srgbClr val="660066"/>
                </a:solidFill>
                <a:effectLst>
                  <a:outerShdw blurRad="38100" dist="38100" dir="2700000" algn="tl">
                    <a:srgbClr val="C0C0C0"/>
                  </a:outerShdw>
                </a:effectLst>
                <a:latin typeface="Bookman Old Style" pitchFamily="18" charset="0"/>
                <a:ea typeface="+mj-ea"/>
                <a:cs typeface="+mj-cs"/>
              </a:rPr>
              <a:t>21</a:t>
            </a:r>
            <a:r>
              <a:rPr lang="el-GR" sz="1400" dirty="0">
                <a:solidFill>
                  <a:srgbClr val="660066"/>
                </a:solidFill>
                <a:effectLst>
                  <a:outerShdw blurRad="38100" dist="38100" dir="2700000" algn="tl">
                    <a:srgbClr val="C0C0C0"/>
                  </a:outerShdw>
                </a:effectLst>
                <a:latin typeface="Bookman Old Style" pitchFamily="18" charset="0"/>
                <a:ea typeface="+mj-ea"/>
                <a:cs typeface="+mj-cs"/>
              </a:rPr>
              <a:t> Μαρτίου 2014,  1ο </a:t>
            </a:r>
            <a:r>
              <a:rPr lang="el-GR" sz="1400">
                <a:solidFill>
                  <a:srgbClr val="660066"/>
                </a:solidFill>
                <a:effectLst>
                  <a:outerShdw blurRad="38100" dist="38100" dir="2700000" algn="tl">
                    <a:srgbClr val="C0C0C0"/>
                  </a:outerShdw>
                </a:effectLst>
                <a:latin typeface="Bookman Old Style" pitchFamily="18" charset="0"/>
                <a:ea typeface="+mj-ea"/>
                <a:cs typeface="+mj-cs"/>
              </a:rPr>
              <a:t>ΓΕΛ Καλύμνου</a:t>
            </a:r>
            <a:endParaRPr lang="en-GB" sz="1400" dirty="0" err="1">
              <a:solidFill>
                <a:srgbClr val="660066"/>
              </a:solidFill>
              <a:effectLst>
                <a:outerShdw blurRad="38100" dist="38100" dir="2700000" algn="tl">
                  <a:srgbClr val="C0C0C0"/>
                </a:outerShdw>
              </a:effectLst>
              <a:latin typeface="Bookman Old Style" pitchFamily="18" charset="0"/>
              <a:ea typeface="+mj-ea"/>
              <a:cs typeface="+mj-cs"/>
            </a:endParaRPr>
          </a:p>
        </p:txBody>
      </p:sp>
      <p:pic>
        <p:nvPicPr>
          <p:cNvPr id="2056" name="Picture 8"/>
          <p:cNvPicPr>
            <a:picLocks noChangeAspect="1" noChangeArrowheads="1"/>
          </p:cNvPicPr>
          <p:nvPr/>
        </p:nvPicPr>
        <p:blipFill>
          <a:blip r:embed="rId3" cstate="print"/>
          <a:srcRect/>
          <a:stretch>
            <a:fillRect/>
          </a:stretch>
        </p:blipFill>
        <p:spPr bwMode="auto">
          <a:xfrm>
            <a:off x="250825" y="0"/>
            <a:ext cx="3054350" cy="23495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0" y="0"/>
            <a:ext cx="9144000" cy="490538"/>
          </a:xfrm>
        </p:spPr>
        <p:txBody>
          <a:bodyPr/>
          <a:lstStyle/>
          <a:p>
            <a:pPr>
              <a:defRPr/>
            </a:pPr>
            <a:r>
              <a:rPr lang="el-GR" sz="2800" b="1" dirty="0">
                <a:solidFill>
                  <a:schemeClr val="accent4">
                    <a:lumMod val="50000"/>
                  </a:schemeClr>
                </a:solidFill>
                <a:effectLst>
                  <a:outerShdw blurRad="38100" dist="38100" dir="2700000" algn="tl">
                    <a:srgbClr val="000000">
                      <a:alpha val="43137"/>
                    </a:srgbClr>
                  </a:outerShdw>
                </a:effectLst>
              </a:rPr>
              <a:t>Διδακτικές προσεγγίσεις 1/2</a:t>
            </a:r>
          </a:p>
        </p:txBody>
      </p:sp>
      <p:sp>
        <p:nvSpPr>
          <p:cNvPr id="5" name="4 - Θέση αριθμού διαφάνειας"/>
          <p:cNvSpPr>
            <a:spLocks noGrp="1"/>
          </p:cNvSpPr>
          <p:nvPr>
            <p:ph type="sldNum" sz="quarter" idx="12"/>
          </p:nvPr>
        </p:nvSpPr>
        <p:spPr/>
        <p:txBody>
          <a:bodyPr/>
          <a:lstStyle/>
          <a:p>
            <a:pPr>
              <a:defRPr/>
            </a:pPr>
            <a:fld id="{1862B41C-FE95-4B26-8DD2-D862FE1F5BA2}" type="slidenum">
              <a:rPr lang="el-GR" smtClean="0"/>
              <a:pPr>
                <a:defRPr/>
              </a:pPr>
              <a:t>10</a:t>
            </a:fld>
            <a:endParaRPr lang="el-GR" dirty="0"/>
          </a:p>
        </p:txBody>
      </p:sp>
      <p:sp>
        <p:nvSpPr>
          <p:cNvPr id="6" name="5 - Θέση περιεχομένου"/>
          <p:cNvSpPr>
            <a:spLocks noGrp="1"/>
          </p:cNvSpPr>
          <p:nvPr>
            <p:ph sz="half" idx="1"/>
          </p:nvPr>
        </p:nvSpPr>
        <p:spPr>
          <a:xfrm>
            <a:off x="250825" y="549275"/>
            <a:ext cx="8642350" cy="6308725"/>
          </a:xfrm>
        </p:spPr>
        <p:txBody>
          <a:bodyPr/>
          <a:lstStyle/>
          <a:p>
            <a:pPr marL="0" indent="0">
              <a:buFont typeface="Arial" charset="0"/>
              <a:buNone/>
              <a:defRPr/>
            </a:pPr>
            <a:r>
              <a:rPr lang="el-GR" sz="2600" b="1" dirty="0">
                <a:solidFill>
                  <a:schemeClr val="accent4">
                    <a:lumMod val="50000"/>
                  </a:schemeClr>
                </a:solidFill>
                <a:effectLst>
                  <a:outerShdw blurRad="38100" dist="38100" dir="2700000" algn="tl">
                    <a:srgbClr val="000000">
                      <a:alpha val="43137"/>
                    </a:srgbClr>
                  </a:outerShdw>
                </a:effectLst>
              </a:rPr>
              <a:t>Δίνεται έμφαση στη διαφοροποιημένη διδασκαλία.</a:t>
            </a:r>
          </a:p>
          <a:p>
            <a:pPr marL="0" indent="0" algn="just">
              <a:buFont typeface="Arial" charset="0"/>
              <a:buBlip>
                <a:blip r:embed="rId3"/>
              </a:buBlip>
              <a:defRPr/>
            </a:pPr>
            <a:r>
              <a:rPr lang="el-GR" sz="2400" b="1" dirty="0">
                <a:solidFill>
                  <a:schemeClr val="accent4">
                    <a:lumMod val="50000"/>
                  </a:schemeClr>
                </a:solidFill>
                <a:effectLst>
                  <a:outerShdw blurRad="38100" dist="38100" dir="2700000" algn="tl">
                    <a:srgbClr val="000000">
                      <a:alpha val="43137"/>
                    </a:srgbClr>
                  </a:outerShdw>
                </a:effectLst>
              </a:rPr>
              <a:t>καλλιέργεια κινήτρων </a:t>
            </a:r>
            <a:r>
              <a:rPr lang="el-GR" sz="2400" dirty="0">
                <a:solidFill>
                  <a:schemeClr val="accent4">
                    <a:lumMod val="50000"/>
                  </a:schemeClr>
                </a:solidFill>
              </a:rPr>
              <a:t>για ενεργοποίηση της συμμετοχής,</a:t>
            </a:r>
          </a:p>
          <a:p>
            <a:pPr marL="0" indent="0" algn="just">
              <a:buFont typeface="Arial" charset="0"/>
              <a:buBlip>
                <a:blip r:embed="rId3"/>
              </a:buBlip>
              <a:defRPr/>
            </a:pPr>
            <a:r>
              <a:rPr lang="el-GR" sz="2400" b="1" dirty="0">
                <a:solidFill>
                  <a:schemeClr val="accent4">
                    <a:lumMod val="50000"/>
                  </a:schemeClr>
                </a:solidFill>
                <a:effectLst>
                  <a:outerShdw blurRad="38100" dist="38100" dir="2700000" algn="tl">
                    <a:srgbClr val="000000">
                      <a:alpha val="43137"/>
                    </a:srgbClr>
                  </a:outerShdw>
                </a:effectLst>
              </a:rPr>
              <a:t>καλλιέργεια κλίματος </a:t>
            </a:r>
            <a:r>
              <a:rPr lang="el-GR" sz="2400" dirty="0">
                <a:solidFill>
                  <a:schemeClr val="accent4">
                    <a:lumMod val="50000"/>
                  </a:schemeClr>
                </a:solidFill>
              </a:rPr>
              <a:t>αναγνώρισης και αποδοχής, </a:t>
            </a:r>
          </a:p>
          <a:p>
            <a:pPr marL="0" indent="0" algn="just">
              <a:buFont typeface="Arial" charset="0"/>
              <a:buBlip>
                <a:blip r:embed="rId3"/>
              </a:buBlip>
              <a:defRPr/>
            </a:pPr>
            <a:r>
              <a:rPr lang="el-GR" sz="2400" b="1" dirty="0">
                <a:solidFill>
                  <a:schemeClr val="accent4">
                    <a:lumMod val="50000"/>
                  </a:schemeClr>
                </a:solidFill>
                <a:effectLst>
                  <a:outerShdw blurRad="38100" dist="38100" dir="2700000" algn="tl">
                    <a:srgbClr val="000000">
                      <a:alpha val="43137"/>
                    </a:srgbClr>
                  </a:outerShdw>
                </a:effectLst>
              </a:rPr>
              <a:t>καλλιέργεια επικοινωνίας </a:t>
            </a:r>
            <a:r>
              <a:rPr lang="el-GR" sz="2400" dirty="0">
                <a:solidFill>
                  <a:schemeClr val="accent4">
                    <a:lumMod val="50000"/>
                  </a:schemeClr>
                </a:solidFill>
              </a:rPr>
              <a:t>και κοινωνικών αλληλεπιδράσεων,</a:t>
            </a:r>
          </a:p>
          <a:p>
            <a:pPr marL="182563" indent="-182563" algn="just">
              <a:buFont typeface="Arial" charset="0"/>
              <a:buBlip>
                <a:blip r:embed="rId3"/>
              </a:buBlip>
              <a:defRPr/>
            </a:pPr>
            <a:r>
              <a:rPr lang="el-GR" sz="2400" b="1" dirty="0">
                <a:solidFill>
                  <a:schemeClr val="accent4">
                    <a:lumMod val="50000"/>
                  </a:schemeClr>
                </a:solidFill>
                <a:effectLst>
                  <a:outerShdw blurRad="38100" dist="38100" dir="2700000" algn="tl">
                    <a:srgbClr val="000000">
                      <a:alpha val="43137"/>
                    </a:srgbClr>
                  </a:outerShdw>
                </a:effectLst>
              </a:rPr>
              <a:t>αξιοποίηση των προηγούμενων γνώσεων </a:t>
            </a:r>
            <a:r>
              <a:rPr lang="el-GR" sz="2400" dirty="0">
                <a:solidFill>
                  <a:schemeClr val="accent4">
                    <a:lumMod val="50000"/>
                  </a:schemeClr>
                </a:solidFill>
              </a:rPr>
              <a:t>&amp; εμπειριών των μαθητών</a:t>
            </a:r>
          </a:p>
          <a:p>
            <a:pPr marL="182563" indent="-182563" algn="just">
              <a:buFont typeface="Arial" charset="0"/>
              <a:buBlip>
                <a:blip r:embed="rId3"/>
              </a:buBlip>
              <a:defRPr/>
            </a:pPr>
            <a:r>
              <a:rPr lang="el-GR" sz="2400" b="1" dirty="0">
                <a:solidFill>
                  <a:schemeClr val="accent4">
                    <a:lumMod val="50000"/>
                  </a:schemeClr>
                </a:solidFill>
                <a:effectLst>
                  <a:outerShdw blurRad="38100" dist="38100" dir="2700000" algn="tl">
                    <a:srgbClr val="000000">
                      <a:alpha val="43137"/>
                    </a:srgbClr>
                  </a:outerShdw>
                </a:effectLst>
              </a:rPr>
              <a:t>προοπτική υποστήριξής τους</a:t>
            </a:r>
            <a:r>
              <a:rPr lang="el-GR" sz="2400" dirty="0">
                <a:solidFill>
                  <a:schemeClr val="accent4">
                    <a:lumMod val="50000"/>
                  </a:schemeClr>
                </a:solidFill>
              </a:rPr>
              <a:t>, για επιστημονικού &amp; μορφωτικού χαρακτήρα κατακτήσεις,</a:t>
            </a:r>
          </a:p>
          <a:p>
            <a:pPr marL="182563" indent="-182563" algn="just">
              <a:buFont typeface="Arial" charset="0"/>
              <a:buBlip>
                <a:blip r:embed="rId3"/>
              </a:buBlip>
              <a:defRPr/>
            </a:pPr>
            <a:r>
              <a:rPr lang="el-GR" sz="2400" b="1" dirty="0">
                <a:solidFill>
                  <a:schemeClr val="accent4">
                    <a:lumMod val="50000"/>
                  </a:schemeClr>
                </a:solidFill>
                <a:effectLst>
                  <a:outerShdw blurRad="38100" dist="38100" dir="2700000" algn="tl">
                    <a:srgbClr val="000000">
                      <a:alpha val="43137"/>
                    </a:srgbClr>
                  </a:outerShdw>
                </a:effectLst>
              </a:rPr>
              <a:t>διαμόρφωση</a:t>
            </a:r>
            <a:r>
              <a:rPr lang="el-GR" sz="2400" dirty="0">
                <a:solidFill>
                  <a:schemeClr val="accent4">
                    <a:lumMod val="50000"/>
                  </a:schemeClr>
                </a:solidFill>
              </a:rPr>
              <a:t> </a:t>
            </a:r>
            <a:r>
              <a:rPr lang="el-GR" sz="2400" b="1" dirty="0">
                <a:solidFill>
                  <a:schemeClr val="accent4">
                    <a:lumMod val="50000"/>
                  </a:schemeClr>
                </a:solidFill>
                <a:effectLst>
                  <a:outerShdw blurRad="38100" dist="38100" dir="2700000" algn="tl">
                    <a:srgbClr val="000000">
                      <a:alpha val="43137"/>
                    </a:srgbClr>
                  </a:outerShdw>
                </a:effectLst>
              </a:rPr>
              <a:t>ελκυστικών περιβαλλόντων </a:t>
            </a:r>
            <a:r>
              <a:rPr lang="el-GR" sz="2400" dirty="0">
                <a:solidFill>
                  <a:schemeClr val="accent4">
                    <a:lumMod val="50000"/>
                  </a:schemeClr>
                </a:solidFill>
              </a:rPr>
              <a:t>μάθησης και σύνδεσή τους με τα περιβάλλοντα ζωής,</a:t>
            </a:r>
          </a:p>
          <a:p>
            <a:pPr marL="182563" indent="-182563" algn="just">
              <a:buFont typeface="Arial" charset="0"/>
              <a:buBlip>
                <a:blip r:embed="rId3"/>
              </a:buBlip>
              <a:defRPr/>
            </a:pPr>
            <a:r>
              <a:rPr lang="el-GR" sz="2400" b="1" dirty="0">
                <a:solidFill>
                  <a:schemeClr val="accent4">
                    <a:lumMod val="50000"/>
                  </a:schemeClr>
                </a:solidFill>
                <a:effectLst>
                  <a:outerShdw blurRad="38100" dist="38100" dir="2700000" algn="tl">
                    <a:srgbClr val="000000">
                      <a:alpha val="43137"/>
                    </a:srgbClr>
                  </a:outerShdw>
                </a:effectLst>
              </a:rPr>
              <a:t>σχεδιασμό και οργάνωση ευκαιριών </a:t>
            </a:r>
            <a:r>
              <a:rPr lang="el-GR" sz="2400" dirty="0">
                <a:solidFill>
                  <a:schemeClr val="accent4">
                    <a:lumMod val="50000"/>
                  </a:schemeClr>
                </a:solidFill>
              </a:rPr>
              <a:t>για πλούσιες εμπειρίες μάθησης που συνδέονται με τη συμμετοχή σε εγγράμματα γεγονότα και εγγράμματες  πρακτικές της ευρύτερης κοινότητας,</a:t>
            </a:r>
          </a:p>
          <a:p>
            <a:pPr marL="182563" indent="-182563" algn="just">
              <a:buFont typeface="Arial" charset="0"/>
              <a:buBlip>
                <a:blip r:embed="rId3"/>
              </a:buBlip>
              <a:defRPr/>
            </a:pPr>
            <a:r>
              <a:rPr lang="el-GR" sz="2400" b="1" dirty="0">
                <a:solidFill>
                  <a:schemeClr val="accent4">
                    <a:lumMod val="50000"/>
                  </a:schemeClr>
                </a:solidFill>
                <a:effectLst>
                  <a:outerShdw blurRad="38100" dist="38100" dir="2700000" algn="tl">
                    <a:srgbClr val="000000">
                      <a:alpha val="43137"/>
                    </a:srgbClr>
                  </a:outerShdw>
                </a:effectLst>
              </a:rPr>
              <a:t>καλλιέργεια της συμμετοχής των μαθητών στη διαχείριση της μάθησης  τους.</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Effect transition="in" filter="fade">
                                      <p:cBhvr>
                                        <p:cTn id="12" dur="1000"/>
                                        <p:tgtEl>
                                          <p:spTgt spid="6">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
                                            <p:txEl>
                                              <p:pRg st="1" end="1"/>
                                            </p:txEl>
                                          </p:spTgt>
                                        </p:tgtEl>
                                        <p:attrNameLst>
                                          <p:attrName>style.visibility</p:attrName>
                                        </p:attrNameLst>
                                      </p:cBhvr>
                                      <p:to>
                                        <p:strVal val="visible"/>
                                      </p:to>
                                    </p:set>
                                    <p:animEffect transition="in" filter="fade">
                                      <p:cBhvr>
                                        <p:cTn id="17" dur="1000"/>
                                        <p:tgtEl>
                                          <p:spTgt spid="6">
                                            <p:txEl>
                                              <p:pRg st="1" end="1"/>
                                            </p:txEl>
                                          </p:spTgt>
                                        </p:tgtEl>
                                      </p:cBhvr>
                                    </p:animEffect>
                                  </p:childTnLst>
                                </p:cTn>
                              </p:par>
                              <p:par>
                                <p:cTn id="18" presetID="10" presetClass="entr" presetSubtype="0" fill="hold" nodeType="withEffect">
                                  <p:stCondLst>
                                    <p:cond delay="0"/>
                                  </p:stCondLst>
                                  <p:childTnLst>
                                    <p:set>
                                      <p:cBhvr>
                                        <p:cTn id="19" dur="1" fill="hold">
                                          <p:stCondLst>
                                            <p:cond delay="0"/>
                                          </p:stCondLst>
                                        </p:cTn>
                                        <p:tgtEl>
                                          <p:spTgt spid="6">
                                            <p:txEl>
                                              <p:pRg st="2" end="2"/>
                                            </p:txEl>
                                          </p:spTgt>
                                        </p:tgtEl>
                                        <p:attrNameLst>
                                          <p:attrName>style.visibility</p:attrName>
                                        </p:attrNameLst>
                                      </p:cBhvr>
                                      <p:to>
                                        <p:strVal val="visible"/>
                                      </p:to>
                                    </p:set>
                                    <p:animEffect transition="in" filter="fade">
                                      <p:cBhvr>
                                        <p:cTn id="20" dur="1000"/>
                                        <p:tgtEl>
                                          <p:spTgt spid="6">
                                            <p:txEl>
                                              <p:pRg st="2" end="2"/>
                                            </p:txEl>
                                          </p:spTgt>
                                        </p:tgtEl>
                                      </p:cBhvr>
                                    </p:animEffect>
                                  </p:childTnLst>
                                </p:cTn>
                              </p:par>
                              <p:par>
                                <p:cTn id="21" presetID="10" presetClass="entr" presetSubtype="0" fill="hold" nodeType="withEffect">
                                  <p:stCondLst>
                                    <p:cond delay="0"/>
                                  </p:stCondLst>
                                  <p:childTnLst>
                                    <p:set>
                                      <p:cBhvr>
                                        <p:cTn id="22" dur="1" fill="hold">
                                          <p:stCondLst>
                                            <p:cond delay="0"/>
                                          </p:stCondLst>
                                        </p:cTn>
                                        <p:tgtEl>
                                          <p:spTgt spid="6">
                                            <p:txEl>
                                              <p:pRg st="3" end="3"/>
                                            </p:txEl>
                                          </p:spTgt>
                                        </p:tgtEl>
                                        <p:attrNameLst>
                                          <p:attrName>style.visibility</p:attrName>
                                        </p:attrNameLst>
                                      </p:cBhvr>
                                      <p:to>
                                        <p:strVal val="visible"/>
                                      </p:to>
                                    </p:set>
                                    <p:animEffect transition="in" filter="fade">
                                      <p:cBhvr>
                                        <p:cTn id="23" dur="1000"/>
                                        <p:tgtEl>
                                          <p:spTgt spid="6">
                                            <p:txEl>
                                              <p:pRg st="3" end="3"/>
                                            </p:txEl>
                                          </p:spTgt>
                                        </p:tgtEl>
                                      </p:cBhvr>
                                    </p:animEffect>
                                  </p:childTnLst>
                                </p:cTn>
                              </p:par>
                              <p:par>
                                <p:cTn id="24" presetID="10" presetClass="entr" presetSubtype="0" fill="hold" nodeType="withEffect">
                                  <p:stCondLst>
                                    <p:cond delay="0"/>
                                  </p:stCondLst>
                                  <p:childTnLst>
                                    <p:set>
                                      <p:cBhvr>
                                        <p:cTn id="25" dur="1" fill="hold">
                                          <p:stCondLst>
                                            <p:cond delay="0"/>
                                          </p:stCondLst>
                                        </p:cTn>
                                        <p:tgtEl>
                                          <p:spTgt spid="6">
                                            <p:txEl>
                                              <p:pRg st="4" end="4"/>
                                            </p:txEl>
                                          </p:spTgt>
                                        </p:tgtEl>
                                        <p:attrNameLst>
                                          <p:attrName>style.visibility</p:attrName>
                                        </p:attrNameLst>
                                      </p:cBhvr>
                                      <p:to>
                                        <p:strVal val="visible"/>
                                      </p:to>
                                    </p:set>
                                    <p:animEffect transition="in" filter="fade">
                                      <p:cBhvr>
                                        <p:cTn id="26" dur="1000"/>
                                        <p:tgtEl>
                                          <p:spTgt spid="6">
                                            <p:txEl>
                                              <p:pRg st="4" end="4"/>
                                            </p:txEl>
                                          </p:spTgt>
                                        </p:tgtEl>
                                      </p:cBhvr>
                                    </p:animEffect>
                                  </p:childTnLst>
                                </p:cTn>
                              </p:par>
                              <p:par>
                                <p:cTn id="27" presetID="10" presetClass="entr" presetSubtype="0" fill="hold" nodeType="withEffect">
                                  <p:stCondLst>
                                    <p:cond delay="0"/>
                                  </p:stCondLst>
                                  <p:childTnLst>
                                    <p:set>
                                      <p:cBhvr>
                                        <p:cTn id="28" dur="1" fill="hold">
                                          <p:stCondLst>
                                            <p:cond delay="0"/>
                                          </p:stCondLst>
                                        </p:cTn>
                                        <p:tgtEl>
                                          <p:spTgt spid="6">
                                            <p:txEl>
                                              <p:pRg st="5" end="5"/>
                                            </p:txEl>
                                          </p:spTgt>
                                        </p:tgtEl>
                                        <p:attrNameLst>
                                          <p:attrName>style.visibility</p:attrName>
                                        </p:attrNameLst>
                                      </p:cBhvr>
                                      <p:to>
                                        <p:strVal val="visible"/>
                                      </p:to>
                                    </p:set>
                                    <p:animEffect transition="in" filter="fade">
                                      <p:cBhvr>
                                        <p:cTn id="29" dur="1000"/>
                                        <p:tgtEl>
                                          <p:spTgt spid="6">
                                            <p:txEl>
                                              <p:pRg st="5" end="5"/>
                                            </p:txEl>
                                          </p:spTgt>
                                        </p:tgtEl>
                                      </p:cBhvr>
                                    </p:animEffect>
                                  </p:childTnLst>
                                </p:cTn>
                              </p:par>
                              <p:par>
                                <p:cTn id="30" presetID="10" presetClass="entr" presetSubtype="0" fill="hold" nodeType="withEffect">
                                  <p:stCondLst>
                                    <p:cond delay="0"/>
                                  </p:stCondLst>
                                  <p:childTnLst>
                                    <p:set>
                                      <p:cBhvr>
                                        <p:cTn id="31" dur="1" fill="hold">
                                          <p:stCondLst>
                                            <p:cond delay="0"/>
                                          </p:stCondLst>
                                        </p:cTn>
                                        <p:tgtEl>
                                          <p:spTgt spid="6">
                                            <p:txEl>
                                              <p:pRg st="6" end="6"/>
                                            </p:txEl>
                                          </p:spTgt>
                                        </p:tgtEl>
                                        <p:attrNameLst>
                                          <p:attrName>style.visibility</p:attrName>
                                        </p:attrNameLst>
                                      </p:cBhvr>
                                      <p:to>
                                        <p:strVal val="visible"/>
                                      </p:to>
                                    </p:set>
                                    <p:animEffect transition="in" filter="fade">
                                      <p:cBhvr>
                                        <p:cTn id="32" dur="1000"/>
                                        <p:tgtEl>
                                          <p:spTgt spid="6">
                                            <p:txEl>
                                              <p:pRg st="6" end="6"/>
                                            </p:txEl>
                                          </p:spTgt>
                                        </p:tgtEl>
                                      </p:cBhvr>
                                    </p:animEffect>
                                  </p:childTnLst>
                                </p:cTn>
                              </p:par>
                              <p:par>
                                <p:cTn id="33" presetID="10" presetClass="entr" presetSubtype="0" fill="hold" nodeType="withEffect">
                                  <p:stCondLst>
                                    <p:cond delay="0"/>
                                  </p:stCondLst>
                                  <p:childTnLst>
                                    <p:set>
                                      <p:cBhvr>
                                        <p:cTn id="34" dur="1" fill="hold">
                                          <p:stCondLst>
                                            <p:cond delay="0"/>
                                          </p:stCondLst>
                                        </p:cTn>
                                        <p:tgtEl>
                                          <p:spTgt spid="6">
                                            <p:txEl>
                                              <p:pRg st="7" end="7"/>
                                            </p:txEl>
                                          </p:spTgt>
                                        </p:tgtEl>
                                        <p:attrNameLst>
                                          <p:attrName>style.visibility</p:attrName>
                                        </p:attrNameLst>
                                      </p:cBhvr>
                                      <p:to>
                                        <p:strVal val="visible"/>
                                      </p:to>
                                    </p:set>
                                    <p:animEffect transition="in" filter="fade">
                                      <p:cBhvr>
                                        <p:cTn id="35" dur="1000"/>
                                        <p:tgtEl>
                                          <p:spTgt spid="6">
                                            <p:txEl>
                                              <p:pRg st="7" end="7"/>
                                            </p:txEl>
                                          </p:spTgt>
                                        </p:tgtEl>
                                      </p:cBhvr>
                                    </p:animEffect>
                                  </p:childTnLst>
                                </p:cTn>
                              </p:par>
                              <p:par>
                                <p:cTn id="36" presetID="10" presetClass="entr" presetSubtype="0" fill="hold" nodeType="withEffect">
                                  <p:stCondLst>
                                    <p:cond delay="0"/>
                                  </p:stCondLst>
                                  <p:childTnLst>
                                    <p:set>
                                      <p:cBhvr>
                                        <p:cTn id="37" dur="1" fill="hold">
                                          <p:stCondLst>
                                            <p:cond delay="0"/>
                                          </p:stCondLst>
                                        </p:cTn>
                                        <p:tgtEl>
                                          <p:spTgt spid="6">
                                            <p:txEl>
                                              <p:pRg st="8" end="8"/>
                                            </p:txEl>
                                          </p:spTgt>
                                        </p:tgtEl>
                                        <p:attrNameLst>
                                          <p:attrName>style.visibility</p:attrName>
                                        </p:attrNameLst>
                                      </p:cBhvr>
                                      <p:to>
                                        <p:strVal val="visible"/>
                                      </p:to>
                                    </p:set>
                                    <p:animEffect transition="in" filter="fade">
                                      <p:cBhvr>
                                        <p:cTn id="38" dur="1000"/>
                                        <p:tgtEl>
                                          <p:spTgt spid="6">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0" y="0"/>
            <a:ext cx="9144000" cy="490538"/>
          </a:xfrm>
        </p:spPr>
        <p:txBody>
          <a:bodyPr/>
          <a:lstStyle/>
          <a:p>
            <a:pPr>
              <a:defRPr/>
            </a:pPr>
            <a:r>
              <a:rPr lang="el-GR" sz="2800" b="1" dirty="0">
                <a:solidFill>
                  <a:schemeClr val="accent4">
                    <a:lumMod val="50000"/>
                  </a:schemeClr>
                </a:solidFill>
                <a:effectLst>
                  <a:outerShdw blurRad="38100" dist="38100" dir="2700000" algn="tl">
                    <a:srgbClr val="000000">
                      <a:alpha val="43137"/>
                    </a:srgbClr>
                  </a:outerShdw>
                </a:effectLst>
              </a:rPr>
              <a:t>Διδακτικές προσεγγίσεις 2/2</a:t>
            </a:r>
          </a:p>
        </p:txBody>
      </p:sp>
      <p:sp>
        <p:nvSpPr>
          <p:cNvPr id="5" name="4 - Θέση αριθμού διαφάνειας"/>
          <p:cNvSpPr>
            <a:spLocks noGrp="1"/>
          </p:cNvSpPr>
          <p:nvPr>
            <p:ph type="sldNum" sz="quarter" idx="12"/>
          </p:nvPr>
        </p:nvSpPr>
        <p:spPr/>
        <p:txBody>
          <a:bodyPr/>
          <a:lstStyle/>
          <a:p>
            <a:pPr>
              <a:defRPr/>
            </a:pPr>
            <a:fld id="{71509D43-8C26-4936-94DB-A85CB249AA2B}" type="slidenum">
              <a:rPr lang="el-GR" smtClean="0"/>
              <a:pPr>
                <a:defRPr/>
              </a:pPr>
              <a:t>11</a:t>
            </a:fld>
            <a:endParaRPr lang="el-GR" dirty="0"/>
          </a:p>
        </p:txBody>
      </p:sp>
      <p:sp>
        <p:nvSpPr>
          <p:cNvPr id="6" name="5 - Θέση περιεχομένου"/>
          <p:cNvSpPr>
            <a:spLocks noGrp="1"/>
          </p:cNvSpPr>
          <p:nvPr>
            <p:ph sz="half" idx="1"/>
          </p:nvPr>
        </p:nvSpPr>
        <p:spPr>
          <a:xfrm>
            <a:off x="0" y="765175"/>
            <a:ext cx="8748713" cy="5759450"/>
          </a:xfrm>
        </p:spPr>
        <p:txBody>
          <a:bodyPr/>
          <a:lstStyle/>
          <a:p>
            <a:pPr marL="0" indent="0" algn="just">
              <a:buFont typeface="Arial" charset="0"/>
              <a:buNone/>
              <a:defRPr/>
            </a:pPr>
            <a:r>
              <a:rPr lang="el-GR" sz="2600" b="1" dirty="0">
                <a:solidFill>
                  <a:schemeClr val="accent4">
                    <a:lumMod val="50000"/>
                  </a:schemeClr>
                </a:solidFill>
                <a:effectLst>
                  <a:outerShdw blurRad="38100" dist="38100" dir="2700000" algn="tl">
                    <a:srgbClr val="000000">
                      <a:alpha val="43137"/>
                    </a:srgbClr>
                  </a:outerShdw>
                </a:effectLst>
              </a:rPr>
              <a:t>Δασκαλοκεντρικά στιλ </a:t>
            </a:r>
            <a:r>
              <a:rPr lang="el-GR" sz="2600" dirty="0">
                <a:solidFill>
                  <a:schemeClr val="accent4">
                    <a:lumMod val="50000"/>
                  </a:schemeClr>
                </a:solidFill>
                <a:effectLst>
                  <a:outerShdw blurRad="38100" dist="38100" dir="2700000" algn="tl">
                    <a:srgbClr val="000000">
                      <a:alpha val="43137"/>
                    </a:srgbClr>
                  </a:outerShdw>
                </a:effectLst>
              </a:rPr>
              <a:t>ή στιλ αναπαραγωγής γνώσης ή άμεσα</a:t>
            </a:r>
          </a:p>
          <a:p>
            <a:pPr marL="630238" indent="-265113" algn="just">
              <a:defRPr/>
            </a:pPr>
            <a:r>
              <a:rPr lang="el-GR" sz="2600" dirty="0">
                <a:solidFill>
                  <a:schemeClr val="accent4">
                    <a:lumMod val="50000"/>
                  </a:schemeClr>
                </a:solidFill>
                <a:effectLst>
                  <a:outerShdw blurRad="38100" dist="38100" dir="2700000" algn="tl">
                    <a:srgbClr val="000000">
                      <a:alpha val="43137"/>
                    </a:srgbClr>
                  </a:outerShdw>
                </a:effectLst>
              </a:rPr>
              <a:t>Παραγγέλματος, πρακτικό, αμοιβαίο, αυτοελέγχου, μη αποκλεισμού</a:t>
            </a:r>
          </a:p>
          <a:p>
            <a:pPr algn="just">
              <a:buFont typeface="Arial" charset="0"/>
              <a:buNone/>
              <a:defRPr/>
            </a:pPr>
            <a:r>
              <a:rPr lang="el-GR" sz="2600" b="1" dirty="0" err="1">
                <a:solidFill>
                  <a:schemeClr val="accent4">
                    <a:lumMod val="50000"/>
                  </a:schemeClr>
                </a:solidFill>
                <a:effectLst>
                  <a:outerShdw blurRad="38100" dist="38100" dir="2700000" algn="tl">
                    <a:srgbClr val="000000">
                      <a:alpha val="43137"/>
                    </a:srgbClr>
                  </a:outerShdw>
                </a:effectLst>
              </a:rPr>
              <a:t>Μαθητοκεντρικά</a:t>
            </a:r>
            <a:r>
              <a:rPr lang="el-GR" sz="2600" b="1" dirty="0">
                <a:solidFill>
                  <a:schemeClr val="accent4">
                    <a:lumMod val="50000"/>
                  </a:schemeClr>
                </a:solidFill>
                <a:effectLst>
                  <a:outerShdw blurRad="38100" dist="38100" dir="2700000" algn="tl">
                    <a:srgbClr val="000000">
                      <a:alpha val="43137"/>
                    </a:srgbClr>
                  </a:outerShdw>
                </a:effectLst>
              </a:rPr>
              <a:t> στιλ</a:t>
            </a:r>
            <a:r>
              <a:rPr lang="el-GR" sz="2600" dirty="0">
                <a:solidFill>
                  <a:schemeClr val="accent4">
                    <a:lumMod val="50000"/>
                  </a:schemeClr>
                </a:solidFill>
                <a:effectLst>
                  <a:outerShdw blurRad="38100" dist="38100" dir="2700000" algn="tl">
                    <a:srgbClr val="000000">
                      <a:alpha val="43137"/>
                    </a:srgbClr>
                  </a:outerShdw>
                </a:effectLst>
              </a:rPr>
              <a:t> ή παραγωγής γνώσης ή έμμεσα</a:t>
            </a:r>
          </a:p>
          <a:p>
            <a:pPr marL="631825" indent="-266700" algn="just">
              <a:defRPr/>
            </a:pPr>
            <a:r>
              <a:rPr lang="el-GR" sz="2600" dirty="0">
                <a:solidFill>
                  <a:schemeClr val="accent4">
                    <a:lumMod val="50000"/>
                  </a:schemeClr>
                </a:solidFill>
                <a:effectLst>
                  <a:outerShdw blurRad="38100" dist="38100" dir="2700000" algn="tl">
                    <a:srgbClr val="000000">
                      <a:alpha val="43137"/>
                    </a:srgbClr>
                  </a:outerShdw>
                </a:effectLst>
              </a:rPr>
              <a:t>καθοδηγούμενης εφευρετικότητας (εκμαιεύουμε τις λύσεις, ο μαθητής συγκρίνει, αναλύει, συνθέτει, ανακαλύπτει, δημιουργεί), </a:t>
            </a:r>
          </a:p>
          <a:p>
            <a:pPr marL="631825" indent="-266700" algn="just">
              <a:defRPr/>
            </a:pPr>
            <a:r>
              <a:rPr lang="el-GR" sz="2600" dirty="0">
                <a:solidFill>
                  <a:schemeClr val="accent4">
                    <a:lumMod val="50000"/>
                  </a:schemeClr>
                </a:solidFill>
                <a:effectLst>
                  <a:outerShdw blurRad="38100" dist="38100" dir="2700000" algn="tl">
                    <a:srgbClr val="000000">
                      <a:alpha val="43137"/>
                    </a:srgbClr>
                  </a:outerShdw>
                </a:effectLst>
              </a:rPr>
              <a:t>συγκλίνουσας εφευρετικότητας (υπάρχει μια λύση), </a:t>
            </a:r>
          </a:p>
          <a:p>
            <a:pPr marL="631825" indent="-266700" algn="just">
              <a:defRPr/>
            </a:pPr>
            <a:r>
              <a:rPr lang="el-GR" sz="2600" dirty="0">
                <a:solidFill>
                  <a:schemeClr val="accent4">
                    <a:lumMod val="50000"/>
                  </a:schemeClr>
                </a:solidFill>
                <a:effectLst>
                  <a:outerShdw blurRad="38100" dist="38100" dir="2700000" algn="tl">
                    <a:srgbClr val="000000">
                      <a:alpha val="43137"/>
                    </a:srgbClr>
                  </a:outerShdw>
                </a:effectLst>
              </a:rPr>
              <a:t>αποκλίνουσας παραγωγικότητας (υπάρχουν πολλές λύσεις)</a:t>
            </a:r>
          </a:p>
          <a:p>
            <a:pPr algn="just">
              <a:buFont typeface="Arial" charset="0"/>
              <a:buNone/>
              <a:defRPr/>
            </a:pPr>
            <a:r>
              <a:rPr lang="el-GR" sz="2600" b="1" dirty="0">
                <a:solidFill>
                  <a:schemeClr val="accent4">
                    <a:lumMod val="50000"/>
                  </a:schemeClr>
                </a:solidFill>
                <a:effectLst>
                  <a:outerShdw blurRad="38100" dist="38100" dir="2700000" algn="tl">
                    <a:srgbClr val="000000">
                      <a:alpha val="43137"/>
                    </a:srgbClr>
                  </a:outerShdw>
                </a:effectLst>
              </a:rPr>
              <a:t>Επιπλέον στιλ</a:t>
            </a:r>
          </a:p>
          <a:p>
            <a:pPr marL="631825" indent="-266700" algn="just">
              <a:defRPr/>
            </a:pPr>
            <a:r>
              <a:rPr lang="el-GR" sz="2600" dirty="0">
                <a:solidFill>
                  <a:schemeClr val="accent4">
                    <a:lumMod val="50000"/>
                  </a:schemeClr>
                </a:solidFill>
                <a:effectLst>
                  <a:outerShdw blurRad="38100" dist="38100" dir="2700000" algn="tl">
                    <a:srgbClr val="000000">
                      <a:alpha val="43137"/>
                    </a:srgbClr>
                  </a:outerShdw>
                </a:effectLst>
              </a:rPr>
              <a:t>παιχνίδι ρόλων και προσομοίωση, συνεργατική μάθηση, διδασκαλία παιχνιδιών, </a:t>
            </a:r>
            <a:r>
              <a:rPr lang="el-GR" sz="2600" dirty="0" err="1">
                <a:solidFill>
                  <a:schemeClr val="accent4">
                    <a:lumMod val="50000"/>
                  </a:schemeClr>
                </a:solidFill>
                <a:effectLst>
                  <a:outerShdw blurRad="38100" dist="38100" dir="2700000" algn="tl">
                    <a:srgbClr val="000000">
                      <a:alpha val="43137"/>
                    </a:srgbClr>
                  </a:outerShdw>
                </a:effectLst>
              </a:rPr>
              <a:t>διαθεματική</a:t>
            </a:r>
            <a:r>
              <a:rPr lang="el-GR" sz="2600" dirty="0">
                <a:solidFill>
                  <a:schemeClr val="accent4">
                    <a:lumMod val="50000"/>
                  </a:schemeClr>
                </a:solidFill>
                <a:effectLst>
                  <a:outerShdw blurRad="38100" dist="38100" dir="2700000" algn="tl">
                    <a:srgbClr val="000000">
                      <a:alpha val="43137"/>
                    </a:srgbClr>
                  </a:outerShdw>
                </a:effectLst>
              </a:rPr>
              <a:t> προσέγγιση</a:t>
            </a:r>
          </a:p>
        </p:txBody>
      </p:sp>
      <p:sp>
        <p:nvSpPr>
          <p:cNvPr id="7" name="6 - Ορθογώνιο"/>
          <p:cNvSpPr/>
          <p:nvPr/>
        </p:nvSpPr>
        <p:spPr>
          <a:xfrm>
            <a:off x="0" y="549275"/>
            <a:ext cx="9144000" cy="6308725"/>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l-GR" sz="2000" dirty="0"/>
              <a:t>Παράδειγμα </a:t>
            </a:r>
            <a:r>
              <a:rPr lang="el-GR" sz="2000" b="1" dirty="0">
                <a:effectLst>
                  <a:outerShdw blurRad="38100" dist="38100" dir="2700000" algn="tl">
                    <a:srgbClr val="000000">
                      <a:alpha val="43137"/>
                    </a:srgbClr>
                  </a:outerShdw>
                </a:effectLst>
              </a:rPr>
              <a:t>καθοδηγούμενης εφευρετικότητας</a:t>
            </a:r>
          </a:p>
          <a:p>
            <a:pPr algn="ctr">
              <a:defRPr/>
            </a:pPr>
            <a:r>
              <a:rPr lang="el-GR" sz="2000" dirty="0"/>
              <a:t>Μπάσκετ Γ΄ Γυμνασίου: </a:t>
            </a:r>
            <a:r>
              <a:rPr lang="el-GR" sz="2000" dirty="0">
                <a:effectLst>
                  <a:outerShdw blurRad="38100" dist="38100" dir="2700000" algn="tl">
                    <a:srgbClr val="000000">
                      <a:alpha val="43137"/>
                    </a:srgbClr>
                  </a:outerShdw>
                </a:effectLst>
              </a:rPr>
              <a:t>έννοια του χώρου στην άμυνα και την επίθεση</a:t>
            </a:r>
          </a:p>
          <a:p>
            <a:pPr algn="ctr">
              <a:spcBef>
                <a:spcPts val="600"/>
              </a:spcBef>
              <a:defRPr/>
            </a:pPr>
            <a:r>
              <a:rPr lang="el-GR" sz="2000" dirty="0"/>
              <a:t>Οι ομάδες παίζουν μονό χωρίς ντρίπλα ή άλλη οδηγία. </a:t>
            </a:r>
          </a:p>
          <a:p>
            <a:pPr algn="ctr">
              <a:spcBef>
                <a:spcPts val="600"/>
              </a:spcBef>
              <a:defRPr/>
            </a:pPr>
            <a:r>
              <a:rPr lang="el-GR" sz="2000" dirty="0"/>
              <a:t>Σταμάτημα, </a:t>
            </a:r>
            <a:r>
              <a:rPr lang="el-GR" sz="2000" dirty="0">
                <a:effectLst>
                  <a:outerShdw blurRad="38100" dist="38100" dir="2700000" algn="tl">
                    <a:srgbClr val="000000">
                      <a:alpha val="43137"/>
                    </a:srgbClr>
                  </a:outerShdw>
                </a:effectLst>
              </a:rPr>
              <a:t>1</a:t>
            </a:r>
            <a:r>
              <a:rPr lang="el-GR" sz="2000" baseline="30000" dirty="0">
                <a:effectLst>
                  <a:outerShdw blurRad="38100" dist="38100" dir="2700000" algn="tl">
                    <a:srgbClr val="000000">
                      <a:alpha val="43137"/>
                    </a:srgbClr>
                  </a:outerShdw>
                </a:effectLst>
              </a:rPr>
              <a:t>η</a:t>
            </a:r>
            <a:r>
              <a:rPr lang="el-GR" sz="2000" dirty="0">
                <a:effectLst>
                  <a:outerShdw blurRad="38100" dist="38100" dir="2700000" algn="tl">
                    <a:srgbClr val="000000">
                      <a:alpha val="43137"/>
                    </a:srgbClr>
                  </a:outerShdw>
                </a:effectLst>
              </a:rPr>
              <a:t> ερώτηση</a:t>
            </a:r>
            <a:r>
              <a:rPr lang="el-GR" sz="2000" dirty="0"/>
              <a:t>: προς ποια κατεύθυνση πρέπει να κινηθεί ένας παίκτης για να πάρει την μπάλα; Γιατί;</a:t>
            </a:r>
            <a:r>
              <a:rPr lang="el-GR" sz="2000" dirty="0">
                <a:effectLst>
                  <a:outerShdw blurRad="38100" dist="38100" dir="2700000" algn="tl">
                    <a:srgbClr val="000000">
                      <a:alpha val="43137"/>
                    </a:srgbClr>
                  </a:outerShdw>
                </a:effectLst>
              </a:rPr>
              <a:t> </a:t>
            </a:r>
          </a:p>
          <a:p>
            <a:pPr algn="ctr">
              <a:spcBef>
                <a:spcPts val="600"/>
              </a:spcBef>
              <a:defRPr/>
            </a:pPr>
            <a:r>
              <a:rPr lang="el-GR" sz="2000" dirty="0">
                <a:effectLst>
                  <a:outerShdw blurRad="38100" dist="38100" dir="2700000" algn="tl">
                    <a:srgbClr val="000000">
                      <a:alpha val="43137"/>
                    </a:srgbClr>
                  </a:outerShdw>
                </a:effectLst>
              </a:rPr>
              <a:t>2</a:t>
            </a:r>
            <a:r>
              <a:rPr lang="el-GR" sz="2000" baseline="30000" dirty="0">
                <a:effectLst>
                  <a:outerShdw blurRad="38100" dist="38100" dir="2700000" algn="tl">
                    <a:srgbClr val="000000">
                      <a:alpha val="43137"/>
                    </a:srgbClr>
                  </a:outerShdw>
                </a:effectLst>
              </a:rPr>
              <a:t>η</a:t>
            </a:r>
            <a:r>
              <a:rPr lang="el-GR" sz="2000" dirty="0">
                <a:effectLst>
                  <a:outerShdw blurRad="38100" dist="38100" dir="2700000" algn="tl">
                    <a:srgbClr val="000000">
                      <a:alpha val="43137"/>
                    </a:srgbClr>
                  </a:outerShdw>
                </a:effectLst>
              </a:rPr>
              <a:t> ερώτηση</a:t>
            </a:r>
            <a:r>
              <a:rPr lang="el-GR" sz="2000" dirty="0"/>
              <a:t> : στην άμυνα που πρέπει να βρίσκεται ο αμυντικός όταν ο επιθετικός κινείται προς το καλάθι για να πάρει μπάλα; </a:t>
            </a:r>
          </a:p>
          <a:p>
            <a:pPr algn="ctr">
              <a:spcBef>
                <a:spcPts val="600"/>
              </a:spcBef>
              <a:defRPr/>
            </a:pPr>
            <a:r>
              <a:rPr lang="el-GR" sz="2000" dirty="0"/>
              <a:t>Συνεχίζεται το παιχνίδι με την εφαρμογή των παραπάνω. </a:t>
            </a:r>
          </a:p>
          <a:p>
            <a:pPr algn="ctr">
              <a:spcBef>
                <a:spcPts val="600"/>
              </a:spcBef>
              <a:defRPr/>
            </a:pPr>
            <a:r>
              <a:rPr lang="el-GR" sz="2000" dirty="0"/>
              <a:t>Σταμάτημα, ανατροφοδότηση </a:t>
            </a:r>
            <a:r>
              <a:rPr lang="el-GR" sz="2000" dirty="0">
                <a:effectLst>
                  <a:outerShdw blurRad="38100" dist="38100" dir="2700000" algn="tl">
                    <a:srgbClr val="000000">
                      <a:alpha val="43137"/>
                    </a:srgbClr>
                  </a:outerShdw>
                </a:effectLst>
              </a:rPr>
              <a:t>3</a:t>
            </a:r>
            <a:r>
              <a:rPr lang="el-GR" sz="2000" baseline="30000" dirty="0">
                <a:effectLst>
                  <a:outerShdw blurRad="38100" dist="38100" dir="2700000" algn="tl">
                    <a:srgbClr val="000000">
                      <a:alpha val="43137"/>
                    </a:srgbClr>
                  </a:outerShdw>
                </a:effectLst>
              </a:rPr>
              <a:t>η</a:t>
            </a:r>
            <a:r>
              <a:rPr lang="el-GR" sz="2000" dirty="0">
                <a:effectLst>
                  <a:outerShdw blurRad="38100" dist="38100" dir="2700000" algn="tl">
                    <a:srgbClr val="000000">
                      <a:alpha val="43137"/>
                    </a:srgbClr>
                  </a:outerShdw>
                </a:effectLst>
              </a:rPr>
              <a:t> ερώτηση</a:t>
            </a:r>
            <a:r>
              <a:rPr lang="el-GR" sz="2000" dirty="0"/>
              <a:t>: στην επίθεση αν δεν πάρεις τη μπάλα όταν κινηθείς προς το καλάθι, τι πρέπει να κάνεις; Γιατί; </a:t>
            </a:r>
          </a:p>
          <a:p>
            <a:pPr algn="ctr">
              <a:spcBef>
                <a:spcPts val="600"/>
              </a:spcBef>
              <a:defRPr/>
            </a:pPr>
            <a:r>
              <a:rPr lang="el-GR" sz="2000" dirty="0">
                <a:effectLst>
                  <a:outerShdw blurRad="38100" dist="38100" dir="2700000" algn="tl">
                    <a:srgbClr val="000000">
                      <a:alpha val="43137"/>
                    </a:srgbClr>
                  </a:outerShdw>
                </a:effectLst>
              </a:rPr>
              <a:t>4</a:t>
            </a:r>
            <a:r>
              <a:rPr lang="el-GR" sz="2000" baseline="30000" dirty="0">
                <a:effectLst>
                  <a:outerShdw blurRad="38100" dist="38100" dir="2700000" algn="tl">
                    <a:srgbClr val="000000">
                      <a:alpha val="43137"/>
                    </a:srgbClr>
                  </a:outerShdw>
                </a:effectLst>
              </a:rPr>
              <a:t>η</a:t>
            </a:r>
            <a:r>
              <a:rPr lang="el-GR" sz="2000" dirty="0">
                <a:effectLst>
                  <a:outerShdw blurRad="38100" dist="38100" dir="2700000" algn="tl">
                    <a:srgbClr val="000000">
                      <a:alpha val="43137"/>
                    </a:srgbClr>
                  </a:outerShdw>
                </a:effectLst>
              </a:rPr>
              <a:t> ερώτηση</a:t>
            </a:r>
            <a:r>
              <a:rPr lang="el-GR" sz="2000" dirty="0"/>
              <a:t>: τι πρέπει να κάνει ο αμυντικός όταν κάποιος επιθετικός απομακρύνεται από την μπάλα; Γιατί; </a:t>
            </a:r>
          </a:p>
          <a:p>
            <a:pPr algn="ctr">
              <a:spcBef>
                <a:spcPts val="600"/>
              </a:spcBef>
              <a:defRPr/>
            </a:pPr>
            <a:r>
              <a:rPr lang="el-GR" sz="2000" dirty="0"/>
              <a:t>Συνεχίζεται το παιχνίδι με την εφαρμογή των παραπάνω. </a:t>
            </a:r>
          </a:p>
          <a:p>
            <a:pPr algn="ctr">
              <a:spcBef>
                <a:spcPts val="600"/>
              </a:spcBef>
              <a:defRPr/>
            </a:pPr>
            <a:r>
              <a:rPr lang="el-GR" sz="2000" dirty="0"/>
              <a:t>Σταμάτημα, ανατροφοδότηση </a:t>
            </a:r>
            <a:r>
              <a:rPr lang="el-GR" sz="2000" dirty="0">
                <a:effectLst>
                  <a:outerShdw blurRad="38100" dist="38100" dir="2700000" algn="tl">
                    <a:srgbClr val="000000">
                      <a:alpha val="43137"/>
                    </a:srgbClr>
                  </a:outerShdw>
                </a:effectLst>
              </a:rPr>
              <a:t>5</a:t>
            </a:r>
            <a:r>
              <a:rPr lang="el-GR" sz="2000" baseline="30000" dirty="0">
                <a:effectLst>
                  <a:outerShdw blurRad="38100" dist="38100" dir="2700000" algn="tl">
                    <a:srgbClr val="000000">
                      <a:alpha val="43137"/>
                    </a:srgbClr>
                  </a:outerShdw>
                </a:effectLst>
              </a:rPr>
              <a:t>η</a:t>
            </a:r>
            <a:r>
              <a:rPr lang="el-GR" sz="2000" dirty="0">
                <a:effectLst>
                  <a:outerShdw blurRad="38100" dist="38100" dir="2700000" algn="tl">
                    <a:srgbClr val="000000">
                      <a:alpha val="43137"/>
                    </a:srgbClr>
                  </a:outerShdw>
                </a:effectLst>
              </a:rPr>
              <a:t> ερώτηση</a:t>
            </a:r>
            <a:r>
              <a:rPr lang="el-GR" sz="2000" dirty="0"/>
              <a:t>:  στην επίθεση που πρέπει να βρίσκεται ένας παίκτης σχετικά με το συμπαίκτη του, ο οποίος έχει την μπάλα; </a:t>
            </a:r>
          </a:p>
          <a:p>
            <a:pPr algn="ctr">
              <a:spcBef>
                <a:spcPts val="600"/>
              </a:spcBef>
              <a:defRPr/>
            </a:pPr>
            <a:r>
              <a:rPr lang="el-GR" sz="2000" dirty="0"/>
              <a:t>Συνεχίζεται το παιχνίδι με την εφαρμογή των παραπάνω</a:t>
            </a:r>
            <a:r>
              <a:rPr lang="el-GR" dirty="0"/>
              <a:t>.</a:t>
            </a:r>
          </a:p>
          <a:p>
            <a:pPr algn="ctr">
              <a:spcBef>
                <a:spcPts val="600"/>
              </a:spcBef>
              <a:defRPr/>
            </a:pPr>
            <a:endParaRPr lang="el-GR" dirty="0"/>
          </a:p>
          <a:p>
            <a:pPr algn="ctr">
              <a:spcBef>
                <a:spcPts val="600"/>
              </a:spcBef>
              <a:defRPr/>
            </a:pPr>
            <a:endParaRPr lang="el-GR" dirty="0"/>
          </a:p>
        </p:txBody>
      </p:sp>
      <p:grpSp>
        <p:nvGrpSpPr>
          <p:cNvPr id="3" name="9 - Ομάδα"/>
          <p:cNvGrpSpPr>
            <a:grpSpLocks/>
          </p:cNvGrpSpPr>
          <p:nvPr/>
        </p:nvGrpSpPr>
        <p:grpSpPr bwMode="auto">
          <a:xfrm>
            <a:off x="539750" y="1341438"/>
            <a:ext cx="7993063" cy="3816350"/>
            <a:chOff x="395536" y="135301"/>
            <a:chExt cx="7992888" cy="3109679"/>
          </a:xfrm>
        </p:grpSpPr>
        <p:sp>
          <p:nvSpPr>
            <p:cNvPr id="8" name="7 - Ορθογώνιο"/>
            <p:cNvSpPr/>
            <p:nvPr/>
          </p:nvSpPr>
          <p:spPr>
            <a:xfrm>
              <a:off x="395536" y="135301"/>
              <a:ext cx="7992888" cy="3109679"/>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spcBef>
                  <a:spcPts val="600"/>
                </a:spcBef>
                <a:spcAft>
                  <a:spcPts val="0"/>
                </a:spcAft>
                <a:defRPr/>
              </a:pPr>
              <a:r>
                <a:rPr lang="el-GR" sz="2400" b="1" dirty="0">
                  <a:effectLst>
                    <a:outerShdw blurRad="38100" dist="38100" dir="2700000" algn="tl">
                      <a:srgbClr val="000000">
                        <a:alpha val="43137"/>
                      </a:srgbClr>
                    </a:outerShdw>
                  </a:effectLst>
                </a:rPr>
                <a:t>Ο δάσκαλος βρίσκεται στο κέντρο της μάθησης. </a:t>
              </a:r>
              <a:r>
                <a:rPr lang="el-GR" sz="2400" dirty="0">
                  <a:effectLst>
                    <a:outerShdw blurRad="38100" dist="38100" dir="2700000" algn="tl">
                      <a:srgbClr val="000000">
                        <a:alpha val="43137"/>
                      </a:srgbClr>
                    </a:outerShdw>
                  </a:effectLst>
                </a:rPr>
                <a:t>Αποφασίζει </a:t>
              </a:r>
              <a:r>
                <a:rPr lang="el-GR" sz="2400" b="1" dirty="0">
                  <a:effectLst>
                    <a:outerShdw blurRad="38100" dist="38100" dir="2700000" algn="tl">
                      <a:srgbClr val="000000">
                        <a:alpha val="43137"/>
                      </a:srgbClr>
                    </a:outerShdw>
                  </a:effectLst>
                </a:rPr>
                <a:t>Τι, Πως </a:t>
              </a:r>
              <a:r>
                <a:rPr lang="el-GR" sz="2400" dirty="0">
                  <a:effectLst>
                    <a:outerShdw blurRad="38100" dist="38100" dir="2700000" algn="tl">
                      <a:srgbClr val="000000">
                        <a:alpha val="43137"/>
                      </a:srgbClr>
                    </a:outerShdw>
                  </a:effectLst>
                </a:rPr>
                <a:t>και</a:t>
              </a:r>
              <a:r>
                <a:rPr lang="el-GR" sz="2400" b="1" dirty="0">
                  <a:effectLst>
                    <a:outerShdw blurRad="38100" dist="38100" dir="2700000" algn="tl">
                      <a:srgbClr val="000000">
                        <a:alpha val="43137"/>
                      </a:srgbClr>
                    </a:outerShdw>
                  </a:effectLst>
                </a:rPr>
                <a:t> Πότε </a:t>
              </a:r>
              <a:r>
                <a:rPr lang="el-GR" sz="2400" dirty="0">
                  <a:effectLst>
                    <a:outerShdw blurRad="38100" dist="38100" dir="2700000" algn="tl">
                      <a:srgbClr val="000000">
                        <a:alpha val="43137"/>
                      </a:srgbClr>
                    </a:outerShdw>
                  </a:effectLst>
                </a:rPr>
                <a:t>θα εκτελεστεί και θα μαθευτεί η ύλη, οδηγεί κατευθείαν στο στόχο</a:t>
              </a:r>
              <a:r>
                <a:rPr lang="el-GR" sz="2400" b="1" dirty="0">
                  <a:effectLst>
                    <a:outerShdw blurRad="38100" dist="38100" dir="2700000" algn="tl">
                      <a:srgbClr val="000000">
                        <a:alpha val="43137"/>
                      </a:srgbClr>
                    </a:outerShdw>
                  </a:effectLst>
                </a:rPr>
                <a:t>. </a:t>
              </a:r>
              <a:r>
                <a:rPr lang="el-GR" sz="2400" dirty="0">
                  <a:effectLst>
                    <a:outerShdw blurRad="38100" dist="38100" dir="2700000" algn="tl">
                      <a:srgbClr val="000000">
                        <a:alpha val="43137"/>
                      </a:srgbClr>
                    </a:outerShdw>
                  </a:effectLst>
                </a:rPr>
                <a:t>Εύχρηστα σε άτομα ή σε μεγάλες ομάδες παιδιών &amp; βοηθάνε στον έλεγχο της τάξης. </a:t>
              </a:r>
            </a:p>
            <a:p>
              <a:pPr algn="just">
                <a:spcAft>
                  <a:spcPts val="3600"/>
                </a:spcAft>
                <a:defRPr/>
              </a:pPr>
              <a:endParaRPr lang="el-GR" sz="2400" b="1" dirty="0">
                <a:effectLst>
                  <a:outerShdw blurRad="38100" dist="38100" dir="2700000" algn="tl">
                    <a:srgbClr val="000000">
                      <a:alpha val="43137"/>
                    </a:srgbClr>
                  </a:outerShdw>
                </a:effectLst>
              </a:endParaRPr>
            </a:p>
            <a:p>
              <a:pPr algn="dist">
                <a:spcAft>
                  <a:spcPts val="3600"/>
                </a:spcAft>
                <a:defRPr/>
              </a:pPr>
              <a:endParaRPr lang="el-GR" sz="2400" b="1" dirty="0">
                <a:effectLst>
                  <a:outerShdw blurRad="38100" dist="38100" dir="2700000" algn="tl">
                    <a:srgbClr val="000000">
                      <a:alpha val="43137"/>
                    </a:srgbClr>
                  </a:outerShdw>
                </a:effectLst>
              </a:endParaRPr>
            </a:p>
            <a:p>
              <a:pPr algn="dist">
                <a:spcAft>
                  <a:spcPts val="3600"/>
                </a:spcAft>
                <a:defRPr/>
              </a:pPr>
              <a:endParaRPr lang="el-GR" sz="2400" b="1" dirty="0">
                <a:effectLst>
                  <a:outerShdw blurRad="38100" dist="38100" dir="2700000" algn="tl">
                    <a:srgbClr val="000000">
                      <a:alpha val="43137"/>
                    </a:srgbClr>
                  </a:outerShdw>
                </a:effectLst>
              </a:endParaRPr>
            </a:p>
          </p:txBody>
        </p:sp>
        <p:pic>
          <p:nvPicPr>
            <p:cNvPr id="12300" name="Picture 6"/>
            <p:cNvPicPr>
              <a:picLocks noChangeAspect="1" noChangeArrowheads="1"/>
            </p:cNvPicPr>
            <p:nvPr/>
          </p:nvPicPr>
          <p:blipFill>
            <a:blip r:embed="rId3" cstate="print"/>
            <a:srcRect/>
            <a:stretch>
              <a:fillRect/>
            </a:stretch>
          </p:blipFill>
          <p:spPr bwMode="auto">
            <a:xfrm>
              <a:off x="4788024" y="1488240"/>
              <a:ext cx="2337445" cy="1741339"/>
            </a:xfrm>
            <a:prstGeom prst="rect">
              <a:avLst/>
            </a:prstGeom>
            <a:noFill/>
            <a:ln w="9525">
              <a:noFill/>
              <a:miter lim="800000"/>
              <a:headEnd/>
              <a:tailEnd/>
            </a:ln>
          </p:spPr>
        </p:pic>
      </p:grpSp>
      <p:grpSp>
        <p:nvGrpSpPr>
          <p:cNvPr id="4" name="18 - Ομάδα"/>
          <p:cNvGrpSpPr>
            <a:grpSpLocks/>
          </p:cNvGrpSpPr>
          <p:nvPr/>
        </p:nvGrpSpPr>
        <p:grpSpPr bwMode="auto">
          <a:xfrm>
            <a:off x="395288" y="2636838"/>
            <a:ext cx="8208962" cy="4005262"/>
            <a:chOff x="323528" y="2852936"/>
            <a:chExt cx="8208912" cy="4005064"/>
          </a:xfrm>
        </p:grpSpPr>
        <p:sp>
          <p:nvSpPr>
            <p:cNvPr id="12" name="11 - Ορθογώνιο"/>
            <p:cNvSpPr/>
            <p:nvPr/>
          </p:nvSpPr>
          <p:spPr>
            <a:xfrm>
              <a:off x="323528" y="2852936"/>
              <a:ext cx="8208912" cy="4005064"/>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spcAft>
                  <a:spcPts val="0"/>
                </a:spcAft>
                <a:defRPr/>
              </a:pPr>
              <a:r>
                <a:rPr lang="el-GR" sz="2400" b="1" dirty="0">
                  <a:effectLst>
                    <a:outerShdw blurRad="38100" dist="38100" dir="2700000" algn="tl">
                      <a:srgbClr val="000000">
                        <a:alpha val="43137"/>
                      </a:srgbClr>
                    </a:outerShdw>
                  </a:effectLst>
                </a:rPr>
                <a:t>Ο μαθητής στο κέντρο της μάθησης. </a:t>
              </a:r>
              <a:r>
                <a:rPr lang="el-GR" sz="2400" dirty="0">
                  <a:effectLst>
                    <a:outerShdw blurRad="38100" dist="38100" dir="2700000" algn="tl">
                      <a:srgbClr val="000000">
                        <a:alpha val="43137"/>
                      </a:srgbClr>
                    </a:outerShdw>
                  </a:effectLst>
                </a:rPr>
                <a:t>Συμμετέχει στην ανακάλυψη νέων κινήσεων &amp; σε γνωστικές λειτουργίες. Πέρα από την ανάκληση πληροφοριών, επιλύει προβλήματα, δημιουργεί, συγκρίνει, κατηγοριοποιεί. Δηλαδή </a:t>
              </a:r>
              <a:r>
                <a:rPr lang="el-GR" sz="2400" b="1" dirty="0">
                  <a:effectLst>
                    <a:outerShdw blurRad="38100" dist="38100" dir="2700000" algn="tl">
                      <a:srgbClr val="000000">
                        <a:alpha val="43137"/>
                      </a:srgbClr>
                    </a:outerShdw>
                  </a:effectLst>
                </a:rPr>
                <a:t>Μαθαίνει να Μαθαίνει </a:t>
              </a:r>
              <a:r>
                <a:rPr lang="el-GR" sz="2400" dirty="0">
                  <a:effectLst>
                    <a:outerShdw blurRad="38100" dist="38100" dir="2700000" algn="tl">
                      <a:srgbClr val="000000">
                        <a:alpha val="43137"/>
                      </a:srgbClr>
                    </a:outerShdw>
                  </a:effectLst>
                </a:rPr>
                <a:t>&amp;</a:t>
              </a:r>
              <a:r>
                <a:rPr lang="el-GR" sz="2400" b="1" dirty="0">
                  <a:effectLst>
                    <a:outerShdw blurRad="38100" dist="38100" dir="2700000" algn="tl">
                      <a:srgbClr val="000000">
                        <a:alpha val="43137"/>
                      </a:srgbClr>
                    </a:outerShdw>
                  </a:effectLst>
                </a:rPr>
                <a:t> </a:t>
              </a:r>
              <a:r>
                <a:rPr lang="el-GR" sz="2400" dirty="0">
                  <a:effectLst>
                    <a:outerShdw blurRad="38100" dist="38100" dir="2700000" algn="tl">
                      <a:srgbClr val="000000">
                        <a:alpha val="43137"/>
                      </a:srgbClr>
                    </a:outerShdw>
                  </a:effectLst>
                </a:rPr>
                <a:t>επιτυγχάνει σε </a:t>
              </a:r>
              <a:r>
                <a:rPr lang="el-GR" sz="2400" b="1" dirty="0">
                  <a:effectLst>
                    <a:outerShdw blurRad="38100" dist="38100" dir="2700000" algn="tl">
                      <a:srgbClr val="000000">
                        <a:alpha val="43137"/>
                      </a:srgbClr>
                    </a:outerShdw>
                  </a:effectLst>
                </a:rPr>
                <a:t>συγκεκριμένο προσωπικό επίπεδο.</a:t>
              </a:r>
            </a:p>
            <a:p>
              <a:pPr algn="just">
                <a:spcAft>
                  <a:spcPts val="0"/>
                </a:spcAft>
                <a:defRPr/>
              </a:pPr>
              <a:endParaRPr lang="el-GR" sz="2400" b="1" dirty="0">
                <a:effectLst>
                  <a:outerShdw blurRad="38100" dist="38100" dir="2700000" algn="tl">
                    <a:srgbClr val="000000">
                      <a:alpha val="43137"/>
                    </a:srgbClr>
                  </a:outerShdw>
                </a:effectLst>
              </a:endParaRPr>
            </a:p>
            <a:p>
              <a:pPr algn="just">
                <a:spcAft>
                  <a:spcPts val="0"/>
                </a:spcAft>
                <a:defRPr/>
              </a:pPr>
              <a:endParaRPr lang="el-GR" sz="2400" b="1" dirty="0">
                <a:effectLst>
                  <a:outerShdw blurRad="38100" dist="38100" dir="2700000" algn="tl">
                    <a:srgbClr val="000000">
                      <a:alpha val="43137"/>
                    </a:srgbClr>
                  </a:outerShdw>
                </a:effectLst>
              </a:endParaRPr>
            </a:p>
            <a:p>
              <a:pPr algn="just">
                <a:spcAft>
                  <a:spcPts val="0"/>
                </a:spcAft>
                <a:defRPr/>
              </a:pPr>
              <a:endParaRPr lang="el-GR" sz="2400" b="1" dirty="0">
                <a:effectLst>
                  <a:outerShdw blurRad="38100" dist="38100" dir="2700000" algn="tl">
                    <a:srgbClr val="000000">
                      <a:alpha val="43137"/>
                    </a:srgbClr>
                  </a:outerShdw>
                </a:effectLst>
              </a:endParaRPr>
            </a:p>
            <a:p>
              <a:pPr algn="just">
                <a:spcAft>
                  <a:spcPts val="0"/>
                </a:spcAft>
                <a:defRPr/>
              </a:pPr>
              <a:endParaRPr lang="el-GR" sz="2400" b="1" dirty="0">
                <a:effectLst>
                  <a:outerShdw blurRad="38100" dist="38100" dir="2700000" algn="tl">
                    <a:srgbClr val="000000">
                      <a:alpha val="43137"/>
                    </a:srgbClr>
                  </a:outerShdw>
                </a:effectLst>
              </a:endParaRPr>
            </a:p>
            <a:p>
              <a:pPr algn="just">
                <a:spcAft>
                  <a:spcPts val="0"/>
                </a:spcAft>
                <a:defRPr/>
              </a:pPr>
              <a:endParaRPr lang="el-GR" sz="2400" b="1" dirty="0">
                <a:effectLst>
                  <a:outerShdw blurRad="38100" dist="38100" dir="2700000" algn="tl">
                    <a:srgbClr val="000000">
                      <a:alpha val="43137"/>
                    </a:srgbClr>
                  </a:outerShdw>
                </a:effectLst>
              </a:endParaRPr>
            </a:p>
          </p:txBody>
        </p:sp>
        <p:pic>
          <p:nvPicPr>
            <p:cNvPr id="12295" name="Picture 7"/>
            <p:cNvPicPr>
              <a:picLocks noChangeAspect="1" noChangeArrowheads="1"/>
            </p:cNvPicPr>
            <p:nvPr/>
          </p:nvPicPr>
          <p:blipFill>
            <a:blip r:embed="rId4" cstate="print"/>
            <a:srcRect/>
            <a:stretch>
              <a:fillRect/>
            </a:stretch>
          </p:blipFill>
          <p:spPr bwMode="auto">
            <a:xfrm>
              <a:off x="5436834" y="5010241"/>
              <a:ext cx="2608247" cy="1847759"/>
            </a:xfrm>
            <a:prstGeom prst="rect">
              <a:avLst/>
            </a:prstGeom>
            <a:solidFill>
              <a:schemeClr val="accent4">
                <a:lumMod val="75000"/>
              </a:schemeClr>
            </a:solidFill>
            <a:ln w="9525">
              <a:noFill/>
              <a:miter lim="800000"/>
              <a:headEnd/>
              <a:tailEnd/>
            </a:ln>
          </p:spPr>
        </p:pic>
      </p:grpSp>
      <p:pic>
        <p:nvPicPr>
          <p:cNvPr id="12301" name="Picture 13"/>
          <p:cNvPicPr>
            <a:picLocks noChangeAspect="1" noChangeArrowheads="1"/>
          </p:cNvPicPr>
          <p:nvPr/>
        </p:nvPicPr>
        <p:blipFill>
          <a:blip r:embed="rId5" cstate="print"/>
          <a:srcRect/>
          <a:stretch>
            <a:fillRect/>
          </a:stretch>
        </p:blipFill>
        <p:spPr bwMode="auto">
          <a:xfrm>
            <a:off x="8231188" y="5805488"/>
            <a:ext cx="912812" cy="1052512"/>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Effect transition="in" filter="fade">
                                      <p:cBhvr>
                                        <p:cTn id="12" dur="500"/>
                                        <p:tgtEl>
                                          <p:spTgt spid="6">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5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xit" presetSubtype="0" fill="hold" nodeType="clickEffect">
                                  <p:stCondLst>
                                    <p:cond delay="0"/>
                                  </p:stCondLst>
                                  <p:childTnLst>
                                    <p:animEffect transition="out" filter="fade">
                                      <p:cBhvr>
                                        <p:cTn id="21" dur="500"/>
                                        <p:tgtEl>
                                          <p:spTgt spid="3"/>
                                        </p:tgtEl>
                                      </p:cBhvr>
                                    </p:animEffect>
                                    <p:set>
                                      <p:cBhvr>
                                        <p:cTn id="22" dur="1" fill="hold">
                                          <p:stCondLst>
                                            <p:cond delay="499"/>
                                          </p:stCondLst>
                                        </p:cTn>
                                        <p:tgtEl>
                                          <p:spTgt spid="3"/>
                                        </p:tgtEl>
                                        <p:attrNameLst>
                                          <p:attrName>style.visibility</p:attrName>
                                        </p:attrNameLst>
                                      </p:cBhvr>
                                      <p:to>
                                        <p:strVal val="hidden"/>
                                      </p:to>
                                    </p:set>
                                  </p:childTnLst>
                                </p:cTn>
                              </p:par>
                              <p:par>
                                <p:cTn id="23" presetID="10" presetClass="entr" presetSubtype="0" fill="hold" nodeType="withEffect">
                                  <p:stCondLst>
                                    <p:cond delay="0"/>
                                  </p:stCondLst>
                                  <p:childTnLst>
                                    <p:set>
                                      <p:cBhvr>
                                        <p:cTn id="24" dur="1" fill="hold">
                                          <p:stCondLst>
                                            <p:cond delay="0"/>
                                          </p:stCondLst>
                                        </p:cTn>
                                        <p:tgtEl>
                                          <p:spTgt spid="6">
                                            <p:txEl>
                                              <p:pRg st="1" end="1"/>
                                            </p:txEl>
                                          </p:spTgt>
                                        </p:tgtEl>
                                        <p:attrNameLst>
                                          <p:attrName>style.visibility</p:attrName>
                                        </p:attrNameLst>
                                      </p:cBhvr>
                                      <p:to>
                                        <p:strVal val="visible"/>
                                      </p:to>
                                    </p:set>
                                    <p:animEffect transition="in" filter="fade">
                                      <p:cBhvr>
                                        <p:cTn id="25" dur="500"/>
                                        <p:tgtEl>
                                          <p:spTgt spid="6">
                                            <p:txEl>
                                              <p:pRg st="1" end="1"/>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6">
                                            <p:txEl>
                                              <p:pRg st="2" end="2"/>
                                            </p:txEl>
                                          </p:spTgt>
                                        </p:tgtEl>
                                        <p:attrNameLst>
                                          <p:attrName>style.visibility</p:attrName>
                                        </p:attrNameLst>
                                      </p:cBhvr>
                                      <p:to>
                                        <p:strVal val="visible"/>
                                      </p:to>
                                    </p:set>
                                    <p:animEffect transition="in" filter="fade">
                                      <p:cBhvr>
                                        <p:cTn id="30" dur="500"/>
                                        <p:tgtEl>
                                          <p:spTgt spid="6">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4"/>
                                        </p:tgtEl>
                                        <p:attrNameLst>
                                          <p:attrName>style.visibility</p:attrName>
                                        </p:attrNameLst>
                                      </p:cBhvr>
                                      <p:to>
                                        <p:strVal val="visible"/>
                                      </p:to>
                                    </p:set>
                                    <p:animEffect transition="in" filter="fade">
                                      <p:cBhvr>
                                        <p:cTn id="35" dur="500"/>
                                        <p:tgtEl>
                                          <p:spTgt spid="4"/>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xit" presetSubtype="0" fill="hold" nodeType="clickEffect">
                                  <p:stCondLst>
                                    <p:cond delay="0"/>
                                  </p:stCondLst>
                                  <p:childTnLst>
                                    <p:animEffect transition="out" filter="fade">
                                      <p:cBhvr>
                                        <p:cTn id="39" dur="500"/>
                                        <p:tgtEl>
                                          <p:spTgt spid="4"/>
                                        </p:tgtEl>
                                      </p:cBhvr>
                                    </p:animEffect>
                                    <p:set>
                                      <p:cBhvr>
                                        <p:cTn id="40" dur="1" fill="hold">
                                          <p:stCondLst>
                                            <p:cond delay="499"/>
                                          </p:stCondLst>
                                        </p:cTn>
                                        <p:tgtEl>
                                          <p:spTgt spid="4"/>
                                        </p:tgtEl>
                                        <p:attrNameLst>
                                          <p:attrName>style.visibility</p:attrName>
                                        </p:attrNameLst>
                                      </p:cBhvr>
                                      <p:to>
                                        <p:strVal val="hidden"/>
                                      </p:to>
                                    </p:se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nodeType="clickEffect">
                                  <p:stCondLst>
                                    <p:cond delay="0"/>
                                  </p:stCondLst>
                                  <p:childTnLst>
                                    <p:set>
                                      <p:cBhvr>
                                        <p:cTn id="44" dur="1" fill="hold">
                                          <p:stCondLst>
                                            <p:cond delay="0"/>
                                          </p:stCondLst>
                                        </p:cTn>
                                        <p:tgtEl>
                                          <p:spTgt spid="6">
                                            <p:txEl>
                                              <p:pRg st="3" end="3"/>
                                            </p:txEl>
                                          </p:spTgt>
                                        </p:tgtEl>
                                        <p:attrNameLst>
                                          <p:attrName>style.visibility</p:attrName>
                                        </p:attrNameLst>
                                      </p:cBhvr>
                                      <p:to>
                                        <p:strVal val="visible"/>
                                      </p:to>
                                    </p:set>
                                    <p:animEffect transition="in" filter="fade">
                                      <p:cBhvr>
                                        <p:cTn id="45" dur="500"/>
                                        <p:tgtEl>
                                          <p:spTgt spid="6">
                                            <p:txEl>
                                              <p:pRg st="3" end="3"/>
                                            </p:txEl>
                                          </p:spTgt>
                                        </p:tgtEl>
                                      </p:cBhvr>
                                    </p:animEffect>
                                  </p:childTnLst>
                                </p:cTn>
                              </p:par>
                              <p:par>
                                <p:cTn id="46" presetID="10" presetClass="entr" presetSubtype="0" fill="hold" nodeType="withEffect">
                                  <p:stCondLst>
                                    <p:cond delay="0"/>
                                  </p:stCondLst>
                                  <p:childTnLst>
                                    <p:set>
                                      <p:cBhvr>
                                        <p:cTn id="47" dur="1" fill="hold">
                                          <p:stCondLst>
                                            <p:cond delay="0"/>
                                          </p:stCondLst>
                                        </p:cTn>
                                        <p:tgtEl>
                                          <p:spTgt spid="6">
                                            <p:txEl>
                                              <p:pRg st="4" end="4"/>
                                            </p:txEl>
                                          </p:spTgt>
                                        </p:tgtEl>
                                        <p:attrNameLst>
                                          <p:attrName>style.visibility</p:attrName>
                                        </p:attrNameLst>
                                      </p:cBhvr>
                                      <p:to>
                                        <p:strVal val="visible"/>
                                      </p:to>
                                    </p:set>
                                    <p:animEffect transition="in" filter="fade">
                                      <p:cBhvr>
                                        <p:cTn id="48" dur="500"/>
                                        <p:tgtEl>
                                          <p:spTgt spid="6">
                                            <p:txEl>
                                              <p:pRg st="4" end="4"/>
                                            </p:txEl>
                                          </p:spTgt>
                                        </p:tgtEl>
                                      </p:cBhvr>
                                    </p:animEffect>
                                  </p:childTnLst>
                                </p:cTn>
                              </p:par>
                              <p:par>
                                <p:cTn id="49" presetID="10" presetClass="entr" presetSubtype="0" fill="hold" nodeType="withEffect">
                                  <p:stCondLst>
                                    <p:cond delay="0"/>
                                  </p:stCondLst>
                                  <p:childTnLst>
                                    <p:set>
                                      <p:cBhvr>
                                        <p:cTn id="50" dur="1" fill="hold">
                                          <p:stCondLst>
                                            <p:cond delay="0"/>
                                          </p:stCondLst>
                                        </p:cTn>
                                        <p:tgtEl>
                                          <p:spTgt spid="6">
                                            <p:txEl>
                                              <p:pRg st="5" end="5"/>
                                            </p:txEl>
                                          </p:spTgt>
                                        </p:tgtEl>
                                        <p:attrNameLst>
                                          <p:attrName>style.visibility</p:attrName>
                                        </p:attrNameLst>
                                      </p:cBhvr>
                                      <p:to>
                                        <p:strVal val="visible"/>
                                      </p:to>
                                    </p:set>
                                    <p:animEffect transition="in" filter="fade">
                                      <p:cBhvr>
                                        <p:cTn id="51" dur="500"/>
                                        <p:tgtEl>
                                          <p:spTgt spid="6">
                                            <p:txEl>
                                              <p:pRg st="5" end="5"/>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10" presetClass="entr" presetSubtype="0" fill="hold" grpId="0" nodeType="clickEffect">
                                  <p:stCondLst>
                                    <p:cond delay="0"/>
                                  </p:stCondLst>
                                  <p:childTnLst>
                                    <p:set>
                                      <p:cBhvr>
                                        <p:cTn id="55" dur="1" fill="hold">
                                          <p:stCondLst>
                                            <p:cond delay="0"/>
                                          </p:stCondLst>
                                        </p:cTn>
                                        <p:tgtEl>
                                          <p:spTgt spid="7"/>
                                        </p:tgtEl>
                                        <p:attrNameLst>
                                          <p:attrName>style.visibility</p:attrName>
                                        </p:attrNameLst>
                                      </p:cBhvr>
                                      <p:to>
                                        <p:strVal val="visible"/>
                                      </p:to>
                                    </p:set>
                                    <p:animEffect transition="in" filter="fade">
                                      <p:cBhvr>
                                        <p:cTn id="56" dur="500"/>
                                        <p:tgtEl>
                                          <p:spTgt spid="7"/>
                                        </p:tgtEl>
                                      </p:cBhvr>
                                    </p:animEffect>
                                  </p:childTnLst>
                                </p:cTn>
                              </p:par>
                              <p:par>
                                <p:cTn id="57" presetID="10" presetClass="entr" presetSubtype="0" fill="hold" nodeType="withEffect">
                                  <p:stCondLst>
                                    <p:cond delay="0"/>
                                  </p:stCondLst>
                                  <p:childTnLst>
                                    <p:set>
                                      <p:cBhvr>
                                        <p:cTn id="58" dur="1" fill="hold">
                                          <p:stCondLst>
                                            <p:cond delay="0"/>
                                          </p:stCondLst>
                                        </p:cTn>
                                        <p:tgtEl>
                                          <p:spTgt spid="12301"/>
                                        </p:tgtEl>
                                        <p:attrNameLst>
                                          <p:attrName>style.visibility</p:attrName>
                                        </p:attrNameLst>
                                      </p:cBhvr>
                                      <p:to>
                                        <p:strVal val="visible"/>
                                      </p:to>
                                    </p:set>
                                    <p:animEffect transition="in" filter="fade">
                                      <p:cBhvr>
                                        <p:cTn id="59" dur="1000"/>
                                        <p:tgtEl>
                                          <p:spTgt spid="12301"/>
                                        </p:tgtEl>
                                      </p:cBhvr>
                                    </p:animEffect>
                                  </p:childTnLst>
                                </p:cTn>
                              </p:par>
                            </p:childTnLst>
                          </p:cTn>
                        </p:par>
                      </p:childTnLst>
                    </p:cTn>
                  </p:par>
                  <p:par>
                    <p:cTn id="60" fill="hold">
                      <p:stCondLst>
                        <p:cond delay="indefinite"/>
                      </p:stCondLst>
                      <p:childTnLst>
                        <p:par>
                          <p:cTn id="61" fill="hold">
                            <p:stCondLst>
                              <p:cond delay="0"/>
                            </p:stCondLst>
                            <p:childTnLst>
                              <p:par>
                                <p:cTn id="62" presetID="10" presetClass="exit" presetSubtype="0" fill="hold" grpId="1" nodeType="clickEffect">
                                  <p:stCondLst>
                                    <p:cond delay="0"/>
                                  </p:stCondLst>
                                  <p:childTnLst>
                                    <p:animEffect transition="out" filter="fade">
                                      <p:cBhvr>
                                        <p:cTn id="63" dur="1000"/>
                                        <p:tgtEl>
                                          <p:spTgt spid="7"/>
                                        </p:tgtEl>
                                      </p:cBhvr>
                                    </p:animEffect>
                                    <p:set>
                                      <p:cBhvr>
                                        <p:cTn id="64" dur="1" fill="hold">
                                          <p:stCondLst>
                                            <p:cond delay="999"/>
                                          </p:stCondLst>
                                        </p:cTn>
                                        <p:tgtEl>
                                          <p:spTgt spid="7"/>
                                        </p:tgtEl>
                                        <p:attrNameLst>
                                          <p:attrName>style.visibility</p:attrName>
                                        </p:attrNameLst>
                                      </p:cBhvr>
                                      <p:to>
                                        <p:strVal val="hidden"/>
                                      </p:to>
                                    </p:set>
                                  </p:childTnLst>
                                </p:cTn>
                              </p:par>
                              <p:par>
                                <p:cTn id="65" presetID="10" presetClass="exit" presetSubtype="0" fill="hold" nodeType="withEffect">
                                  <p:stCondLst>
                                    <p:cond delay="0"/>
                                  </p:stCondLst>
                                  <p:childTnLst>
                                    <p:animEffect transition="out" filter="fade">
                                      <p:cBhvr>
                                        <p:cTn id="66" dur="1000"/>
                                        <p:tgtEl>
                                          <p:spTgt spid="12301"/>
                                        </p:tgtEl>
                                      </p:cBhvr>
                                    </p:animEffect>
                                    <p:set>
                                      <p:cBhvr>
                                        <p:cTn id="67" dur="1" fill="hold">
                                          <p:stCondLst>
                                            <p:cond delay="999"/>
                                          </p:stCondLst>
                                        </p:cTn>
                                        <p:tgtEl>
                                          <p:spTgt spid="12301"/>
                                        </p:tgtEl>
                                        <p:attrNameLst>
                                          <p:attrName>style.visibility</p:attrName>
                                        </p:attrNameLst>
                                      </p:cBhvr>
                                      <p:to>
                                        <p:strVal val="hidden"/>
                                      </p:to>
                                    </p:se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nodeType="clickEffect">
                                  <p:stCondLst>
                                    <p:cond delay="0"/>
                                  </p:stCondLst>
                                  <p:childTnLst>
                                    <p:set>
                                      <p:cBhvr>
                                        <p:cTn id="71" dur="1" fill="hold">
                                          <p:stCondLst>
                                            <p:cond delay="0"/>
                                          </p:stCondLst>
                                        </p:cTn>
                                        <p:tgtEl>
                                          <p:spTgt spid="6">
                                            <p:txEl>
                                              <p:pRg st="6" end="6"/>
                                            </p:txEl>
                                          </p:spTgt>
                                        </p:tgtEl>
                                        <p:attrNameLst>
                                          <p:attrName>style.visibility</p:attrName>
                                        </p:attrNameLst>
                                      </p:cBhvr>
                                      <p:to>
                                        <p:strVal val="visible"/>
                                      </p:to>
                                    </p:set>
                                    <p:animEffect transition="in" filter="fade">
                                      <p:cBhvr>
                                        <p:cTn id="72" dur="500"/>
                                        <p:tgtEl>
                                          <p:spTgt spid="6">
                                            <p:txEl>
                                              <p:pRg st="6" end="6"/>
                                            </p:txEl>
                                          </p:spTgt>
                                        </p:tgtEl>
                                      </p:cBhvr>
                                    </p:animEffect>
                                  </p:childTnLst>
                                </p:cTn>
                              </p:par>
                              <p:par>
                                <p:cTn id="73" presetID="10" presetClass="entr" presetSubtype="0" fill="hold" nodeType="withEffect">
                                  <p:stCondLst>
                                    <p:cond delay="0"/>
                                  </p:stCondLst>
                                  <p:childTnLst>
                                    <p:set>
                                      <p:cBhvr>
                                        <p:cTn id="74" dur="1" fill="hold">
                                          <p:stCondLst>
                                            <p:cond delay="0"/>
                                          </p:stCondLst>
                                        </p:cTn>
                                        <p:tgtEl>
                                          <p:spTgt spid="6">
                                            <p:txEl>
                                              <p:pRg st="7" end="7"/>
                                            </p:txEl>
                                          </p:spTgt>
                                        </p:tgtEl>
                                        <p:attrNameLst>
                                          <p:attrName>style.visibility</p:attrName>
                                        </p:attrNameLst>
                                      </p:cBhvr>
                                      <p:to>
                                        <p:strVal val="visible"/>
                                      </p:to>
                                    </p:set>
                                    <p:animEffect transition="in" filter="fade">
                                      <p:cBhvr>
                                        <p:cTn id="75" dur="500"/>
                                        <p:tgtEl>
                                          <p:spTgt spid="6">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animBg="1"/>
      <p:bldP spid="7" grpId="1"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0" y="0"/>
            <a:ext cx="9144000" cy="720725"/>
          </a:xfrm>
        </p:spPr>
        <p:txBody>
          <a:bodyPr/>
          <a:lstStyle/>
          <a:p>
            <a:pPr>
              <a:defRPr/>
            </a:pPr>
            <a:r>
              <a:rPr lang="el-GR" sz="2800" dirty="0">
                <a:solidFill>
                  <a:schemeClr val="accent4">
                    <a:lumMod val="50000"/>
                  </a:schemeClr>
                </a:solidFill>
                <a:effectLst>
                  <a:outerShdw blurRad="38100" dist="38100" dir="2700000" algn="tl">
                    <a:srgbClr val="000000">
                      <a:alpha val="43137"/>
                    </a:srgbClr>
                  </a:outerShdw>
                </a:effectLst>
              </a:rPr>
              <a:t>Παράδειγμα συνδυασμού διαφορετικών στιλ διδασκαλίας</a:t>
            </a:r>
          </a:p>
        </p:txBody>
      </p:sp>
      <p:sp>
        <p:nvSpPr>
          <p:cNvPr id="5" name="4 - Θέση αριθμού διαφάνειας"/>
          <p:cNvSpPr>
            <a:spLocks noGrp="1"/>
          </p:cNvSpPr>
          <p:nvPr>
            <p:ph type="sldNum" sz="quarter" idx="12"/>
          </p:nvPr>
        </p:nvSpPr>
        <p:spPr/>
        <p:txBody>
          <a:bodyPr/>
          <a:lstStyle/>
          <a:p>
            <a:pPr>
              <a:defRPr/>
            </a:pPr>
            <a:fld id="{876F8249-4596-4C7B-9192-09CA608E26A0}" type="slidenum">
              <a:rPr lang="el-GR" smtClean="0"/>
              <a:pPr>
                <a:defRPr/>
              </a:pPr>
              <a:t>12</a:t>
            </a:fld>
            <a:endParaRPr lang="el-GR" dirty="0"/>
          </a:p>
        </p:txBody>
      </p:sp>
      <p:sp>
        <p:nvSpPr>
          <p:cNvPr id="6" name="5 - Θέση περιεχομένου"/>
          <p:cNvSpPr>
            <a:spLocks noGrp="1"/>
          </p:cNvSpPr>
          <p:nvPr>
            <p:ph sz="half" idx="1"/>
          </p:nvPr>
        </p:nvSpPr>
        <p:spPr>
          <a:xfrm>
            <a:off x="179388" y="908050"/>
            <a:ext cx="8569325" cy="5949950"/>
          </a:xfrm>
        </p:spPr>
        <p:txBody>
          <a:bodyPr/>
          <a:lstStyle/>
          <a:p>
            <a:pPr marL="0" indent="0" algn="just">
              <a:spcBef>
                <a:spcPts val="300"/>
              </a:spcBef>
              <a:buFont typeface="Arial" charset="0"/>
              <a:buNone/>
              <a:defRPr/>
            </a:pPr>
            <a:r>
              <a:rPr lang="el-GR" sz="2400" dirty="0">
                <a:solidFill>
                  <a:schemeClr val="accent4">
                    <a:lumMod val="50000"/>
                  </a:schemeClr>
                </a:solidFill>
              </a:rPr>
              <a:t>Διδάσκετε τη βασική δεξιότητα </a:t>
            </a:r>
            <a:r>
              <a:rPr lang="el-GR" sz="2400" b="1" dirty="0">
                <a:solidFill>
                  <a:schemeClr val="accent4">
                    <a:lumMod val="50000"/>
                  </a:schemeClr>
                </a:solidFill>
                <a:effectLst>
                  <a:outerShdw blurRad="38100" dist="38100" dir="2700000" algn="tl">
                    <a:srgbClr val="000000">
                      <a:alpha val="43137"/>
                    </a:srgbClr>
                  </a:outerShdw>
                </a:effectLst>
              </a:rPr>
              <a:t>κύλισμα μπάλας</a:t>
            </a:r>
            <a:r>
              <a:rPr lang="el-GR" sz="2400" dirty="0">
                <a:solidFill>
                  <a:schemeClr val="accent4">
                    <a:lumMod val="50000"/>
                  </a:schemeClr>
                </a:solidFill>
              </a:rPr>
              <a:t>, ακολουθώντας την εξής διαδικασία: </a:t>
            </a:r>
          </a:p>
          <a:p>
            <a:pPr marL="457200" indent="-457200" algn="just">
              <a:spcBef>
                <a:spcPts val="300"/>
              </a:spcBef>
              <a:buFont typeface="Arial" charset="0"/>
              <a:buAutoNum type="arabicParenR"/>
              <a:defRPr/>
            </a:pPr>
            <a:r>
              <a:rPr lang="el-GR" sz="2400" dirty="0">
                <a:solidFill>
                  <a:schemeClr val="accent4">
                    <a:lumMod val="50000"/>
                  </a:schemeClr>
                </a:solidFill>
              </a:rPr>
              <a:t>«</a:t>
            </a:r>
            <a:r>
              <a:rPr lang="el-GR" sz="2400" dirty="0">
                <a:solidFill>
                  <a:schemeClr val="accent4">
                    <a:lumMod val="50000"/>
                  </a:schemeClr>
                </a:solidFill>
                <a:effectLst>
                  <a:outerShdw blurRad="38100" dist="38100" dir="2700000" algn="tl">
                    <a:srgbClr val="000000">
                      <a:alpha val="43137"/>
                    </a:srgbClr>
                  </a:outerShdw>
                </a:effectLst>
              </a:rPr>
              <a:t>βρείτε τρόπους </a:t>
            </a:r>
            <a:r>
              <a:rPr lang="el-GR" sz="2400" dirty="0">
                <a:solidFill>
                  <a:schemeClr val="accent4">
                    <a:lumMod val="50000"/>
                  </a:schemeClr>
                </a:solidFill>
              </a:rPr>
              <a:t>να τοποθετήσετε τα πόδια σας όταν κάνετε κύλισμα μπάλας» </a:t>
            </a:r>
          </a:p>
          <a:p>
            <a:pPr marL="457200" indent="-457200" algn="just">
              <a:spcBef>
                <a:spcPts val="300"/>
              </a:spcBef>
              <a:buFont typeface="Arial" charset="0"/>
              <a:buAutoNum type="arabicParenR"/>
              <a:defRPr/>
            </a:pPr>
            <a:r>
              <a:rPr lang="el-GR" sz="2400" dirty="0">
                <a:solidFill>
                  <a:schemeClr val="accent4">
                    <a:lumMod val="50000"/>
                  </a:schemeClr>
                </a:solidFill>
              </a:rPr>
              <a:t>«</a:t>
            </a:r>
            <a:r>
              <a:rPr lang="el-GR" sz="2400" dirty="0">
                <a:solidFill>
                  <a:schemeClr val="accent4">
                    <a:lumMod val="50000"/>
                  </a:schemeClr>
                </a:solidFill>
                <a:effectLst>
                  <a:outerShdw blurRad="38100" dist="38100" dir="2700000" algn="tl">
                    <a:srgbClr val="000000">
                      <a:alpha val="43137"/>
                    </a:srgbClr>
                  </a:outerShdw>
                </a:effectLst>
              </a:rPr>
              <a:t>βρείτε μία θέση μεταφοράς βάρους </a:t>
            </a:r>
            <a:r>
              <a:rPr lang="el-GR" sz="2400" dirty="0">
                <a:solidFill>
                  <a:schemeClr val="accent4">
                    <a:lumMod val="50000"/>
                  </a:schemeClr>
                </a:solidFill>
              </a:rPr>
              <a:t>από το πίσω στο μπροστινό πόδι</a:t>
            </a:r>
          </a:p>
          <a:p>
            <a:pPr marL="457200" indent="-457200" algn="just">
              <a:spcBef>
                <a:spcPts val="300"/>
              </a:spcBef>
              <a:buFont typeface="Arial" charset="0"/>
              <a:buAutoNum type="arabicParenR"/>
              <a:defRPr/>
            </a:pPr>
            <a:r>
              <a:rPr lang="el-GR" sz="2400" dirty="0">
                <a:solidFill>
                  <a:schemeClr val="accent4">
                    <a:lumMod val="50000"/>
                  </a:schemeClr>
                </a:solidFill>
                <a:effectLst>
                  <a:outerShdw blurRad="38100" dist="38100" dir="2700000" algn="tl">
                    <a:srgbClr val="000000">
                      <a:alpha val="43137"/>
                    </a:srgbClr>
                  </a:outerShdw>
                </a:effectLst>
              </a:rPr>
              <a:t>δείχνετε τη σωστή εκτέλεση </a:t>
            </a:r>
            <a:r>
              <a:rPr lang="el-GR" sz="2400" dirty="0">
                <a:solidFill>
                  <a:schemeClr val="accent4">
                    <a:lumMod val="50000"/>
                  </a:schemeClr>
                </a:solidFill>
              </a:rPr>
              <a:t>του κυλίσματος της μπάλας και αφήνετε τους μαθητές να εξασκηθούν ατομικά παρέχοντας ανατροφοδότηση</a:t>
            </a:r>
          </a:p>
          <a:p>
            <a:pPr marL="457200" indent="-457200" algn="just">
              <a:spcBef>
                <a:spcPts val="300"/>
              </a:spcBef>
              <a:buFont typeface="Arial" charset="0"/>
              <a:buAutoNum type="arabicParenR"/>
              <a:defRPr/>
            </a:pPr>
            <a:r>
              <a:rPr lang="el-GR" sz="2400" dirty="0">
                <a:solidFill>
                  <a:schemeClr val="accent4">
                    <a:lumMod val="50000"/>
                  </a:schemeClr>
                </a:solidFill>
              </a:rPr>
              <a:t>οι μαθητές με καλή απόδοση </a:t>
            </a:r>
            <a:r>
              <a:rPr lang="el-GR" sz="2400" dirty="0">
                <a:solidFill>
                  <a:schemeClr val="accent4">
                    <a:lumMod val="50000"/>
                  </a:schemeClr>
                </a:solidFill>
                <a:effectLst>
                  <a:outerShdw blurRad="38100" dist="38100" dir="2700000" algn="tl">
                    <a:srgbClr val="000000">
                      <a:alpha val="43137"/>
                    </a:srgbClr>
                  </a:outerShdw>
                </a:effectLst>
              </a:rPr>
              <a:t>γίνονται ζευγάρι </a:t>
            </a:r>
            <a:r>
              <a:rPr lang="el-GR" sz="2400" dirty="0">
                <a:solidFill>
                  <a:schemeClr val="accent4">
                    <a:lumMod val="50000"/>
                  </a:schemeClr>
                </a:solidFill>
              </a:rPr>
              <a:t>με μαθητές χαμηλότερης απόδοσης και εξασκούνται για να βελτιωθούν</a:t>
            </a:r>
          </a:p>
          <a:p>
            <a:pPr marL="457200" indent="-457200" algn="just">
              <a:spcBef>
                <a:spcPts val="300"/>
              </a:spcBef>
              <a:buFont typeface="Arial" charset="0"/>
              <a:buAutoNum type="arabicParenR"/>
              <a:defRPr/>
            </a:pPr>
            <a:endParaRPr lang="el-GR" sz="2400" dirty="0">
              <a:solidFill>
                <a:schemeClr val="accent4">
                  <a:lumMod val="50000"/>
                </a:schemeClr>
              </a:solidFill>
            </a:endParaRPr>
          </a:p>
          <a:p>
            <a:pPr marL="457200" indent="-457200" algn="just">
              <a:spcBef>
                <a:spcPts val="300"/>
              </a:spcBef>
              <a:buFont typeface="Arial" charset="0"/>
              <a:buAutoNum type="arabicParenR"/>
              <a:defRPr/>
            </a:pPr>
            <a:r>
              <a:rPr lang="el-GR" sz="2400" dirty="0">
                <a:solidFill>
                  <a:schemeClr val="accent4">
                    <a:lumMod val="50000"/>
                  </a:schemeClr>
                </a:solidFill>
              </a:rPr>
              <a:t>οι μαθητές που εξακολουθούν να έχουν δυσκολία παρατηρούν την εκτέλεση του ΚΦΑ και εξασκούνται </a:t>
            </a:r>
            <a:r>
              <a:rPr lang="el-GR" sz="2400" dirty="0">
                <a:solidFill>
                  <a:schemeClr val="accent4">
                    <a:lumMod val="50000"/>
                  </a:schemeClr>
                </a:solidFill>
                <a:effectLst>
                  <a:outerShdw blurRad="38100" dist="38100" dir="2700000" algn="tl">
                    <a:srgbClr val="000000">
                      <a:alpha val="43137"/>
                    </a:srgbClr>
                  </a:outerShdw>
                </a:effectLst>
              </a:rPr>
              <a:t>υπό την επίβλεψή του </a:t>
            </a:r>
          </a:p>
        </p:txBody>
      </p:sp>
      <p:sp>
        <p:nvSpPr>
          <p:cNvPr id="7" name="6 - Ορθογώνιο"/>
          <p:cNvSpPr/>
          <p:nvPr/>
        </p:nvSpPr>
        <p:spPr>
          <a:xfrm>
            <a:off x="2987675" y="2060575"/>
            <a:ext cx="4321175" cy="431800"/>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l-GR" sz="2400" dirty="0">
                <a:effectLst>
                  <a:outerShdw blurRad="38100" dist="38100" dir="2700000" algn="tl">
                    <a:srgbClr val="000000">
                      <a:alpha val="43137"/>
                    </a:srgbClr>
                  </a:outerShdw>
                </a:effectLst>
              </a:rPr>
              <a:t>(αποκλίνουσα παραγωγικότητα)</a:t>
            </a:r>
          </a:p>
        </p:txBody>
      </p:sp>
      <p:sp>
        <p:nvSpPr>
          <p:cNvPr id="8" name="7 - Ορθογώνιο"/>
          <p:cNvSpPr/>
          <p:nvPr/>
        </p:nvSpPr>
        <p:spPr>
          <a:xfrm>
            <a:off x="2843213" y="2852738"/>
            <a:ext cx="4321175" cy="431800"/>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l-GR" sz="2400" dirty="0">
                <a:effectLst>
                  <a:outerShdw blurRad="38100" dist="38100" dir="2700000" algn="tl">
                    <a:srgbClr val="000000">
                      <a:alpha val="43137"/>
                    </a:srgbClr>
                  </a:outerShdw>
                </a:effectLst>
              </a:rPr>
              <a:t>(συγκλίνουσα εφευρετικότητα)</a:t>
            </a:r>
          </a:p>
        </p:txBody>
      </p:sp>
      <p:sp>
        <p:nvSpPr>
          <p:cNvPr id="9" name="8 - Ορθογώνιο"/>
          <p:cNvSpPr/>
          <p:nvPr/>
        </p:nvSpPr>
        <p:spPr>
          <a:xfrm>
            <a:off x="3059113" y="4005263"/>
            <a:ext cx="2449512" cy="431800"/>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l-GR" sz="2400" dirty="0">
                <a:effectLst>
                  <a:outerShdw blurRad="38100" dist="38100" dir="2700000" algn="tl">
                    <a:srgbClr val="000000">
                      <a:alpha val="43137"/>
                    </a:srgbClr>
                  </a:outerShdw>
                </a:effectLst>
              </a:rPr>
              <a:t>(πρακτικό)</a:t>
            </a:r>
          </a:p>
        </p:txBody>
      </p:sp>
      <p:sp>
        <p:nvSpPr>
          <p:cNvPr id="10" name="9 - Ορθογώνιο"/>
          <p:cNvSpPr/>
          <p:nvPr/>
        </p:nvSpPr>
        <p:spPr>
          <a:xfrm>
            <a:off x="755650" y="5157788"/>
            <a:ext cx="2447925" cy="431800"/>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l-GR" sz="2400" dirty="0">
                <a:effectLst>
                  <a:outerShdw blurRad="38100" dist="38100" dir="2700000" algn="tl">
                    <a:srgbClr val="000000">
                      <a:alpha val="43137"/>
                    </a:srgbClr>
                  </a:outerShdw>
                </a:effectLst>
              </a:rPr>
              <a:t>(αμοιβαίο)</a:t>
            </a:r>
          </a:p>
        </p:txBody>
      </p:sp>
      <p:sp>
        <p:nvSpPr>
          <p:cNvPr id="11" name="10 - Ορθογώνιο"/>
          <p:cNvSpPr/>
          <p:nvPr/>
        </p:nvSpPr>
        <p:spPr>
          <a:xfrm>
            <a:off x="755650" y="6308725"/>
            <a:ext cx="2447925" cy="433388"/>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l-GR" sz="2400" dirty="0">
                <a:effectLst>
                  <a:outerShdw blurRad="38100" dist="38100" dir="2700000" algn="tl">
                    <a:srgbClr val="000000">
                      <a:alpha val="43137"/>
                    </a:srgbClr>
                  </a:outerShdw>
                </a:effectLst>
              </a:rPr>
              <a:t>(παραγγέλματος)</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6">
                                            <p:txEl>
                                              <p:pRg st="0" end="0"/>
                                            </p:txEl>
                                          </p:spTgt>
                                        </p:tgtEl>
                                        <p:attrNameLst>
                                          <p:attrName>style.visibility</p:attrName>
                                        </p:attrNameLst>
                                      </p:cBhvr>
                                      <p:to>
                                        <p:strVal val="visible"/>
                                      </p:to>
                                    </p:set>
                                    <p:animEffect transition="in" filter="fade">
                                      <p:cBhvr>
                                        <p:cTn id="11" dur="2000"/>
                                        <p:tgtEl>
                                          <p:spTgt spid="6">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6">
                                            <p:txEl>
                                              <p:pRg st="1" end="1"/>
                                            </p:txEl>
                                          </p:spTgt>
                                        </p:tgtEl>
                                        <p:attrNameLst>
                                          <p:attrName>style.visibility</p:attrName>
                                        </p:attrNameLst>
                                      </p:cBhvr>
                                      <p:to>
                                        <p:strVal val="visible"/>
                                      </p:to>
                                    </p:set>
                                    <p:animEffect transition="in" filter="fade">
                                      <p:cBhvr>
                                        <p:cTn id="16" dur="500"/>
                                        <p:tgtEl>
                                          <p:spTgt spid="6">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fade">
                                      <p:cBhvr>
                                        <p:cTn id="21" dur="500"/>
                                        <p:tgtEl>
                                          <p:spTgt spid="7"/>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6">
                                            <p:txEl>
                                              <p:pRg st="2" end="2"/>
                                            </p:txEl>
                                          </p:spTgt>
                                        </p:tgtEl>
                                        <p:attrNameLst>
                                          <p:attrName>style.visibility</p:attrName>
                                        </p:attrNameLst>
                                      </p:cBhvr>
                                      <p:to>
                                        <p:strVal val="visible"/>
                                      </p:to>
                                    </p:set>
                                    <p:animEffect transition="in" filter="fade">
                                      <p:cBhvr>
                                        <p:cTn id="26" dur="500"/>
                                        <p:tgtEl>
                                          <p:spTgt spid="6">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Effect transition="in" filter="fade">
                                      <p:cBhvr>
                                        <p:cTn id="31" dur="500"/>
                                        <p:tgtEl>
                                          <p:spTgt spid="8"/>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nodeType="clickEffect">
                                  <p:stCondLst>
                                    <p:cond delay="0"/>
                                  </p:stCondLst>
                                  <p:childTnLst>
                                    <p:set>
                                      <p:cBhvr>
                                        <p:cTn id="35" dur="1" fill="hold">
                                          <p:stCondLst>
                                            <p:cond delay="0"/>
                                          </p:stCondLst>
                                        </p:cTn>
                                        <p:tgtEl>
                                          <p:spTgt spid="6">
                                            <p:txEl>
                                              <p:pRg st="3" end="3"/>
                                            </p:txEl>
                                          </p:spTgt>
                                        </p:tgtEl>
                                        <p:attrNameLst>
                                          <p:attrName>style.visibility</p:attrName>
                                        </p:attrNameLst>
                                      </p:cBhvr>
                                      <p:to>
                                        <p:strVal val="visible"/>
                                      </p:to>
                                    </p:set>
                                    <p:animEffect transition="in" filter="fade">
                                      <p:cBhvr>
                                        <p:cTn id="36" dur="500"/>
                                        <p:tgtEl>
                                          <p:spTgt spid="6">
                                            <p:txEl>
                                              <p:pRg st="3" end="3"/>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grpId="0" nodeType="clickEffect">
                                  <p:stCondLst>
                                    <p:cond delay="0"/>
                                  </p:stCondLst>
                                  <p:childTnLst>
                                    <p:set>
                                      <p:cBhvr>
                                        <p:cTn id="40" dur="1" fill="hold">
                                          <p:stCondLst>
                                            <p:cond delay="0"/>
                                          </p:stCondLst>
                                        </p:cTn>
                                        <p:tgtEl>
                                          <p:spTgt spid="9"/>
                                        </p:tgtEl>
                                        <p:attrNameLst>
                                          <p:attrName>style.visibility</p:attrName>
                                        </p:attrNameLst>
                                      </p:cBhvr>
                                      <p:to>
                                        <p:strVal val="visible"/>
                                      </p:to>
                                    </p:set>
                                    <p:animEffect transition="in" filter="fade">
                                      <p:cBhvr>
                                        <p:cTn id="41" dur="500"/>
                                        <p:tgtEl>
                                          <p:spTgt spid="9"/>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nodeType="clickEffect">
                                  <p:stCondLst>
                                    <p:cond delay="0"/>
                                  </p:stCondLst>
                                  <p:childTnLst>
                                    <p:set>
                                      <p:cBhvr>
                                        <p:cTn id="45" dur="1" fill="hold">
                                          <p:stCondLst>
                                            <p:cond delay="0"/>
                                          </p:stCondLst>
                                        </p:cTn>
                                        <p:tgtEl>
                                          <p:spTgt spid="6">
                                            <p:txEl>
                                              <p:pRg st="4" end="4"/>
                                            </p:txEl>
                                          </p:spTgt>
                                        </p:tgtEl>
                                        <p:attrNameLst>
                                          <p:attrName>style.visibility</p:attrName>
                                        </p:attrNameLst>
                                      </p:cBhvr>
                                      <p:to>
                                        <p:strVal val="visible"/>
                                      </p:to>
                                    </p:set>
                                    <p:animEffect transition="in" filter="fade">
                                      <p:cBhvr>
                                        <p:cTn id="46" dur="500"/>
                                        <p:tgtEl>
                                          <p:spTgt spid="6">
                                            <p:txEl>
                                              <p:pRg st="4" end="4"/>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10" presetClass="entr" presetSubtype="0" fill="hold" grpId="0" nodeType="clickEffect">
                                  <p:stCondLst>
                                    <p:cond delay="0"/>
                                  </p:stCondLst>
                                  <p:childTnLst>
                                    <p:set>
                                      <p:cBhvr>
                                        <p:cTn id="50" dur="1" fill="hold">
                                          <p:stCondLst>
                                            <p:cond delay="0"/>
                                          </p:stCondLst>
                                        </p:cTn>
                                        <p:tgtEl>
                                          <p:spTgt spid="10"/>
                                        </p:tgtEl>
                                        <p:attrNameLst>
                                          <p:attrName>style.visibility</p:attrName>
                                        </p:attrNameLst>
                                      </p:cBhvr>
                                      <p:to>
                                        <p:strVal val="visible"/>
                                      </p:to>
                                    </p:set>
                                    <p:animEffect transition="in" filter="fade">
                                      <p:cBhvr>
                                        <p:cTn id="51" dur="500"/>
                                        <p:tgtEl>
                                          <p:spTgt spid="10"/>
                                        </p:tgtEl>
                                      </p:cBhvr>
                                    </p:animEffect>
                                  </p:childTnLst>
                                </p:cTn>
                              </p:par>
                            </p:childTnLst>
                          </p:cTn>
                        </p:par>
                      </p:childTnLst>
                    </p:cTn>
                  </p:par>
                  <p:par>
                    <p:cTn id="52" fill="hold">
                      <p:stCondLst>
                        <p:cond delay="indefinite"/>
                      </p:stCondLst>
                      <p:childTnLst>
                        <p:par>
                          <p:cTn id="53" fill="hold">
                            <p:stCondLst>
                              <p:cond delay="0"/>
                            </p:stCondLst>
                            <p:childTnLst>
                              <p:par>
                                <p:cTn id="54" presetID="10" presetClass="entr" presetSubtype="0" fill="hold" nodeType="clickEffect">
                                  <p:stCondLst>
                                    <p:cond delay="0"/>
                                  </p:stCondLst>
                                  <p:childTnLst>
                                    <p:set>
                                      <p:cBhvr>
                                        <p:cTn id="55" dur="1" fill="hold">
                                          <p:stCondLst>
                                            <p:cond delay="0"/>
                                          </p:stCondLst>
                                        </p:cTn>
                                        <p:tgtEl>
                                          <p:spTgt spid="6">
                                            <p:txEl>
                                              <p:pRg st="6" end="6"/>
                                            </p:txEl>
                                          </p:spTgt>
                                        </p:tgtEl>
                                        <p:attrNameLst>
                                          <p:attrName>style.visibility</p:attrName>
                                        </p:attrNameLst>
                                      </p:cBhvr>
                                      <p:to>
                                        <p:strVal val="visible"/>
                                      </p:to>
                                    </p:set>
                                    <p:animEffect transition="in" filter="fade">
                                      <p:cBhvr>
                                        <p:cTn id="56" dur="500"/>
                                        <p:tgtEl>
                                          <p:spTgt spid="6">
                                            <p:txEl>
                                              <p:pRg st="6" end="6"/>
                                            </p:txEl>
                                          </p:spTgt>
                                        </p:tgtEl>
                                      </p:cBhvr>
                                    </p:animEffect>
                                  </p:childTnLst>
                                </p:cTn>
                              </p:par>
                            </p:childTnLst>
                          </p:cTn>
                        </p:par>
                      </p:childTnLst>
                    </p:cTn>
                  </p:par>
                  <p:par>
                    <p:cTn id="57" fill="hold">
                      <p:stCondLst>
                        <p:cond delay="indefinite"/>
                      </p:stCondLst>
                      <p:childTnLst>
                        <p:par>
                          <p:cTn id="58" fill="hold">
                            <p:stCondLst>
                              <p:cond delay="0"/>
                            </p:stCondLst>
                            <p:childTnLst>
                              <p:par>
                                <p:cTn id="59" presetID="10" presetClass="entr" presetSubtype="0" fill="hold" grpId="0" nodeType="clickEffect">
                                  <p:stCondLst>
                                    <p:cond delay="0"/>
                                  </p:stCondLst>
                                  <p:childTnLst>
                                    <p:set>
                                      <p:cBhvr>
                                        <p:cTn id="60" dur="1" fill="hold">
                                          <p:stCondLst>
                                            <p:cond delay="0"/>
                                          </p:stCondLst>
                                        </p:cTn>
                                        <p:tgtEl>
                                          <p:spTgt spid="11"/>
                                        </p:tgtEl>
                                        <p:attrNameLst>
                                          <p:attrName>style.visibility</p:attrName>
                                        </p:attrNameLst>
                                      </p:cBhvr>
                                      <p:to>
                                        <p:strVal val="visible"/>
                                      </p:to>
                                    </p:set>
                                    <p:animEffect transition="in" filter="fade">
                                      <p:cBhvr>
                                        <p:cTn id="61"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animBg="1"/>
      <p:bldP spid="8" grpId="0" animBg="1"/>
      <p:bldP spid="9" grpId="0" animBg="1"/>
      <p:bldP spid="10" grpId="0" animBg="1"/>
      <p:bldP spid="11"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1 - Τίτλος"/>
          <p:cNvSpPr>
            <a:spLocks noGrp="1"/>
          </p:cNvSpPr>
          <p:nvPr>
            <p:ph type="title"/>
          </p:nvPr>
        </p:nvSpPr>
        <p:spPr>
          <a:xfrm>
            <a:off x="468313" y="115888"/>
            <a:ext cx="8229600" cy="419100"/>
          </a:xfrm>
        </p:spPr>
        <p:txBody>
          <a:bodyPr/>
          <a:lstStyle/>
          <a:p>
            <a:pPr eaLnBrk="1" hangingPunct="1">
              <a:defRPr/>
            </a:pPr>
            <a:r>
              <a:rPr lang="el-GR" sz="2000" dirty="0">
                <a:solidFill>
                  <a:schemeClr val="accent4">
                    <a:lumMod val="50000"/>
                  </a:schemeClr>
                </a:solidFill>
              </a:rPr>
              <a:t>ΩΡΙΑΙΟ ΠΛΑΝΟ ΔΡΑΣΤΗΡΙΟΤΗΤΩΝ  -  ………… τάξη </a:t>
            </a:r>
          </a:p>
        </p:txBody>
      </p:sp>
      <p:sp>
        <p:nvSpPr>
          <p:cNvPr id="3" name="2 - Θέση αριθμού διαφάνειας"/>
          <p:cNvSpPr>
            <a:spLocks noGrp="1"/>
          </p:cNvSpPr>
          <p:nvPr>
            <p:ph type="sldNum" sz="quarter" idx="12"/>
          </p:nvPr>
        </p:nvSpPr>
        <p:spPr/>
        <p:txBody>
          <a:bodyPr/>
          <a:lstStyle/>
          <a:p>
            <a:pPr>
              <a:defRPr/>
            </a:pPr>
            <a:fld id="{25A08551-613C-4CA9-8F2E-47F527D66C05}" type="slidenum">
              <a:rPr lang="el-GR"/>
              <a:pPr>
                <a:defRPr/>
              </a:pPr>
              <a:t>13</a:t>
            </a:fld>
            <a:endParaRPr lang="el-GR"/>
          </a:p>
        </p:txBody>
      </p:sp>
      <p:graphicFrame>
        <p:nvGraphicFramePr>
          <p:cNvPr id="22" name="21 - Πίνακας"/>
          <p:cNvGraphicFramePr>
            <a:graphicFrameLocks noGrp="1"/>
          </p:cNvGraphicFramePr>
          <p:nvPr/>
        </p:nvGraphicFramePr>
        <p:xfrm>
          <a:off x="395536" y="548680"/>
          <a:ext cx="8424935" cy="5799142"/>
        </p:xfrm>
        <a:graphic>
          <a:graphicData uri="http://schemas.openxmlformats.org/drawingml/2006/table">
            <a:tbl>
              <a:tblPr/>
              <a:tblGrid>
                <a:gridCol w="909358">
                  <a:extLst>
                    <a:ext uri="{9D8B030D-6E8A-4147-A177-3AD203B41FA5}">
                      <a16:colId xmlns:a16="http://schemas.microsoft.com/office/drawing/2014/main" val="20000"/>
                    </a:ext>
                  </a:extLst>
                </a:gridCol>
                <a:gridCol w="158334">
                  <a:extLst>
                    <a:ext uri="{9D8B030D-6E8A-4147-A177-3AD203B41FA5}">
                      <a16:colId xmlns:a16="http://schemas.microsoft.com/office/drawing/2014/main" val="20001"/>
                    </a:ext>
                  </a:extLst>
                </a:gridCol>
                <a:gridCol w="158334">
                  <a:extLst>
                    <a:ext uri="{9D8B030D-6E8A-4147-A177-3AD203B41FA5}">
                      <a16:colId xmlns:a16="http://schemas.microsoft.com/office/drawing/2014/main" val="20002"/>
                    </a:ext>
                  </a:extLst>
                </a:gridCol>
                <a:gridCol w="1942326">
                  <a:extLst>
                    <a:ext uri="{9D8B030D-6E8A-4147-A177-3AD203B41FA5}">
                      <a16:colId xmlns:a16="http://schemas.microsoft.com/office/drawing/2014/main" val="20003"/>
                    </a:ext>
                  </a:extLst>
                </a:gridCol>
                <a:gridCol w="360040">
                  <a:extLst>
                    <a:ext uri="{9D8B030D-6E8A-4147-A177-3AD203B41FA5}">
                      <a16:colId xmlns:a16="http://schemas.microsoft.com/office/drawing/2014/main" val="20004"/>
                    </a:ext>
                  </a:extLst>
                </a:gridCol>
                <a:gridCol w="2952328">
                  <a:extLst>
                    <a:ext uri="{9D8B030D-6E8A-4147-A177-3AD203B41FA5}">
                      <a16:colId xmlns:a16="http://schemas.microsoft.com/office/drawing/2014/main" val="20005"/>
                    </a:ext>
                  </a:extLst>
                </a:gridCol>
                <a:gridCol w="1944215">
                  <a:extLst>
                    <a:ext uri="{9D8B030D-6E8A-4147-A177-3AD203B41FA5}">
                      <a16:colId xmlns:a16="http://schemas.microsoft.com/office/drawing/2014/main" val="20006"/>
                    </a:ext>
                  </a:extLst>
                </a:gridCol>
              </a:tblGrid>
              <a:tr h="431167">
                <a:tc gridSpan="7">
                  <a:txBody>
                    <a:bodyPr/>
                    <a:lstStyle/>
                    <a:p>
                      <a:pPr>
                        <a:spcBef>
                          <a:spcPts val="0"/>
                        </a:spcBef>
                        <a:spcAft>
                          <a:spcPts val="0"/>
                        </a:spcAft>
                      </a:pPr>
                      <a:r>
                        <a:rPr lang="el-GR" sz="1200" b="1" kern="1600" dirty="0">
                          <a:latin typeface="Calibri"/>
                          <a:ea typeface="Times New Roman"/>
                          <a:cs typeface="Arial"/>
                        </a:rPr>
                        <a:t>Σκοπός …..: </a:t>
                      </a:r>
                      <a:endParaRPr lang="el-GR" sz="1200" b="1" kern="1600" dirty="0">
                        <a:latin typeface="Calibri"/>
                        <a:ea typeface="Times New Roman"/>
                        <a:cs typeface="Times New Roman"/>
                      </a:endParaRPr>
                    </a:p>
                    <a:p>
                      <a:pPr marL="647065" indent="-647065">
                        <a:spcBef>
                          <a:spcPts val="0"/>
                        </a:spcBef>
                        <a:spcAft>
                          <a:spcPts val="0"/>
                        </a:spcAft>
                      </a:pPr>
                      <a:r>
                        <a:rPr lang="el-GR" sz="1200" b="1" kern="1600" dirty="0">
                          <a:latin typeface="Calibri"/>
                          <a:ea typeface="Times New Roman"/>
                          <a:cs typeface="Times New Roman"/>
                        </a:rPr>
                        <a:t>Στόχος ……: </a:t>
                      </a:r>
                    </a:p>
                  </a:txBody>
                  <a:tcPr marL="38739" marR="38739" marT="0" marB="0">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0000"/>
                  </a:ext>
                </a:extLst>
              </a:tr>
              <a:tr h="720961">
                <a:tc gridSpan="3">
                  <a:txBody>
                    <a:bodyPr/>
                    <a:lstStyle/>
                    <a:p>
                      <a:pPr algn="ctr">
                        <a:spcAft>
                          <a:spcPts val="0"/>
                        </a:spcAft>
                      </a:pPr>
                      <a:r>
                        <a:rPr lang="el-GR" sz="1100" b="1" dirty="0">
                          <a:solidFill>
                            <a:srgbClr val="403152"/>
                          </a:solidFill>
                          <a:latin typeface="+mn-lt"/>
                          <a:ea typeface="Times New Roman"/>
                          <a:cs typeface="Tahoma"/>
                        </a:rPr>
                        <a:t>1.1</a:t>
                      </a:r>
                      <a:r>
                        <a:rPr lang="el-GR" sz="1100" b="1" u="sng" dirty="0">
                          <a:solidFill>
                            <a:srgbClr val="403152"/>
                          </a:solidFill>
                          <a:latin typeface="+mn-lt"/>
                          <a:ea typeface="Times New Roman"/>
                          <a:cs typeface="Tahoma"/>
                        </a:rPr>
                        <a:t> Βασική επιδίωξη 1:</a:t>
                      </a:r>
                      <a:endParaRPr lang="el-GR" sz="1100" dirty="0">
                        <a:latin typeface="+mn-lt"/>
                        <a:ea typeface="Times New Roman"/>
                        <a:cs typeface="Times New Roman"/>
                      </a:endParaRPr>
                    </a:p>
                  </a:txBody>
                  <a:tcPr marL="38739" marR="38739" marT="0" marB="0">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l-GR"/>
                    </a:p>
                  </a:txBody>
                  <a:tcPr/>
                </a:tc>
                <a:tc hMerge="1">
                  <a:txBody>
                    <a:bodyPr/>
                    <a:lstStyle/>
                    <a:p>
                      <a:endParaRPr lang="el-GR"/>
                    </a:p>
                  </a:txBody>
                  <a:tcPr/>
                </a:tc>
                <a:tc gridSpan="2">
                  <a:txBody>
                    <a:bodyPr/>
                    <a:lstStyle/>
                    <a:p>
                      <a:pPr indent="-72390">
                        <a:spcAft>
                          <a:spcPts val="0"/>
                        </a:spcAft>
                      </a:pPr>
                      <a:r>
                        <a:rPr lang="el-GR" sz="1100" b="1" dirty="0">
                          <a:solidFill>
                            <a:srgbClr val="403152"/>
                          </a:solidFill>
                          <a:latin typeface="+mn-lt"/>
                          <a:ea typeface="Times New Roman"/>
                          <a:cs typeface="Tahoma"/>
                        </a:rPr>
                        <a:t>  1.2 </a:t>
                      </a:r>
                      <a:r>
                        <a:rPr lang="el-GR" sz="1100" b="1" u="sng" dirty="0">
                          <a:solidFill>
                            <a:srgbClr val="403152"/>
                          </a:solidFill>
                          <a:latin typeface="+mn-lt"/>
                          <a:ea typeface="Times New Roman"/>
                          <a:cs typeface="Tahoma"/>
                        </a:rPr>
                        <a:t>Επιμέρους επιδιώξεις:</a:t>
                      </a:r>
                      <a:endParaRPr lang="el-GR" sz="1100" dirty="0">
                        <a:latin typeface="+mn-lt"/>
                        <a:ea typeface="Times New Roman"/>
                        <a:cs typeface="Times New Roman"/>
                      </a:endParaRPr>
                    </a:p>
                    <a:p>
                      <a:pPr>
                        <a:spcAft>
                          <a:spcPts val="0"/>
                        </a:spcAft>
                      </a:pPr>
                      <a:r>
                        <a:rPr lang="el-GR" sz="1000" dirty="0">
                          <a:solidFill>
                            <a:srgbClr val="403152"/>
                          </a:solidFill>
                          <a:latin typeface="+mn-lt"/>
                          <a:ea typeface="Times New Roman"/>
                          <a:cs typeface="Tahoma"/>
                        </a:rPr>
                        <a:t>1) </a:t>
                      </a:r>
                      <a:endParaRPr lang="el-GR" sz="1000" dirty="0">
                        <a:latin typeface="+mn-lt"/>
                        <a:ea typeface="Times New Roman"/>
                        <a:cs typeface="Times New Roman"/>
                      </a:endParaRPr>
                    </a:p>
                    <a:p>
                      <a:pPr>
                        <a:spcAft>
                          <a:spcPts val="0"/>
                        </a:spcAft>
                      </a:pPr>
                      <a:r>
                        <a:rPr lang="el-GR" sz="1000" dirty="0">
                          <a:solidFill>
                            <a:srgbClr val="403152"/>
                          </a:solidFill>
                          <a:latin typeface="+mn-lt"/>
                          <a:ea typeface="Times New Roman"/>
                          <a:cs typeface="Tahoma"/>
                        </a:rPr>
                        <a:t>2)</a:t>
                      </a:r>
                      <a:endParaRPr lang="el-GR" sz="1000" dirty="0">
                        <a:latin typeface="+mn-lt"/>
                        <a:ea typeface="Times New Roman"/>
                        <a:cs typeface="Times New Roman"/>
                      </a:endParaRPr>
                    </a:p>
                    <a:p>
                      <a:pPr>
                        <a:spcAft>
                          <a:spcPts val="0"/>
                        </a:spcAft>
                      </a:pPr>
                      <a:r>
                        <a:rPr lang="el-GR" sz="1000" dirty="0">
                          <a:solidFill>
                            <a:srgbClr val="403152"/>
                          </a:solidFill>
                          <a:latin typeface="+mn-lt"/>
                          <a:ea typeface="Times New Roman"/>
                          <a:cs typeface="Tahoma"/>
                        </a:rPr>
                        <a:t>3)</a:t>
                      </a:r>
                      <a:endParaRPr lang="el-GR" sz="1000" dirty="0">
                        <a:latin typeface="+mn-lt"/>
                        <a:ea typeface="Times New Roman"/>
                        <a:cs typeface="Times New Roman"/>
                      </a:endParaRPr>
                    </a:p>
                  </a:txBody>
                  <a:tcPr marL="38739" marR="387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l-GR"/>
                    </a:p>
                  </a:txBody>
                  <a:tcPr/>
                </a:tc>
                <a:tc>
                  <a:txBody>
                    <a:bodyPr/>
                    <a:lstStyle/>
                    <a:p>
                      <a:pPr>
                        <a:spcAft>
                          <a:spcPts val="0"/>
                        </a:spcAft>
                      </a:pPr>
                      <a:r>
                        <a:rPr lang="el-GR" sz="1100" b="1" dirty="0">
                          <a:solidFill>
                            <a:srgbClr val="403152"/>
                          </a:solidFill>
                          <a:latin typeface="+mn-lt"/>
                          <a:ea typeface="Times New Roman"/>
                          <a:cs typeface="Tahoma"/>
                        </a:rPr>
                        <a:t>1.3</a:t>
                      </a:r>
                      <a:r>
                        <a:rPr lang="el-GR" sz="1100" b="1" u="sng" dirty="0">
                          <a:solidFill>
                            <a:srgbClr val="403152"/>
                          </a:solidFill>
                          <a:latin typeface="+mn-lt"/>
                          <a:ea typeface="Times New Roman"/>
                          <a:cs typeface="Tahoma"/>
                        </a:rPr>
                        <a:t> Εξοπλισμός:</a:t>
                      </a:r>
                      <a:endParaRPr lang="el-GR" sz="1100" dirty="0">
                        <a:latin typeface="+mn-lt"/>
                        <a:ea typeface="Times New Roman"/>
                        <a:cs typeface="Times New Roman"/>
                      </a:endParaRPr>
                    </a:p>
                    <a:p>
                      <a:pPr>
                        <a:spcAft>
                          <a:spcPts val="0"/>
                        </a:spcAft>
                      </a:pPr>
                      <a:r>
                        <a:rPr lang="el-GR" sz="1000" dirty="0">
                          <a:solidFill>
                            <a:srgbClr val="403152"/>
                          </a:solidFill>
                          <a:latin typeface="+mn-lt"/>
                          <a:ea typeface="Times New Roman"/>
                          <a:cs typeface="Tahoma"/>
                        </a:rPr>
                        <a:t>1) </a:t>
                      </a:r>
                      <a:endParaRPr lang="el-GR" sz="1000" dirty="0">
                        <a:latin typeface="+mn-lt"/>
                        <a:ea typeface="Times New Roman"/>
                        <a:cs typeface="Times New Roman"/>
                      </a:endParaRPr>
                    </a:p>
                    <a:p>
                      <a:pPr>
                        <a:spcAft>
                          <a:spcPts val="0"/>
                        </a:spcAft>
                      </a:pPr>
                      <a:r>
                        <a:rPr lang="el-GR" sz="1000" dirty="0">
                          <a:solidFill>
                            <a:srgbClr val="403152"/>
                          </a:solidFill>
                          <a:latin typeface="+mn-lt"/>
                          <a:ea typeface="Times New Roman"/>
                          <a:cs typeface="Tahoma"/>
                        </a:rPr>
                        <a:t>2)</a:t>
                      </a:r>
                      <a:endParaRPr lang="el-GR" sz="1000" dirty="0">
                        <a:latin typeface="+mn-lt"/>
                        <a:ea typeface="Times New Roman"/>
                        <a:cs typeface="Times New Roman"/>
                      </a:endParaRPr>
                    </a:p>
                    <a:p>
                      <a:pPr>
                        <a:spcAft>
                          <a:spcPts val="0"/>
                        </a:spcAft>
                      </a:pPr>
                      <a:r>
                        <a:rPr lang="el-GR" sz="1000" dirty="0">
                          <a:solidFill>
                            <a:srgbClr val="403152"/>
                          </a:solidFill>
                          <a:latin typeface="+mn-lt"/>
                          <a:ea typeface="Times New Roman"/>
                          <a:cs typeface="Tahoma"/>
                        </a:rPr>
                        <a:t>3)</a:t>
                      </a:r>
                      <a:endParaRPr lang="el-GR" sz="1000" dirty="0">
                        <a:latin typeface="+mn-lt"/>
                        <a:ea typeface="Times New Roman"/>
                        <a:cs typeface="Times New Roman"/>
                      </a:endParaRPr>
                    </a:p>
                  </a:txBody>
                  <a:tcPr marL="38739" marR="387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l-GR" sz="1100" b="1" dirty="0">
                          <a:solidFill>
                            <a:srgbClr val="403152"/>
                          </a:solidFill>
                          <a:latin typeface="+mn-lt"/>
                          <a:ea typeface="Times New Roman"/>
                          <a:cs typeface="Tahoma"/>
                        </a:rPr>
                        <a:t>1.4</a:t>
                      </a:r>
                      <a:r>
                        <a:rPr lang="el-GR" sz="1100" b="1" u="sng" dirty="0">
                          <a:solidFill>
                            <a:srgbClr val="403152"/>
                          </a:solidFill>
                          <a:latin typeface="+mn-lt"/>
                          <a:ea typeface="Times New Roman"/>
                          <a:cs typeface="Tahoma"/>
                        </a:rPr>
                        <a:t> </a:t>
                      </a:r>
                      <a:r>
                        <a:rPr lang="el-GR" sz="1100" b="1" i="0" u="sng" dirty="0">
                          <a:solidFill>
                            <a:srgbClr val="403152"/>
                          </a:solidFill>
                          <a:latin typeface="+mn-lt"/>
                          <a:ea typeface="Times New Roman"/>
                          <a:cs typeface="Tahoma"/>
                        </a:rPr>
                        <a:t>Στο τέλος του μαθήματος οι μαθητές:</a:t>
                      </a:r>
                      <a:endParaRPr lang="el-GR" sz="1100" i="0" dirty="0">
                        <a:latin typeface="+mn-lt"/>
                        <a:ea typeface="Times New Roman"/>
                        <a:cs typeface="Times New Roman"/>
                      </a:endParaRPr>
                    </a:p>
                    <a:p>
                      <a:pPr>
                        <a:spcAft>
                          <a:spcPts val="0"/>
                        </a:spcAft>
                      </a:pPr>
                      <a:r>
                        <a:rPr lang="el-GR" sz="1000" dirty="0">
                          <a:solidFill>
                            <a:srgbClr val="403152"/>
                          </a:solidFill>
                          <a:latin typeface="+mn-lt"/>
                          <a:ea typeface="Times New Roman"/>
                          <a:cs typeface="Tahoma"/>
                        </a:rPr>
                        <a:t>1)</a:t>
                      </a:r>
                      <a:endParaRPr lang="el-GR" sz="1000" dirty="0">
                        <a:latin typeface="+mn-lt"/>
                        <a:ea typeface="Times New Roman"/>
                        <a:cs typeface="Times New Roman"/>
                      </a:endParaRPr>
                    </a:p>
                    <a:p>
                      <a:pPr>
                        <a:spcAft>
                          <a:spcPts val="0"/>
                        </a:spcAft>
                      </a:pPr>
                      <a:r>
                        <a:rPr lang="el-GR" sz="1000" dirty="0">
                          <a:solidFill>
                            <a:srgbClr val="403152"/>
                          </a:solidFill>
                          <a:latin typeface="+mn-lt"/>
                          <a:ea typeface="Times New Roman"/>
                          <a:cs typeface="Tahoma"/>
                        </a:rPr>
                        <a:t>2) </a:t>
                      </a:r>
                      <a:endParaRPr lang="el-GR" sz="1000" dirty="0">
                        <a:latin typeface="+mn-lt"/>
                        <a:ea typeface="Times New Roman"/>
                        <a:cs typeface="Times New Roman"/>
                      </a:endParaRPr>
                    </a:p>
                    <a:p>
                      <a:pPr>
                        <a:spcAft>
                          <a:spcPts val="0"/>
                        </a:spcAft>
                      </a:pPr>
                      <a:r>
                        <a:rPr lang="el-GR" sz="1000" dirty="0">
                          <a:solidFill>
                            <a:srgbClr val="403152"/>
                          </a:solidFill>
                          <a:latin typeface="+mn-lt"/>
                          <a:ea typeface="Times New Roman"/>
                          <a:cs typeface="Tahoma"/>
                        </a:rPr>
                        <a:t>3)</a:t>
                      </a:r>
                      <a:endParaRPr lang="el-GR" sz="1000" dirty="0">
                        <a:latin typeface="+mn-lt"/>
                        <a:ea typeface="Times New Roman"/>
                        <a:cs typeface="Times New Roman"/>
                      </a:endParaRPr>
                    </a:p>
                  </a:txBody>
                  <a:tcPr marL="38739" marR="38739" marT="0" marB="0">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648561">
                <a:tc gridSpan="4">
                  <a:txBody>
                    <a:bodyPr/>
                    <a:lstStyle/>
                    <a:p>
                      <a:pPr algn="ctr">
                        <a:spcAft>
                          <a:spcPts val="0"/>
                        </a:spcAft>
                      </a:pPr>
                      <a:r>
                        <a:rPr lang="el-GR" sz="1200" b="1" dirty="0">
                          <a:solidFill>
                            <a:srgbClr val="FFFFFF"/>
                          </a:solidFill>
                          <a:latin typeface="Calibri"/>
                          <a:ea typeface="Times New Roman"/>
                          <a:cs typeface="Tahoma"/>
                        </a:rPr>
                        <a:t>Περιεχόμενα</a:t>
                      </a:r>
                      <a:r>
                        <a:rPr lang="en-GB" sz="1200" b="1" dirty="0">
                          <a:solidFill>
                            <a:srgbClr val="FFFFFF"/>
                          </a:solidFill>
                          <a:latin typeface="Calibri"/>
                          <a:ea typeface="Times New Roman"/>
                          <a:cs typeface="Tahoma"/>
                        </a:rPr>
                        <a:t> - </a:t>
                      </a:r>
                      <a:r>
                        <a:rPr lang="el-GR" sz="1200" b="1" dirty="0">
                          <a:solidFill>
                            <a:srgbClr val="FFFFFF"/>
                          </a:solidFill>
                          <a:latin typeface="Calibri"/>
                          <a:ea typeface="Times New Roman"/>
                          <a:cs typeface="Tahoma"/>
                        </a:rPr>
                        <a:t>Περιγραφή</a:t>
                      </a:r>
                      <a:endParaRPr lang="el-GR" sz="1200" dirty="0">
                        <a:latin typeface="Times New Roman"/>
                        <a:ea typeface="Times New Roman"/>
                        <a:cs typeface="Times New Roman"/>
                      </a:endParaRPr>
                    </a:p>
                  </a:txBody>
                  <a:tcPr marL="38739" marR="38739" marT="0" marB="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hMerge="1">
                  <a:txBody>
                    <a:bodyPr/>
                    <a:lstStyle/>
                    <a:p>
                      <a:endParaRPr lang="el-GR"/>
                    </a:p>
                  </a:txBody>
                  <a:tcPr/>
                </a:tc>
                <a:tc hMerge="1">
                  <a:txBody>
                    <a:bodyPr/>
                    <a:lstStyle/>
                    <a:p>
                      <a:endParaRPr lang="el-GR"/>
                    </a:p>
                  </a:txBody>
                  <a:tcPr/>
                </a:tc>
                <a:tc hMerge="1">
                  <a:txBody>
                    <a:bodyPr/>
                    <a:lstStyle/>
                    <a:p>
                      <a:endParaRPr lang="el-GR"/>
                    </a:p>
                  </a:txBody>
                  <a:tcPr/>
                </a:tc>
                <a:tc>
                  <a:txBody>
                    <a:bodyPr/>
                    <a:lstStyle/>
                    <a:p>
                      <a:pPr marL="71755" marR="71755" algn="ctr">
                        <a:spcAft>
                          <a:spcPts val="0"/>
                        </a:spcAft>
                      </a:pPr>
                      <a:r>
                        <a:rPr lang="el-GR" sz="1200" b="1" dirty="0">
                          <a:solidFill>
                            <a:srgbClr val="FFFFFF"/>
                          </a:solidFill>
                          <a:latin typeface="Calibri"/>
                          <a:ea typeface="Times New Roman"/>
                          <a:cs typeface="Tahoma"/>
                        </a:rPr>
                        <a:t>Χρόνος</a:t>
                      </a:r>
                      <a:endParaRPr lang="el-GR" sz="1200" dirty="0">
                        <a:latin typeface="Times New Roman"/>
                        <a:ea typeface="Times New Roman"/>
                        <a:cs typeface="Times New Roman"/>
                      </a:endParaRPr>
                    </a:p>
                  </a:txBody>
                  <a:tcPr marL="38739" marR="38739"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algn="ctr">
                        <a:spcAft>
                          <a:spcPts val="0"/>
                        </a:spcAft>
                      </a:pPr>
                      <a:r>
                        <a:rPr lang="el-GR" sz="1200" b="1" dirty="0">
                          <a:solidFill>
                            <a:srgbClr val="FFFFFF"/>
                          </a:solidFill>
                          <a:latin typeface="Calibri"/>
                          <a:ea typeface="Times New Roman"/>
                          <a:cs typeface="Tahoma"/>
                        </a:rPr>
                        <a:t>4. Οργάνωση – Παραλλαγές &amp; Ιδέες για ανάπτυξη του αντικειμένου</a:t>
                      </a:r>
                      <a:endParaRPr lang="el-GR" sz="1200" dirty="0">
                        <a:latin typeface="Times New Roman"/>
                        <a:ea typeface="Times New Roman"/>
                        <a:cs typeface="Times New Roman"/>
                      </a:endParaRPr>
                    </a:p>
                  </a:txBody>
                  <a:tcPr marL="38739" marR="3873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algn="ctr">
                        <a:spcAft>
                          <a:spcPts val="0"/>
                        </a:spcAft>
                      </a:pPr>
                      <a:r>
                        <a:rPr lang="el-GR" sz="1200" b="1" dirty="0">
                          <a:solidFill>
                            <a:srgbClr val="FFFFFF"/>
                          </a:solidFill>
                          <a:latin typeface="Calibri"/>
                          <a:ea typeface="Times New Roman"/>
                          <a:cs typeface="Tahoma"/>
                        </a:rPr>
                        <a:t>5. Σημεία Έμφασης</a:t>
                      </a:r>
                      <a:endParaRPr lang="el-GR" sz="1200" dirty="0">
                        <a:latin typeface="Times New Roman"/>
                        <a:ea typeface="Times New Roman"/>
                        <a:cs typeface="Times New Roman"/>
                      </a:endParaRPr>
                    </a:p>
                  </a:txBody>
                  <a:tcPr marL="38739" marR="38739" marT="0" marB="0" anchor="ctr">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extLst>
                  <a:ext uri="{0D108BD9-81ED-4DB2-BD59-A6C34878D82A}">
                    <a16:rowId xmlns:a16="http://schemas.microsoft.com/office/drawing/2014/main" val="10002"/>
                  </a:ext>
                </a:extLst>
              </a:tr>
              <a:tr h="936104">
                <a:tc>
                  <a:txBody>
                    <a:bodyPr/>
                    <a:lstStyle/>
                    <a:p>
                      <a:pPr algn="ctr">
                        <a:spcAft>
                          <a:spcPts val="0"/>
                        </a:spcAft>
                      </a:pPr>
                      <a:r>
                        <a:rPr lang="el-GR" sz="1000" b="1" dirty="0">
                          <a:solidFill>
                            <a:srgbClr val="FFFFFF"/>
                          </a:solidFill>
                          <a:latin typeface="Calibri"/>
                          <a:ea typeface="Times New Roman"/>
                          <a:cs typeface="Tahoma"/>
                        </a:rPr>
                        <a:t>2.1. </a:t>
                      </a:r>
                      <a:r>
                        <a:rPr lang="el-GR" sz="1200" b="1" dirty="0">
                          <a:solidFill>
                            <a:srgbClr val="FFFFFF"/>
                          </a:solidFill>
                          <a:latin typeface="Calibri"/>
                          <a:ea typeface="Times New Roman"/>
                          <a:cs typeface="Tahoma"/>
                        </a:rPr>
                        <a:t>Εισαγωγή</a:t>
                      </a:r>
                      <a:endParaRPr lang="el-GR" sz="1200" dirty="0">
                        <a:latin typeface="Times New Roman"/>
                        <a:ea typeface="Times New Roman"/>
                        <a:cs typeface="Times New Roman"/>
                      </a:endParaRPr>
                    </a:p>
                  </a:txBody>
                  <a:tcPr marL="38739" marR="38739" marT="0" marB="0" vert="vert27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gridSpan="3">
                  <a:txBody>
                    <a:bodyPr/>
                    <a:lstStyle/>
                    <a:p>
                      <a:pPr algn="ctr">
                        <a:spcAft>
                          <a:spcPts val="0"/>
                        </a:spcAft>
                      </a:pPr>
                      <a:endParaRPr lang="el-GR" sz="500" dirty="0">
                        <a:latin typeface="Calibri"/>
                        <a:ea typeface="Times New Roman"/>
                        <a:cs typeface="Times New Roman"/>
                      </a:endParaRPr>
                    </a:p>
                  </a:txBody>
                  <a:tcPr marL="38739" marR="3873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l-GR"/>
                    </a:p>
                  </a:txBody>
                  <a:tcPr/>
                </a:tc>
                <a:tc hMerge="1">
                  <a:txBody>
                    <a:bodyPr/>
                    <a:lstStyle/>
                    <a:p>
                      <a:endParaRPr lang="el-GR"/>
                    </a:p>
                  </a:txBody>
                  <a:tcPr/>
                </a:tc>
                <a:tc>
                  <a:txBody>
                    <a:bodyPr/>
                    <a:lstStyle/>
                    <a:p>
                      <a:pPr>
                        <a:spcAft>
                          <a:spcPts val="0"/>
                        </a:spcAft>
                      </a:pPr>
                      <a:endParaRPr lang="el-GR" sz="500" dirty="0">
                        <a:latin typeface="Calibri"/>
                        <a:ea typeface="Times New Roman"/>
                        <a:cs typeface="Tahoma"/>
                      </a:endParaRPr>
                    </a:p>
                  </a:txBody>
                  <a:tcPr marL="38739" marR="387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el-GR" sz="500" dirty="0">
                        <a:latin typeface="Calibri"/>
                        <a:ea typeface="Times New Roman"/>
                        <a:cs typeface="Tahoma"/>
                      </a:endParaRPr>
                    </a:p>
                  </a:txBody>
                  <a:tcPr marL="38739" marR="387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el-GR" sz="500">
                        <a:latin typeface="Calibri"/>
                        <a:ea typeface="Times New Roman"/>
                        <a:cs typeface="Tahoma"/>
                      </a:endParaRPr>
                    </a:p>
                  </a:txBody>
                  <a:tcPr marL="38739" marR="38739" marT="0" marB="0">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226995">
                <a:tc>
                  <a:txBody>
                    <a:bodyPr/>
                    <a:lstStyle/>
                    <a:p>
                      <a:pPr algn="ctr">
                        <a:spcAft>
                          <a:spcPts val="0"/>
                        </a:spcAft>
                      </a:pPr>
                      <a:r>
                        <a:rPr lang="el-GR" sz="1000" b="1" dirty="0">
                          <a:solidFill>
                            <a:srgbClr val="FFFFFF"/>
                          </a:solidFill>
                          <a:latin typeface="Calibri"/>
                          <a:ea typeface="Times New Roman"/>
                          <a:cs typeface="Tahoma"/>
                        </a:rPr>
                        <a:t>2.2</a:t>
                      </a:r>
                      <a:r>
                        <a:rPr lang="el-GR" sz="1200" b="1" dirty="0">
                          <a:solidFill>
                            <a:srgbClr val="FFFFFF"/>
                          </a:solidFill>
                          <a:latin typeface="Calibri"/>
                          <a:ea typeface="Times New Roman"/>
                          <a:cs typeface="Tahoma"/>
                        </a:rPr>
                        <a:t> Κύριο Μέρος</a:t>
                      </a:r>
                      <a:endParaRPr lang="el-GR" sz="1200" dirty="0">
                        <a:latin typeface="Times New Roman"/>
                        <a:ea typeface="Times New Roman"/>
                        <a:cs typeface="Times New Roman"/>
                      </a:endParaRPr>
                    </a:p>
                  </a:txBody>
                  <a:tcPr marL="38739" marR="38739" marT="0" marB="0" vert="vert27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gridSpan="3">
                  <a:txBody>
                    <a:bodyPr/>
                    <a:lstStyle/>
                    <a:p>
                      <a:pPr algn="ctr">
                        <a:spcAft>
                          <a:spcPts val="0"/>
                        </a:spcAft>
                      </a:pPr>
                      <a:endParaRPr lang="el-GR" sz="500" dirty="0">
                        <a:latin typeface="Calibri"/>
                        <a:ea typeface="Times New Roman"/>
                        <a:cs typeface="Times New Roman"/>
                      </a:endParaRPr>
                    </a:p>
                  </a:txBody>
                  <a:tcPr marL="38739" marR="3873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l-GR"/>
                    </a:p>
                  </a:txBody>
                  <a:tcPr/>
                </a:tc>
                <a:tc hMerge="1">
                  <a:txBody>
                    <a:bodyPr/>
                    <a:lstStyle/>
                    <a:p>
                      <a:endParaRPr lang="el-GR"/>
                    </a:p>
                  </a:txBody>
                  <a:tcPr/>
                </a:tc>
                <a:tc>
                  <a:txBody>
                    <a:bodyPr/>
                    <a:lstStyle/>
                    <a:p>
                      <a:pPr>
                        <a:spcAft>
                          <a:spcPts val="0"/>
                        </a:spcAft>
                      </a:pPr>
                      <a:endParaRPr lang="el-GR" sz="500">
                        <a:latin typeface="Calibri"/>
                        <a:ea typeface="Times New Roman"/>
                        <a:cs typeface="Tahoma"/>
                      </a:endParaRPr>
                    </a:p>
                  </a:txBody>
                  <a:tcPr marL="38739" marR="387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el-GR" sz="500" dirty="0">
                        <a:latin typeface="Calibri"/>
                        <a:ea typeface="Times New Roman"/>
                        <a:cs typeface="Tahoma"/>
                      </a:endParaRPr>
                    </a:p>
                  </a:txBody>
                  <a:tcPr marL="38739" marR="387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el-GR" sz="500" dirty="0">
                        <a:latin typeface="Calibri"/>
                        <a:ea typeface="Times New Roman"/>
                        <a:cs typeface="Tahoma"/>
                      </a:endParaRPr>
                    </a:p>
                  </a:txBody>
                  <a:tcPr marL="38739" marR="38739" marT="0" marB="0">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1365293">
                <a:tc>
                  <a:txBody>
                    <a:bodyPr/>
                    <a:lstStyle/>
                    <a:p>
                      <a:pPr algn="ctr">
                        <a:spcAft>
                          <a:spcPts val="0"/>
                        </a:spcAft>
                      </a:pPr>
                      <a:r>
                        <a:rPr lang="el-GR" sz="1000" b="1" dirty="0">
                          <a:solidFill>
                            <a:srgbClr val="FFFFFF"/>
                          </a:solidFill>
                          <a:latin typeface="Calibri"/>
                          <a:ea typeface="Times New Roman"/>
                          <a:cs typeface="Tahoma"/>
                        </a:rPr>
                        <a:t>2.3 </a:t>
                      </a:r>
                      <a:r>
                        <a:rPr lang="el-GR" sz="1200" b="1" dirty="0">
                          <a:solidFill>
                            <a:srgbClr val="FFFFFF"/>
                          </a:solidFill>
                          <a:latin typeface="Calibri"/>
                          <a:ea typeface="Times New Roman"/>
                          <a:cs typeface="Tahoma"/>
                        </a:rPr>
                        <a:t>Ανακεφαλαίωση</a:t>
                      </a:r>
                      <a:endParaRPr lang="el-GR" sz="1200" dirty="0">
                        <a:latin typeface="Times New Roman"/>
                        <a:ea typeface="Times New Roman"/>
                        <a:cs typeface="Times New Roman"/>
                      </a:endParaRPr>
                    </a:p>
                  </a:txBody>
                  <a:tcPr marL="38739" marR="38739" marT="0" marB="0" vert="vert270" anchor="ctr">
                    <a:lnL w="28575" cap="flat" cmpd="dbl" algn="ctr">
                      <a:solidFill>
                        <a:srgbClr val="4F6228"/>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gridSpan="3">
                  <a:txBody>
                    <a:bodyPr/>
                    <a:lstStyle/>
                    <a:p>
                      <a:pPr algn="ctr">
                        <a:spcAft>
                          <a:spcPts val="0"/>
                        </a:spcAft>
                      </a:pPr>
                      <a:endParaRPr lang="el-GR" sz="700" dirty="0">
                        <a:latin typeface="Calibri"/>
                        <a:ea typeface="Times New Roman"/>
                        <a:cs typeface="Tahoma"/>
                      </a:endParaRPr>
                    </a:p>
                  </a:txBody>
                  <a:tcPr marL="38739" marR="3873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l-GR"/>
                    </a:p>
                  </a:txBody>
                  <a:tcPr/>
                </a:tc>
                <a:tc hMerge="1">
                  <a:txBody>
                    <a:bodyPr/>
                    <a:lstStyle/>
                    <a:p>
                      <a:endParaRPr lang="el-GR"/>
                    </a:p>
                  </a:txBody>
                  <a:tcPr/>
                </a:tc>
                <a:tc>
                  <a:txBody>
                    <a:bodyPr/>
                    <a:lstStyle/>
                    <a:p>
                      <a:pPr>
                        <a:spcAft>
                          <a:spcPts val="0"/>
                        </a:spcAft>
                      </a:pPr>
                      <a:endParaRPr lang="el-GR" sz="500">
                        <a:latin typeface="Calibri"/>
                        <a:ea typeface="Times New Roman"/>
                        <a:cs typeface="Tahoma"/>
                      </a:endParaRPr>
                    </a:p>
                  </a:txBody>
                  <a:tcPr marL="38739" marR="387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el-GR" sz="500" dirty="0">
                        <a:latin typeface="Calibri"/>
                        <a:ea typeface="Times New Roman"/>
                        <a:cs typeface="Tahoma"/>
                      </a:endParaRPr>
                    </a:p>
                  </a:txBody>
                  <a:tcPr marL="38739" marR="387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el-GR" sz="500" dirty="0">
                        <a:latin typeface="Calibri"/>
                        <a:ea typeface="Times New Roman"/>
                        <a:cs typeface="Tahoma"/>
                      </a:endParaRPr>
                    </a:p>
                  </a:txBody>
                  <a:tcPr marL="38739" marR="38739" marT="0" marB="0">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398542">
                <a:tc gridSpan="2">
                  <a:txBody>
                    <a:bodyPr/>
                    <a:lstStyle/>
                    <a:p>
                      <a:pPr algn="ctr">
                        <a:spcAft>
                          <a:spcPts val="0"/>
                        </a:spcAft>
                      </a:pPr>
                      <a:r>
                        <a:rPr lang="el-GR" sz="1200" b="1" dirty="0">
                          <a:solidFill>
                            <a:srgbClr val="FFFFFF"/>
                          </a:solidFill>
                          <a:latin typeface="Calibri"/>
                          <a:ea typeface="Times New Roman"/>
                          <a:cs typeface="Tahoma"/>
                        </a:rPr>
                        <a:t>3. Συμβουλή για ΚΦΑ</a:t>
                      </a:r>
                      <a:endParaRPr lang="el-GR" sz="1200" dirty="0">
                        <a:latin typeface="Times New Roman"/>
                        <a:ea typeface="Times New Roman"/>
                        <a:cs typeface="Times New Roman"/>
                      </a:endParaRPr>
                    </a:p>
                  </a:txBody>
                  <a:tcPr marL="38739" marR="38739" marT="0" marB="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dbl" algn="ctr">
                      <a:solidFill>
                        <a:srgbClr val="4F6228"/>
                      </a:solidFill>
                      <a:prstDash val="solid"/>
                      <a:round/>
                      <a:headEnd type="none" w="med" len="med"/>
                      <a:tailEnd type="none" w="med" len="med"/>
                    </a:lnB>
                    <a:solidFill>
                      <a:srgbClr val="7030A0"/>
                    </a:solidFill>
                  </a:tcPr>
                </a:tc>
                <a:tc hMerge="1">
                  <a:txBody>
                    <a:bodyPr/>
                    <a:lstStyle/>
                    <a:p>
                      <a:endParaRPr lang="el-GR"/>
                    </a:p>
                  </a:txBody>
                  <a:tcPr/>
                </a:tc>
                <a:tc gridSpan="3">
                  <a:txBody>
                    <a:bodyPr/>
                    <a:lstStyle/>
                    <a:p>
                      <a:pPr>
                        <a:spcAft>
                          <a:spcPts val="0"/>
                        </a:spcAft>
                      </a:pPr>
                      <a:endParaRPr lang="el-GR" sz="1200" dirty="0">
                        <a:latin typeface="Calibri"/>
                        <a:ea typeface="Times New Roman"/>
                        <a:cs typeface="Tahoma"/>
                      </a:endParaRPr>
                    </a:p>
                  </a:txBody>
                  <a:tcPr marL="38739" marR="387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dbl" algn="ctr">
                      <a:solidFill>
                        <a:srgbClr val="4F6228"/>
                      </a:solidFill>
                      <a:prstDash val="solid"/>
                      <a:round/>
                      <a:headEnd type="none" w="med" len="med"/>
                      <a:tailEnd type="none" w="med" len="med"/>
                    </a:lnB>
                  </a:tcPr>
                </a:tc>
                <a:tc hMerge="1">
                  <a:txBody>
                    <a:bodyPr/>
                    <a:lstStyle/>
                    <a:p>
                      <a:endParaRPr lang="el-GR"/>
                    </a:p>
                  </a:txBody>
                  <a:tcPr/>
                </a:tc>
                <a:tc hMerge="1">
                  <a:txBody>
                    <a:bodyPr/>
                    <a:lstStyle/>
                    <a:p>
                      <a:endParaRPr lang="el-GR"/>
                    </a:p>
                  </a:txBody>
                  <a:tcPr/>
                </a:tc>
                <a:tc gridSpan="2">
                  <a:txBody>
                    <a:bodyPr/>
                    <a:lstStyle/>
                    <a:p>
                      <a:pPr>
                        <a:spcBef>
                          <a:spcPts val="600"/>
                        </a:spcBef>
                        <a:spcAft>
                          <a:spcPts val="0"/>
                        </a:spcAft>
                      </a:pPr>
                      <a:r>
                        <a:rPr lang="el-GR" sz="1200" b="1" dirty="0">
                          <a:solidFill>
                            <a:srgbClr val="FFFFFF"/>
                          </a:solidFill>
                          <a:highlight>
                            <a:srgbClr val="800080"/>
                          </a:highlight>
                          <a:latin typeface="Calibri"/>
                          <a:ea typeface="Times New Roman"/>
                          <a:cs typeface="Tahoma"/>
                        </a:rPr>
                        <a:t>6. Αξιολόγηση:</a:t>
                      </a:r>
                      <a:endParaRPr lang="el-GR" sz="1200" dirty="0">
                        <a:latin typeface="Times New Roman"/>
                        <a:ea typeface="Times New Roman"/>
                        <a:cs typeface="Times New Roman"/>
                      </a:endParaRPr>
                    </a:p>
                  </a:txBody>
                  <a:tcPr marL="38739" marR="38739" marT="0" marB="0">
                    <a:lnL w="12700" cap="flat" cmpd="sng" algn="ctr">
                      <a:solidFill>
                        <a:srgbClr val="000000"/>
                      </a:solidFill>
                      <a:prstDash val="solid"/>
                      <a:round/>
                      <a:headEnd type="none" w="med" len="med"/>
                      <a:tailEnd type="none" w="med" len="med"/>
                    </a:lnL>
                    <a:lnR w="28575" cap="flat" cmpd="dbl" algn="ctr">
                      <a:solidFill>
                        <a:srgbClr val="4F6228"/>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dbl" algn="ctr">
                      <a:solidFill>
                        <a:srgbClr val="4F6228"/>
                      </a:solidFill>
                      <a:prstDash val="solid"/>
                      <a:round/>
                      <a:headEnd type="none" w="med" len="med"/>
                      <a:tailEnd type="none" w="med" len="med"/>
                    </a:lnB>
                  </a:tcPr>
                </a:tc>
                <a:tc hMerge="1">
                  <a:txBody>
                    <a:bodyPr/>
                    <a:lstStyle/>
                    <a:p>
                      <a:endParaRPr lang="el-GR"/>
                    </a:p>
                  </a:txBody>
                  <a:tcPr/>
                </a:tc>
                <a:extLst>
                  <a:ext uri="{0D108BD9-81ED-4DB2-BD59-A6C34878D82A}">
                    <a16:rowId xmlns:a16="http://schemas.microsoft.com/office/drawing/2014/main" val="10006"/>
                  </a:ext>
                </a:extLst>
              </a:tr>
            </a:tbl>
          </a:graphicData>
        </a:graphic>
      </p:graphicFrame>
      <p:sp>
        <p:nvSpPr>
          <p:cNvPr id="23" name="22 - Έλλειψη"/>
          <p:cNvSpPr/>
          <p:nvPr/>
        </p:nvSpPr>
        <p:spPr>
          <a:xfrm>
            <a:off x="250825" y="404813"/>
            <a:ext cx="1152525" cy="360362"/>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l-GR"/>
          </a:p>
        </p:txBody>
      </p:sp>
      <p:sp>
        <p:nvSpPr>
          <p:cNvPr id="24" name="23 - Ορθογώνιο"/>
          <p:cNvSpPr/>
          <p:nvPr/>
        </p:nvSpPr>
        <p:spPr>
          <a:xfrm>
            <a:off x="1258888" y="549275"/>
            <a:ext cx="3384550" cy="1223963"/>
          </a:xfrm>
          <a:prstGeom prst="rect">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l-GR" dirty="0"/>
              <a:t>Καταγράφουμε έναν από τους 6 σκοπούς  της Φ.Α (πχ κινητικός)</a:t>
            </a:r>
          </a:p>
        </p:txBody>
      </p:sp>
      <p:sp>
        <p:nvSpPr>
          <p:cNvPr id="25" name="24 - Έλλειψη"/>
          <p:cNvSpPr/>
          <p:nvPr/>
        </p:nvSpPr>
        <p:spPr>
          <a:xfrm>
            <a:off x="250825" y="692150"/>
            <a:ext cx="1152525" cy="360363"/>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l-GR"/>
          </a:p>
        </p:txBody>
      </p:sp>
      <p:sp>
        <p:nvSpPr>
          <p:cNvPr id="26" name="25 - Ορθογώνιο"/>
          <p:cNvSpPr/>
          <p:nvPr/>
        </p:nvSpPr>
        <p:spPr>
          <a:xfrm>
            <a:off x="1258888" y="765175"/>
            <a:ext cx="3384550" cy="1223963"/>
          </a:xfrm>
          <a:prstGeom prst="rect">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l-GR" dirty="0"/>
              <a:t>Είναι μέρος του σκοπού και ειδικοί για κάθε τάξη (πχ εκτέλεση ενός παραδοσιακού χορού, Γ΄ τάξη, πεντοζάλη)</a:t>
            </a:r>
          </a:p>
        </p:txBody>
      </p:sp>
      <p:sp>
        <p:nvSpPr>
          <p:cNvPr id="27" name="26 - Έλλειψη"/>
          <p:cNvSpPr/>
          <p:nvPr/>
        </p:nvSpPr>
        <p:spPr>
          <a:xfrm>
            <a:off x="395288" y="908050"/>
            <a:ext cx="1152525" cy="433388"/>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l-GR"/>
          </a:p>
        </p:txBody>
      </p:sp>
      <p:sp>
        <p:nvSpPr>
          <p:cNvPr id="28" name="27 - Ορθογώνιο"/>
          <p:cNvSpPr/>
          <p:nvPr/>
        </p:nvSpPr>
        <p:spPr>
          <a:xfrm>
            <a:off x="611188" y="1700213"/>
            <a:ext cx="3384550" cy="1223962"/>
          </a:xfrm>
          <a:prstGeom prst="rect">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l-GR" dirty="0"/>
              <a:t>Είναι συγκεκριμένα στοιχεία του στόχου (πχ  να ανταποκρίνεται κινητικά στο ρυθμό του χορού)</a:t>
            </a:r>
          </a:p>
        </p:txBody>
      </p:sp>
      <p:sp>
        <p:nvSpPr>
          <p:cNvPr id="29" name="28 - Έλλειψη"/>
          <p:cNvSpPr/>
          <p:nvPr/>
        </p:nvSpPr>
        <p:spPr>
          <a:xfrm>
            <a:off x="1692275" y="765175"/>
            <a:ext cx="1727200" cy="576263"/>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l-GR"/>
          </a:p>
        </p:txBody>
      </p:sp>
      <p:sp>
        <p:nvSpPr>
          <p:cNvPr id="30" name="29 - Ορθογώνιο"/>
          <p:cNvSpPr/>
          <p:nvPr/>
        </p:nvSpPr>
        <p:spPr>
          <a:xfrm>
            <a:off x="1403350" y="1484313"/>
            <a:ext cx="4113213" cy="1901825"/>
          </a:xfrm>
          <a:prstGeom prst="rect">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l-GR" dirty="0"/>
              <a:t>Αναφέρουμε επιδιώξεις από άλλους σκοπούς-στόχους , τι άλλο θέλουμε να αναπτύξουμε; (πχ γενικά ιστορικά &amp; πολιτιστικά στοιχεία που συνδέονται με το χορό, να μάθει να εκφράζεται δημιουργικά, να μάθει να συνεργάζεται )</a:t>
            </a:r>
          </a:p>
        </p:txBody>
      </p:sp>
      <p:sp>
        <p:nvSpPr>
          <p:cNvPr id="31" name="30 - Έλλειψη"/>
          <p:cNvSpPr/>
          <p:nvPr/>
        </p:nvSpPr>
        <p:spPr>
          <a:xfrm>
            <a:off x="3779838" y="765175"/>
            <a:ext cx="1728787" cy="576263"/>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l-GR"/>
          </a:p>
        </p:txBody>
      </p:sp>
      <p:sp>
        <p:nvSpPr>
          <p:cNvPr id="32" name="31 - Ορθογώνιο"/>
          <p:cNvSpPr/>
          <p:nvPr/>
        </p:nvSpPr>
        <p:spPr>
          <a:xfrm>
            <a:off x="3563938" y="1628775"/>
            <a:ext cx="3336925" cy="1476375"/>
          </a:xfrm>
          <a:prstGeom prst="rect">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l-GR" dirty="0"/>
              <a:t>Αναφέρουμε τον εξοπλισμό που θα χρειαστούμε (πχ κασετόφωνο, </a:t>
            </a:r>
            <a:r>
              <a:rPr lang="en-US" dirty="0" err="1"/>
              <a:t>cd</a:t>
            </a:r>
            <a:r>
              <a:rPr lang="el-GR" dirty="0"/>
              <a:t> </a:t>
            </a:r>
            <a:r>
              <a:rPr lang="en-US" dirty="0"/>
              <a:t>player, </a:t>
            </a:r>
            <a:r>
              <a:rPr lang="en-US" dirty="0" err="1"/>
              <a:t>cd</a:t>
            </a:r>
            <a:r>
              <a:rPr lang="en-US" dirty="0"/>
              <a:t> </a:t>
            </a:r>
            <a:r>
              <a:rPr lang="el-GR" dirty="0"/>
              <a:t>ή</a:t>
            </a:r>
            <a:r>
              <a:rPr lang="en-US" dirty="0"/>
              <a:t> </a:t>
            </a:r>
            <a:r>
              <a:rPr lang="en-US" dirty="0" err="1"/>
              <a:t>dvd</a:t>
            </a:r>
            <a:r>
              <a:rPr lang="el-GR" dirty="0"/>
              <a:t>)</a:t>
            </a:r>
          </a:p>
        </p:txBody>
      </p:sp>
      <p:sp>
        <p:nvSpPr>
          <p:cNvPr id="33" name="32 - Έλλειψη"/>
          <p:cNvSpPr/>
          <p:nvPr/>
        </p:nvSpPr>
        <p:spPr>
          <a:xfrm>
            <a:off x="6588125" y="765175"/>
            <a:ext cx="2376488" cy="719138"/>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l-GR"/>
          </a:p>
        </p:txBody>
      </p:sp>
      <p:sp>
        <p:nvSpPr>
          <p:cNvPr id="34" name="33 - Ορθογώνιο"/>
          <p:cNvSpPr/>
          <p:nvPr/>
        </p:nvSpPr>
        <p:spPr>
          <a:xfrm>
            <a:off x="5076825" y="1557338"/>
            <a:ext cx="3768725" cy="1943100"/>
          </a:xfrm>
          <a:prstGeom prst="rect">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l-GR" dirty="0"/>
              <a:t>Περιγράφουμε τι περιμένουμε από τους μαθητές ανάλογα με τη βασική &amp; τις επιμέρους επιδιώξεις (πχ θα μπορούν να εκτελούν… να γνωρίζουν… θα συμπεριφέρονται…)</a:t>
            </a:r>
          </a:p>
        </p:txBody>
      </p:sp>
      <p:sp>
        <p:nvSpPr>
          <p:cNvPr id="35" name="34 - Έλλειψη"/>
          <p:cNvSpPr/>
          <p:nvPr/>
        </p:nvSpPr>
        <p:spPr>
          <a:xfrm>
            <a:off x="460375" y="2405063"/>
            <a:ext cx="803275" cy="866775"/>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l-GR"/>
          </a:p>
        </p:txBody>
      </p:sp>
      <p:sp>
        <p:nvSpPr>
          <p:cNvPr id="36" name="35 - Ορθογώνιο"/>
          <p:cNvSpPr/>
          <p:nvPr/>
        </p:nvSpPr>
        <p:spPr>
          <a:xfrm>
            <a:off x="1331913" y="2276475"/>
            <a:ext cx="5832475" cy="2592388"/>
          </a:xfrm>
          <a:prstGeom prst="rect">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l-GR" dirty="0"/>
              <a:t>Γίνεται η συγκέντρωση των μαθητών, σύνδεση με το προηγούμενο μάθημα. Αναφέρεται ο στόχος του μαθήματος, εκφράζονται σύντομα απορίες, βιώματα, απόψεις, προβληματισμοί… Γίνεται  αναφορά στην ονομασία του χορού και σε άλλα ιστορικά-πολιτιστικά στοιχεία που συνδέεται (ρυθμός, ενδυμασία, μουσικά όργανα, τραγούδια…). Μπορούμε να δείξουμε στο χάρτη το μέρος που χορεύεται ο χορός. Μπορεί να γίνει και μια ειδική δραστηριότητα με τις επιδιώξεις του μαθήματος.</a:t>
            </a:r>
          </a:p>
        </p:txBody>
      </p:sp>
      <p:sp>
        <p:nvSpPr>
          <p:cNvPr id="19" name="18 - Έλλειψη"/>
          <p:cNvSpPr/>
          <p:nvPr/>
        </p:nvSpPr>
        <p:spPr>
          <a:xfrm>
            <a:off x="468313" y="3357563"/>
            <a:ext cx="803275" cy="1223962"/>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l-GR"/>
          </a:p>
        </p:txBody>
      </p:sp>
      <p:sp>
        <p:nvSpPr>
          <p:cNvPr id="20" name="19 - Ορθογώνιο"/>
          <p:cNvSpPr/>
          <p:nvPr/>
        </p:nvSpPr>
        <p:spPr>
          <a:xfrm>
            <a:off x="1331913" y="3357563"/>
            <a:ext cx="6264275" cy="2374900"/>
          </a:xfrm>
          <a:prstGeom prst="rect">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l-GR" dirty="0"/>
              <a:t>Εκμάθηση με ελεύθερη αραίωση στο χώρο. Ξεκινάμε με την εκτέλεση των βημάτων της «</a:t>
            </a:r>
            <a:r>
              <a:rPr lang="el-GR" dirty="0" err="1"/>
              <a:t>χασαπιάς</a:t>
            </a:r>
            <a:r>
              <a:rPr lang="el-GR" dirty="0"/>
              <a:t> ή του γρήγορου χασάπικου» και στη συνέχεια με τα σταυρωτά βήματα δεξιά – αριστερά (</a:t>
            </a:r>
            <a:r>
              <a:rPr lang="el-GR" dirty="0" err="1"/>
              <a:t>τριαράκια</a:t>
            </a:r>
            <a:r>
              <a:rPr lang="el-GR" dirty="0"/>
              <a:t>). Χρησιμοποιούμε τη μερική μέθοδο διδασκαλίας. Αφού συνδέσουμε ρυθμικά όλα τα βήματα γίνονται ζευγάρια και διορθώνει ο ένας τον άλλον. Στη συνέχεια χορεύουν 4άδες και στο τέλος όλοι μαζί (αγόρια, κορίτσια εν </a:t>
            </a:r>
            <a:r>
              <a:rPr lang="el-GR" dirty="0" err="1"/>
              <a:t>αλλάξ</a:t>
            </a:r>
            <a:r>
              <a:rPr lang="el-GR" dirty="0"/>
              <a:t>), με τη συνοδεία μουσικής. </a:t>
            </a:r>
          </a:p>
        </p:txBody>
      </p:sp>
      <p:sp>
        <p:nvSpPr>
          <p:cNvPr id="21" name="20 - Έλλειψη"/>
          <p:cNvSpPr/>
          <p:nvPr/>
        </p:nvSpPr>
        <p:spPr>
          <a:xfrm>
            <a:off x="468313" y="4581525"/>
            <a:ext cx="803275" cy="1368425"/>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l-GR"/>
          </a:p>
        </p:txBody>
      </p:sp>
      <p:sp>
        <p:nvSpPr>
          <p:cNvPr id="37" name="36 - Ορθογώνιο"/>
          <p:cNvSpPr/>
          <p:nvPr/>
        </p:nvSpPr>
        <p:spPr>
          <a:xfrm>
            <a:off x="1331913" y="4581525"/>
            <a:ext cx="5103812" cy="1287463"/>
          </a:xfrm>
          <a:prstGeom prst="rect">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l-GR" dirty="0"/>
              <a:t>Χορεύουνε με τη συνοδεία μουσικής  ελεύθερα. Μπορούμε να δείξουμε βίντεο του χορού από χορευτικό σύλλογο. Τους επιβραβεύουμε, δεχόμαστε απορίες.  Διευθετούμε τον χώρο.</a:t>
            </a:r>
          </a:p>
        </p:txBody>
      </p:sp>
      <p:sp>
        <p:nvSpPr>
          <p:cNvPr id="39" name="38 - Έλλειψη"/>
          <p:cNvSpPr/>
          <p:nvPr/>
        </p:nvSpPr>
        <p:spPr>
          <a:xfrm>
            <a:off x="3419475" y="1628775"/>
            <a:ext cx="587375" cy="863600"/>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l-GR"/>
          </a:p>
        </p:txBody>
      </p:sp>
      <p:sp>
        <p:nvSpPr>
          <p:cNvPr id="40" name="39 - Ορθογώνιο"/>
          <p:cNvSpPr/>
          <p:nvPr/>
        </p:nvSpPr>
        <p:spPr>
          <a:xfrm>
            <a:off x="2051050" y="2492375"/>
            <a:ext cx="3241675" cy="1800225"/>
          </a:xfrm>
          <a:prstGeom prst="rect">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l-GR" dirty="0"/>
              <a:t>Καταγράφουμε την πιθανή διάρκεια κάθε δραστηριότητας. Συνήθως 5΄- 7΄η εισαγωγή, 30΄- 35΄το κυρίως μέρος και 6΄- 7΄η ανακεφαλαίωση με την αξιολόγηση.</a:t>
            </a:r>
          </a:p>
        </p:txBody>
      </p:sp>
      <p:sp>
        <p:nvSpPr>
          <p:cNvPr id="41" name="40 - Έλλειψη"/>
          <p:cNvSpPr/>
          <p:nvPr/>
        </p:nvSpPr>
        <p:spPr>
          <a:xfrm>
            <a:off x="4067175" y="1700213"/>
            <a:ext cx="2736850" cy="720725"/>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l-GR"/>
          </a:p>
        </p:txBody>
      </p:sp>
      <p:sp>
        <p:nvSpPr>
          <p:cNvPr id="42" name="41 - Ορθογώνιο"/>
          <p:cNvSpPr/>
          <p:nvPr/>
        </p:nvSpPr>
        <p:spPr>
          <a:xfrm>
            <a:off x="3059113" y="2349500"/>
            <a:ext cx="5221287" cy="2447925"/>
          </a:xfrm>
          <a:prstGeom prst="rect">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r>
              <a:rPr lang="el-GR" dirty="0"/>
              <a:t>Καταγράφουμε: </a:t>
            </a:r>
          </a:p>
          <a:p>
            <a:pPr algn="just">
              <a:defRPr/>
            </a:pPr>
            <a:r>
              <a:rPr lang="el-GR" dirty="0"/>
              <a:t>1. τη θέση των παιδιών στο χώρο (ελεύθερη αραίωση –πυραμίδα- εμείς στην κορυφή με το ίδιο μέτωπο, σε ευθείες, σε ημικύκλιο. </a:t>
            </a:r>
          </a:p>
          <a:p>
            <a:pPr algn="just">
              <a:defRPr/>
            </a:pPr>
            <a:r>
              <a:rPr lang="el-GR" dirty="0"/>
              <a:t>2. το στιλ διδασκαλίας (προοδευτικά μερική) ή τις διδακτικές προσεγγίσεις (παραγγέλματος, αμοιβαίο, εξατομικευμένο). </a:t>
            </a:r>
          </a:p>
          <a:p>
            <a:pPr algn="just">
              <a:defRPr/>
            </a:pPr>
            <a:r>
              <a:rPr lang="el-GR" dirty="0"/>
              <a:t>3. τις παραλλαγές, όπως η χρήση βίντεο</a:t>
            </a:r>
          </a:p>
        </p:txBody>
      </p:sp>
      <p:sp>
        <p:nvSpPr>
          <p:cNvPr id="43" name="42 - Έλλειψη"/>
          <p:cNvSpPr/>
          <p:nvPr/>
        </p:nvSpPr>
        <p:spPr>
          <a:xfrm>
            <a:off x="7019925" y="1773238"/>
            <a:ext cx="1584325" cy="576262"/>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l-GR"/>
          </a:p>
        </p:txBody>
      </p:sp>
      <p:sp>
        <p:nvSpPr>
          <p:cNvPr id="44" name="43 - Ορθογώνιο"/>
          <p:cNvSpPr/>
          <p:nvPr/>
        </p:nvSpPr>
        <p:spPr>
          <a:xfrm>
            <a:off x="3924300" y="2492375"/>
            <a:ext cx="4903788" cy="2079625"/>
          </a:xfrm>
          <a:prstGeom prst="rect">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r>
              <a:rPr lang="el-GR" dirty="0"/>
              <a:t>Καταγράφουμε τις ερωτήσεις που θα τους κάνουμε με τη σειρά που θα τις κάνουμε, τις λέξεις «κλειδιά» για την καλύτερη εκτέλεση (σύντομες λέξεις όπως: πάμε, τώρα…). Τι να προσέξουν στην εκτέλεση πχ στην αναπήδηση το ελεύθερο πόδι δεν λυγίζει προς τα πίσω, ή τη λαβή των χεριών, το ύφος...</a:t>
            </a:r>
          </a:p>
        </p:txBody>
      </p:sp>
      <p:sp>
        <p:nvSpPr>
          <p:cNvPr id="45" name="44 - Έλλειψη"/>
          <p:cNvSpPr/>
          <p:nvPr/>
        </p:nvSpPr>
        <p:spPr>
          <a:xfrm>
            <a:off x="3635375" y="5732463"/>
            <a:ext cx="1584325" cy="576262"/>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l-GR"/>
          </a:p>
        </p:txBody>
      </p:sp>
      <p:sp>
        <p:nvSpPr>
          <p:cNvPr id="46" name="45 - Ορθογώνιο"/>
          <p:cNvSpPr/>
          <p:nvPr/>
        </p:nvSpPr>
        <p:spPr>
          <a:xfrm>
            <a:off x="3851275" y="3644900"/>
            <a:ext cx="4976813" cy="2305050"/>
          </a:xfrm>
          <a:prstGeom prst="rect">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r>
              <a:rPr lang="el-GR" dirty="0"/>
              <a:t>Με βάση την προσωπική πρόοδο, βλέπουμε αν πετύχαμε το στόχο του μαθήματος, (μπόρεσαν τα παιδιά να μυηθούν στο ρυθμό του χορού, έμαθαν το απλό μέρος του και χόρεψαν έστω και μία φορά με ελάχιστα λάθη;). Να μη φοβίζει αλλά να θεωρείται κομμάτι της </a:t>
            </a:r>
            <a:r>
              <a:rPr lang="el-GR" dirty="0" err="1"/>
              <a:t>διδ</a:t>
            </a:r>
            <a:r>
              <a:rPr lang="el-GR" dirty="0"/>
              <a:t>/</a:t>
            </a:r>
            <a:r>
              <a:rPr lang="el-GR" dirty="0" err="1"/>
              <a:t>λίας</a:t>
            </a:r>
            <a:r>
              <a:rPr lang="el-GR" dirty="0"/>
              <a:t>. Χρησιμοποιούμε την παραδοσιακή, την αυθεντική, την εναλλακτική. (</a:t>
            </a:r>
            <a:r>
              <a:rPr lang="el-GR" dirty="0" err="1"/>
              <a:t>αυτοαξιολόγηση</a:t>
            </a:r>
            <a:r>
              <a:rPr lang="el-GR" dirty="0"/>
              <a:t>)</a:t>
            </a:r>
          </a:p>
        </p:txBody>
      </p:sp>
      <p:sp>
        <p:nvSpPr>
          <p:cNvPr id="47" name="46 - Έλλειψη"/>
          <p:cNvSpPr/>
          <p:nvPr/>
        </p:nvSpPr>
        <p:spPr>
          <a:xfrm>
            <a:off x="179388" y="5876925"/>
            <a:ext cx="1439862" cy="576263"/>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l-GR"/>
          </a:p>
        </p:txBody>
      </p:sp>
      <p:sp>
        <p:nvSpPr>
          <p:cNvPr id="49" name="48 - Ορθογώνιο"/>
          <p:cNvSpPr/>
          <p:nvPr/>
        </p:nvSpPr>
        <p:spPr>
          <a:xfrm>
            <a:off x="1619250" y="4652963"/>
            <a:ext cx="5688013" cy="1800225"/>
          </a:xfrm>
          <a:prstGeom prst="rect">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r>
              <a:rPr lang="el-GR" dirty="0"/>
              <a:t>Επιστράτευση τεχνασμάτων για συμμετοχή των αγοριών. Εξατομικευμένη διδασκαλία μαθητών που δυσκολεύονται. Εξωσχολικές δραστηριότητες: προτροπή για έρευνα της πολιτιστικής μας κληρονομιάς (λαός χωρίς ιστορία και σεβασμό στην παράδοση δεν έχει μέλλον) και προτροπή για συμμετοχή σε ανάλογες εκδηλώσεις, συλλόγους…</a:t>
            </a:r>
          </a:p>
        </p:txBody>
      </p:sp>
      <p:sp>
        <p:nvSpPr>
          <p:cNvPr id="38" name="Oval 24"/>
          <p:cNvSpPr>
            <a:spLocks noChangeArrowheads="1"/>
          </p:cNvSpPr>
          <p:nvPr/>
        </p:nvSpPr>
        <p:spPr bwMode="auto">
          <a:xfrm rot="20940700">
            <a:off x="-74613" y="2989263"/>
            <a:ext cx="9144001" cy="1655762"/>
          </a:xfrm>
          <a:prstGeom prst="ellipse">
            <a:avLst/>
          </a:prstGeom>
          <a:solidFill>
            <a:srgbClr val="FF9900"/>
          </a:solidFill>
          <a:ln w="38100" cmpd="dbl">
            <a:solidFill>
              <a:srgbClr val="000080"/>
            </a:solidFill>
            <a:round/>
            <a:headEnd/>
            <a:tailEnd/>
          </a:ln>
          <a:effectLst/>
        </p:spPr>
        <p:txBody>
          <a:bodyPr wrap="none" anchor="ctr"/>
          <a:lstStyle/>
          <a:p>
            <a:pPr algn="ctr">
              <a:defRPr/>
            </a:pPr>
            <a:r>
              <a:rPr lang="el-GR" sz="2800" dirty="0">
                <a:solidFill>
                  <a:srgbClr val="000066"/>
                </a:solidFill>
                <a:latin typeface="+mj-lt"/>
              </a:rPr>
              <a:t>Να θυμόμαστε την ιδιότητα της </a:t>
            </a:r>
            <a:r>
              <a:rPr lang="el-GR" sz="3000" b="1" dirty="0">
                <a:solidFill>
                  <a:srgbClr val="000066"/>
                </a:solidFill>
                <a:effectLst>
                  <a:outerShdw blurRad="38100" dist="38100" dir="2700000" algn="tl">
                    <a:srgbClr val="000000">
                      <a:alpha val="43137"/>
                    </a:srgbClr>
                  </a:outerShdw>
                </a:effectLst>
                <a:latin typeface="+mj-lt"/>
              </a:rPr>
              <a:t>ευελιξίας</a:t>
            </a:r>
            <a:r>
              <a:rPr lang="el-GR" sz="3000" dirty="0">
                <a:solidFill>
                  <a:srgbClr val="000066"/>
                </a:solidFill>
                <a:latin typeface="+mj-lt"/>
              </a:rPr>
              <a:t>.</a:t>
            </a:r>
            <a:endParaRPr lang="en-GB" sz="3000" dirty="0">
              <a:solidFill>
                <a:srgbClr val="000066"/>
              </a:solidFill>
              <a:latin typeface="+mj-lt"/>
            </a:endParaRPr>
          </a:p>
        </p:txBody>
      </p:sp>
      <p:sp>
        <p:nvSpPr>
          <p:cNvPr id="48" name="47 - Ορθογώνιο"/>
          <p:cNvSpPr/>
          <p:nvPr/>
        </p:nvSpPr>
        <p:spPr>
          <a:xfrm>
            <a:off x="7235825" y="188913"/>
            <a:ext cx="1431925" cy="495300"/>
          </a:xfrm>
          <a:prstGeom prst="rect">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r>
              <a:rPr lang="el-GR" dirty="0" err="1"/>
              <a:t>Γ΄Γυμνασίου</a:t>
            </a:r>
            <a:endParaRPr lang="el-G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8"/>
                                        </p:tgtEl>
                                        <p:attrNameLst>
                                          <p:attrName>style.visibility</p:attrName>
                                        </p:attrNameLst>
                                      </p:cBhvr>
                                      <p:to>
                                        <p:strVal val="visible"/>
                                      </p:to>
                                    </p:set>
                                    <p:animEffect transition="in" filter="wipe(left)">
                                      <p:cBhvr>
                                        <p:cTn id="7" dur="500"/>
                                        <p:tgtEl>
                                          <p:spTgt spid="4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xit" presetSubtype="4" fill="hold" grpId="1" nodeType="clickEffect">
                                  <p:stCondLst>
                                    <p:cond delay="0"/>
                                  </p:stCondLst>
                                  <p:childTnLst>
                                    <p:animEffect transition="out" filter="wipe(down)">
                                      <p:cBhvr>
                                        <p:cTn id="11" dur="500"/>
                                        <p:tgtEl>
                                          <p:spTgt spid="48"/>
                                        </p:tgtEl>
                                      </p:cBhvr>
                                    </p:animEffect>
                                    <p:set>
                                      <p:cBhvr>
                                        <p:cTn id="12" dur="1" fill="hold">
                                          <p:stCondLst>
                                            <p:cond delay="499"/>
                                          </p:stCondLst>
                                        </p:cTn>
                                        <p:tgtEl>
                                          <p:spTgt spid="48"/>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3"/>
                                        </p:tgtEl>
                                        <p:attrNameLst>
                                          <p:attrName>style.visibility</p:attrName>
                                        </p:attrNameLst>
                                      </p:cBhvr>
                                      <p:to>
                                        <p:strVal val="visible"/>
                                      </p:to>
                                    </p:set>
                                    <p:animEffect transition="in" filter="wipe(left)">
                                      <p:cBhvr>
                                        <p:cTn id="17" dur="500"/>
                                        <p:tgtEl>
                                          <p:spTgt spid="23"/>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24"/>
                                        </p:tgtEl>
                                        <p:attrNameLst>
                                          <p:attrName>style.visibility</p:attrName>
                                        </p:attrNameLst>
                                      </p:cBhvr>
                                      <p:to>
                                        <p:strVal val="visible"/>
                                      </p:to>
                                    </p:set>
                                    <p:animEffect transition="in" filter="wipe(left)">
                                      <p:cBhvr>
                                        <p:cTn id="22" dur="500"/>
                                        <p:tgtEl>
                                          <p:spTgt spid="24"/>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xit" presetSubtype="4" fill="hold" grpId="1" nodeType="clickEffect">
                                  <p:stCondLst>
                                    <p:cond delay="0"/>
                                  </p:stCondLst>
                                  <p:childTnLst>
                                    <p:animEffect transition="out" filter="wipe(down)">
                                      <p:cBhvr>
                                        <p:cTn id="26" dur="500"/>
                                        <p:tgtEl>
                                          <p:spTgt spid="24"/>
                                        </p:tgtEl>
                                      </p:cBhvr>
                                    </p:animEffect>
                                    <p:set>
                                      <p:cBhvr>
                                        <p:cTn id="27" dur="1" fill="hold">
                                          <p:stCondLst>
                                            <p:cond delay="499"/>
                                          </p:stCondLst>
                                        </p:cTn>
                                        <p:tgtEl>
                                          <p:spTgt spid="24"/>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22" presetClass="exit" presetSubtype="4" fill="hold" grpId="1" nodeType="clickEffect">
                                  <p:stCondLst>
                                    <p:cond delay="0"/>
                                  </p:stCondLst>
                                  <p:childTnLst>
                                    <p:animEffect transition="out" filter="wipe(down)">
                                      <p:cBhvr>
                                        <p:cTn id="31" dur="500"/>
                                        <p:tgtEl>
                                          <p:spTgt spid="23"/>
                                        </p:tgtEl>
                                      </p:cBhvr>
                                    </p:animEffect>
                                    <p:set>
                                      <p:cBhvr>
                                        <p:cTn id="32" dur="1" fill="hold">
                                          <p:stCondLst>
                                            <p:cond delay="499"/>
                                          </p:stCondLst>
                                        </p:cTn>
                                        <p:tgtEl>
                                          <p:spTgt spid="23"/>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animEffect transition="in" filter="wipe(left)">
                                      <p:cBhvr>
                                        <p:cTn id="37" dur="500"/>
                                        <p:tgtEl>
                                          <p:spTgt spid="25"/>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26"/>
                                        </p:tgtEl>
                                        <p:attrNameLst>
                                          <p:attrName>style.visibility</p:attrName>
                                        </p:attrNameLst>
                                      </p:cBhvr>
                                      <p:to>
                                        <p:strVal val="visible"/>
                                      </p:to>
                                    </p:set>
                                    <p:animEffect transition="in" filter="wipe(left)">
                                      <p:cBhvr>
                                        <p:cTn id="42" dur="500"/>
                                        <p:tgtEl>
                                          <p:spTgt spid="26"/>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xit" presetSubtype="4" fill="hold" grpId="1" nodeType="clickEffect">
                                  <p:stCondLst>
                                    <p:cond delay="0"/>
                                  </p:stCondLst>
                                  <p:childTnLst>
                                    <p:animEffect transition="out" filter="wipe(down)">
                                      <p:cBhvr>
                                        <p:cTn id="46" dur="500"/>
                                        <p:tgtEl>
                                          <p:spTgt spid="26"/>
                                        </p:tgtEl>
                                      </p:cBhvr>
                                    </p:animEffect>
                                    <p:set>
                                      <p:cBhvr>
                                        <p:cTn id="47" dur="1" fill="hold">
                                          <p:stCondLst>
                                            <p:cond delay="499"/>
                                          </p:stCondLst>
                                        </p:cTn>
                                        <p:tgtEl>
                                          <p:spTgt spid="26"/>
                                        </p:tgtEl>
                                        <p:attrNameLst>
                                          <p:attrName>style.visibility</p:attrName>
                                        </p:attrNameLst>
                                      </p:cBhvr>
                                      <p:to>
                                        <p:strVal val="hidden"/>
                                      </p:to>
                                    </p:set>
                                  </p:childTnLst>
                                </p:cTn>
                              </p:par>
                            </p:childTnLst>
                          </p:cTn>
                        </p:par>
                      </p:childTnLst>
                    </p:cTn>
                  </p:par>
                  <p:par>
                    <p:cTn id="48" fill="hold">
                      <p:stCondLst>
                        <p:cond delay="indefinite"/>
                      </p:stCondLst>
                      <p:childTnLst>
                        <p:par>
                          <p:cTn id="49" fill="hold">
                            <p:stCondLst>
                              <p:cond delay="0"/>
                            </p:stCondLst>
                            <p:childTnLst>
                              <p:par>
                                <p:cTn id="50" presetID="22" presetClass="exit" presetSubtype="4" fill="hold" grpId="1" nodeType="clickEffect">
                                  <p:stCondLst>
                                    <p:cond delay="0"/>
                                  </p:stCondLst>
                                  <p:childTnLst>
                                    <p:animEffect transition="out" filter="wipe(down)">
                                      <p:cBhvr>
                                        <p:cTn id="51" dur="500"/>
                                        <p:tgtEl>
                                          <p:spTgt spid="25"/>
                                        </p:tgtEl>
                                      </p:cBhvr>
                                    </p:animEffect>
                                    <p:set>
                                      <p:cBhvr>
                                        <p:cTn id="52" dur="1" fill="hold">
                                          <p:stCondLst>
                                            <p:cond delay="499"/>
                                          </p:stCondLst>
                                        </p:cTn>
                                        <p:tgtEl>
                                          <p:spTgt spid="25"/>
                                        </p:tgtEl>
                                        <p:attrNameLst>
                                          <p:attrName>style.visibility</p:attrName>
                                        </p:attrNameLst>
                                      </p:cBhvr>
                                      <p:to>
                                        <p:strVal val="hidden"/>
                                      </p:to>
                                    </p:set>
                                  </p:childTnLst>
                                </p:cTn>
                              </p:par>
                            </p:childTnLst>
                          </p:cTn>
                        </p:par>
                      </p:childTnLst>
                    </p:cTn>
                  </p:par>
                  <p:par>
                    <p:cTn id="53" fill="hold">
                      <p:stCondLst>
                        <p:cond delay="indefinite"/>
                      </p:stCondLst>
                      <p:childTnLst>
                        <p:par>
                          <p:cTn id="54" fill="hold">
                            <p:stCondLst>
                              <p:cond delay="0"/>
                            </p:stCondLst>
                            <p:childTnLst>
                              <p:par>
                                <p:cTn id="55" presetID="22" presetClass="entr" presetSubtype="8" fill="hold" grpId="0" nodeType="clickEffect">
                                  <p:stCondLst>
                                    <p:cond delay="0"/>
                                  </p:stCondLst>
                                  <p:childTnLst>
                                    <p:set>
                                      <p:cBhvr>
                                        <p:cTn id="56" dur="1" fill="hold">
                                          <p:stCondLst>
                                            <p:cond delay="0"/>
                                          </p:stCondLst>
                                        </p:cTn>
                                        <p:tgtEl>
                                          <p:spTgt spid="27"/>
                                        </p:tgtEl>
                                        <p:attrNameLst>
                                          <p:attrName>style.visibility</p:attrName>
                                        </p:attrNameLst>
                                      </p:cBhvr>
                                      <p:to>
                                        <p:strVal val="visible"/>
                                      </p:to>
                                    </p:set>
                                    <p:animEffect transition="in" filter="wipe(left)">
                                      <p:cBhvr>
                                        <p:cTn id="57" dur="500"/>
                                        <p:tgtEl>
                                          <p:spTgt spid="27"/>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8" fill="hold" grpId="0" nodeType="clickEffect">
                                  <p:stCondLst>
                                    <p:cond delay="0"/>
                                  </p:stCondLst>
                                  <p:childTnLst>
                                    <p:set>
                                      <p:cBhvr>
                                        <p:cTn id="61" dur="1" fill="hold">
                                          <p:stCondLst>
                                            <p:cond delay="0"/>
                                          </p:stCondLst>
                                        </p:cTn>
                                        <p:tgtEl>
                                          <p:spTgt spid="28"/>
                                        </p:tgtEl>
                                        <p:attrNameLst>
                                          <p:attrName>style.visibility</p:attrName>
                                        </p:attrNameLst>
                                      </p:cBhvr>
                                      <p:to>
                                        <p:strVal val="visible"/>
                                      </p:to>
                                    </p:set>
                                    <p:animEffect transition="in" filter="wipe(left)">
                                      <p:cBhvr>
                                        <p:cTn id="62" dur="500"/>
                                        <p:tgtEl>
                                          <p:spTgt spid="28"/>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xit" presetSubtype="4" fill="hold" grpId="1" nodeType="clickEffect">
                                  <p:stCondLst>
                                    <p:cond delay="0"/>
                                  </p:stCondLst>
                                  <p:childTnLst>
                                    <p:animEffect transition="out" filter="wipe(down)">
                                      <p:cBhvr>
                                        <p:cTn id="66" dur="500"/>
                                        <p:tgtEl>
                                          <p:spTgt spid="28"/>
                                        </p:tgtEl>
                                      </p:cBhvr>
                                    </p:animEffect>
                                    <p:set>
                                      <p:cBhvr>
                                        <p:cTn id="67" dur="1" fill="hold">
                                          <p:stCondLst>
                                            <p:cond delay="499"/>
                                          </p:stCondLst>
                                        </p:cTn>
                                        <p:tgtEl>
                                          <p:spTgt spid="28"/>
                                        </p:tgtEl>
                                        <p:attrNameLst>
                                          <p:attrName>style.visibility</p:attrName>
                                        </p:attrNameLst>
                                      </p:cBhvr>
                                      <p:to>
                                        <p:strVal val="hidden"/>
                                      </p:to>
                                    </p:set>
                                  </p:childTnLst>
                                </p:cTn>
                              </p:par>
                            </p:childTnLst>
                          </p:cTn>
                        </p:par>
                      </p:childTnLst>
                    </p:cTn>
                  </p:par>
                  <p:par>
                    <p:cTn id="68" fill="hold">
                      <p:stCondLst>
                        <p:cond delay="indefinite"/>
                      </p:stCondLst>
                      <p:childTnLst>
                        <p:par>
                          <p:cTn id="69" fill="hold">
                            <p:stCondLst>
                              <p:cond delay="0"/>
                            </p:stCondLst>
                            <p:childTnLst>
                              <p:par>
                                <p:cTn id="70" presetID="22" presetClass="exit" presetSubtype="4" fill="hold" grpId="1" nodeType="clickEffect">
                                  <p:stCondLst>
                                    <p:cond delay="0"/>
                                  </p:stCondLst>
                                  <p:childTnLst>
                                    <p:animEffect transition="out" filter="wipe(down)">
                                      <p:cBhvr>
                                        <p:cTn id="71" dur="500"/>
                                        <p:tgtEl>
                                          <p:spTgt spid="27"/>
                                        </p:tgtEl>
                                      </p:cBhvr>
                                    </p:animEffect>
                                    <p:set>
                                      <p:cBhvr>
                                        <p:cTn id="72" dur="1" fill="hold">
                                          <p:stCondLst>
                                            <p:cond delay="499"/>
                                          </p:stCondLst>
                                        </p:cTn>
                                        <p:tgtEl>
                                          <p:spTgt spid="27"/>
                                        </p:tgtEl>
                                        <p:attrNameLst>
                                          <p:attrName>style.visibility</p:attrName>
                                        </p:attrNameLst>
                                      </p:cBhvr>
                                      <p:to>
                                        <p:strVal val="hidden"/>
                                      </p:to>
                                    </p:set>
                                  </p:childTnLst>
                                </p:cTn>
                              </p:par>
                            </p:childTnLst>
                          </p:cTn>
                        </p:par>
                      </p:childTnLst>
                    </p:cTn>
                  </p:par>
                  <p:par>
                    <p:cTn id="73" fill="hold">
                      <p:stCondLst>
                        <p:cond delay="indefinite"/>
                      </p:stCondLst>
                      <p:childTnLst>
                        <p:par>
                          <p:cTn id="74" fill="hold">
                            <p:stCondLst>
                              <p:cond delay="0"/>
                            </p:stCondLst>
                            <p:childTnLst>
                              <p:par>
                                <p:cTn id="75" presetID="22" presetClass="entr" presetSubtype="8" fill="hold" grpId="0" nodeType="clickEffect">
                                  <p:stCondLst>
                                    <p:cond delay="0"/>
                                  </p:stCondLst>
                                  <p:childTnLst>
                                    <p:set>
                                      <p:cBhvr>
                                        <p:cTn id="76" dur="1" fill="hold">
                                          <p:stCondLst>
                                            <p:cond delay="0"/>
                                          </p:stCondLst>
                                        </p:cTn>
                                        <p:tgtEl>
                                          <p:spTgt spid="29"/>
                                        </p:tgtEl>
                                        <p:attrNameLst>
                                          <p:attrName>style.visibility</p:attrName>
                                        </p:attrNameLst>
                                      </p:cBhvr>
                                      <p:to>
                                        <p:strVal val="visible"/>
                                      </p:to>
                                    </p:set>
                                    <p:animEffect transition="in" filter="wipe(left)">
                                      <p:cBhvr>
                                        <p:cTn id="77" dur="500"/>
                                        <p:tgtEl>
                                          <p:spTgt spid="29"/>
                                        </p:tgtEl>
                                      </p:cBhvr>
                                    </p:animEffect>
                                  </p:childTnLst>
                                </p:cTn>
                              </p:par>
                            </p:childTnLst>
                          </p:cTn>
                        </p:par>
                      </p:childTnLst>
                    </p:cTn>
                  </p:par>
                  <p:par>
                    <p:cTn id="78" fill="hold">
                      <p:stCondLst>
                        <p:cond delay="indefinite"/>
                      </p:stCondLst>
                      <p:childTnLst>
                        <p:par>
                          <p:cTn id="79" fill="hold">
                            <p:stCondLst>
                              <p:cond delay="0"/>
                            </p:stCondLst>
                            <p:childTnLst>
                              <p:par>
                                <p:cTn id="80" presetID="22" presetClass="entr" presetSubtype="8" fill="hold" grpId="0" nodeType="clickEffect">
                                  <p:stCondLst>
                                    <p:cond delay="0"/>
                                  </p:stCondLst>
                                  <p:childTnLst>
                                    <p:set>
                                      <p:cBhvr>
                                        <p:cTn id="81" dur="1" fill="hold">
                                          <p:stCondLst>
                                            <p:cond delay="0"/>
                                          </p:stCondLst>
                                        </p:cTn>
                                        <p:tgtEl>
                                          <p:spTgt spid="30"/>
                                        </p:tgtEl>
                                        <p:attrNameLst>
                                          <p:attrName>style.visibility</p:attrName>
                                        </p:attrNameLst>
                                      </p:cBhvr>
                                      <p:to>
                                        <p:strVal val="visible"/>
                                      </p:to>
                                    </p:set>
                                    <p:animEffect transition="in" filter="wipe(left)">
                                      <p:cBhvr>
                                        <p:cTn id="82" dur="500"/>
                                        <p:tgtEl>
                                          <p:spTgt spid="30"/>
                                        </p:tgtEl>
                                      </p:cBhvr>
                                    </p:animEffect>
                                  </p:childTnLst>
                                </p:cTn>
                              </p:par>
                            </p:childTnLst>
                          </p:cTn>
                        </p:par>
                      </p:childTnLst>
                    </p:cTn>
                  </p:par>
                  <p:par>
                    <p:cTn id="83" fill="hold">
                      <p:stCondLst>
                        <p:cond delay="indefinite"/>
                      </p:stCondLst>
                      <p:childTnLst>
                        <p:par>
                          <p:cTn id="84" fill="hold">
                            <p:stCondLst>
                              <p:cond delay="0"/>
                            </p:stCondLst>
                            <p:childTnLst>
                              <p:par>
                                <p:cTn id="85" presetID="22" presetClass="exit" presetSubtype="4" fill="hold" grpId="1" nodeType="clickEffect">
                                  <p:stCondLst>
                                    <p:cond delay="0"/>
                                  </p:stCondLst>
                                  <p:childTnLst>
                                    <p:animEffect transition="out" filter="wipe(down)">
                                      <p:cBhvr>
                                        <p:cTn id="86" dur="500"/>
                                        <p:tgtEl>
                                          <p:spTgt spid="30"/>
                                        </p:tgtEl>
                                      </p:cBhvr>
                                    </p:animEffect>
                                    <p:set>
                                      <p:cBhvr>
                                        <p:cTn id="87" dur="1" fill="hold">
                                          <p:stCondLst>
                                            <p:cond delay="499"/>
                                          </p:stCondLst>
                                        </p:cTn>
                                        <p:tgtEl>
                                          <p:spTgt spid="30"/>
                                        </p:tgtEl>
                                        <p:attrNameLst>
                                          <p:attrName>style.visibility</p:attrName>
                                        </p:attrNameLst>
                                      </p:cBhvr>
                                      <p:to>
                                        <p:strVal val="hidden"/>
                                      </p:to>
                                    </p:set>
                                  </p:childTnLst>
                                </p:cTn>
                              </p:par>
                            </p:childTnLst>
                          </p:cTn>
                        </p:par>
                      </p:childTnLst>
                    </p:cTn>
                  </p:par>
                  <p:par>
                    <p:cTn id="88" fill="hold">
                      <p:stCondLst>
                        <p:cond delay="indefinite"/>
                      </p:stCondLst>
                      <p:childTnLst>
                        <p:par>
                          <p:cTn id="89" fill="hold">
                            <p:stCondLst>
                              <p:cond delay="0"/>
                            </p:stCondLst>
                            <p:childTnLst>
                              <p:par>
                                <p:cTn id="90" presetID="22" presetClass="exit" presetSubtype="4" fill="hold" grpId="1" nodeType="clickEffect">
                                  <p:stCondLst>
                                    <p:cond delay="0"/>
                                  </p:stCondLst>
                                  <p:childTnLst>
                                    <p:animEffect transition="out" filter="wipe(down)">
                                      <p:cBhvr>
                                        <p:cTn id="91" dur="500"/>
                                        <p:tgtEl>
                                          <p:spTgt spid="29"/>
                                        </p:tgtEl>
                                      </p:cBhvr>
                                    </p:animEffect>
                                    <p:set>
                                      <p:cBhvr>
                                        <p:cTn id="92" dur="1" fill="hold">
                                          <p:stCondLst>
                                            <p:cond delay="499"/>
                                          </p:stCondLst>
                                        </p:cTn>
                                        <p:tgtEl>
                                          <p:spTgt spid="29"/>
                                        </p:tgtEl>
                                        <p:attrNameLst>
                                          <p:attrName>style.visibility</p:attrName>
                                        </p:attrNameLst>
                                      </p:cBhvr>
                                      <p:to>
                                        <p:strVal val="hidden"/>
                                      </p:to>
                                    </p:set>
                                  </p:childTnLst>
                                </p:cTn>
                              </p:par>
                            </p:childTnLst>
                          </p:cTn>
                        </p:par>
                      </p:childTnLst>
                    </p:cTn>
                  </p:par>
                  <p:par>
                    <p:cTn id="93" fill="hold">
                      <p:stCondLst>
                        <p:cond delay="indefinite"/>
                      </p:stCondLst>
                      <p:childTnLst>
                        <p:par>
                          <p:cTn id="94" fill="hold">
                            <p:stCondLst>
                              <p:cond delay="0"/>
                            </p:stCondLst>
                            <p:childTnLst>
                              <p:par>
                                <p:cTn id="95" presetID="22" presetClass="entr" presetSubtype="8" fill="hold" grpId="0" nodeType="clickEffect">
                                  <p:stCondLst>
                                    <p:cond delay="0"/>
                                  </p:stCondLst>
                                  <p:childTnLst>
                                    <p:set>
                                      <p:cBhvr>
                                        <p:cTn id="96" dur="1" fill="hold">
                                          <p:stCondLst>
                                            <p:cond delay="0"/>
                                          </p:stCondLst>
                                        </p:cTn>
                                        <p:tgtEl>
                                          <p:spTgt spid="31"/>
                                        </p:tgtEl>
                                        <p:attrNameLst>
                                          <p:attrName>style.visibility</p:attrName>
                                        </p:attrNameLst>
                                      </p:cBhvr>
                                      <p:to>
                                        <p:strVal val="visible"/>
                                      </p:to>
                                    </p:set>
                                    <p:animEffect transition="in" filter="wipe(left)">
                                      <p:cBhvr>
                                        <p:cTn id="97" dur="500"/>
                                        <p:tgtEl>
                                          <p:spTgt spid="31"/>
                                        </p:tgtEl>
                                      </p:cBhvr>
                                    </p:animEffect>
                                  </p:childTnLst>
                                </p:cTn>
                              </p:par>
                            </p:childTnLst>
                          </p:cTn>
                        </p:par>
                      </p:childTnLst>
                    </p:cTn>
                  </p:par>
                  <p:par>
                    <p:cTn id="98" fill="hold">
                      <p:stCondLst>
                        <p:cond delay="indefinite"/>
                      </p:stCondLst>
                      <p:childTnLst>
                        <p:par>
                          <p:cTn id="99" fill="hold">
                            <p:stCondLst>
                              <p:cond delay="0"/>
                            </p:stCondLst>
                            <p:childTnLst>
                              <p:par>
                                <p:cTn id="100" presetID="22" presetClass="entr" presetSubtype="8" fill="hold" grpId="0" nodeType="clickEffect">
                                  <p:stCondLst>
                                    <p:cond delay="0"/>
                                  </p:stCondLst>
                                  <p:childTnLst>
                                    <p:set>
                                      <p:cBhvr>
                                        <p:cTn id="101" dur="1" fill="hold">
                                          <p:stCondLst>
                                            <p:cond delay="0"/>
                                          </p:stCondLst>
                                        </p:cTn>
                                        <p:tgtEl>
                                          <p:spTgt spid="32"/>
                                        </p:tgtEl>
                                        <p:attrNameLst>
                                          <p:attrName>style.visibility</p:attrName>
                                        </p:attrNameLst>
                                      </p:cBhvr>
                                      <p:to>
                                        <p:strVal val="visible"/>
                                      </p:to>
                                    </p:set>
                                    <p:animEffect transition="in" filter="wipe(left)">
                                      <p:cBhvr>
                                        <p:cTn id="102" dur="500"/>
                                        <p:tgtEl>
                                          <p:spTgt spid="32"/>
                                        </p:tgtEl>
                                      </p:cBhvr>
                                    </p:animEffect>
                                  </p:childTnLst>
                                </p:cTn>
                              </p:par>
                            </p:childTnLst>
                          </p:cTn>
                        </p:par>
                      </p:childTnLst>
                    </p:cTn>
                  </p:par>
                  <p:par>
                    <p:cTn id="103" fill="hold">
                      <p:stCondLst>
                        <p:cond delay="indefinite"/>
                      </p:stCondLst>
                      <p:childTnLst>
                        <p:par>
                          <p:cTn id="104" fill="hold">
                            <p:stCondLst>
                              <p:cond delay="0"/>
                            </p:stCondLst>
                            <p:childTnLst>
                              <p:par>
                                <p:cTn id="105" presetID="22" presetClass="exit" presetSubtype="4" fill="hold" grpId="1" nodeType="clickEffect">
                                  <p:stCondLst>
                                    <p:cond delay="0"/>
                                  </p:stCondLst>
                                  <p:childTnLst>
                                    <p:animEffect transition="out" filter="wipe(down)">
                                      <p:cBhvr>
                                        <p:cTn id="106" dur="500"/>
                                        <p:tgtEl>
                                          <p:spTgt spid="32"/>
                                        </p:tgtEl>
                                      </p:cBhvr>
                                    </p:animEffect>
                                    <p:set>
                                      <p:cBhvr>
                                        <p:cTn id="107" dur="1" fill="hold">
                                          <p:stCondLst>
                                            <p:cond delay="499"/>
                                          </p:stCondLst>
                                        </p:cTn>
                                        <p:tgtEl>
                                          <p:spTgt spid="32"/>
                                        </p:tgtEl>
                                        <p:attrNameLst>
                                          <p:attrName>style.visibility</p:attrName>
                                        </p:attrNameLst>
                                      </p:cBhvr>
                                      <p:to>
                                        <p:strVal val="hidden"/>
                                      </p:to>
                                    </p:set>
                                  </p:childTnLst>
                                </p:cTn>
                              </p:par>
                            </p:childTnLst>
                          </p:cTn>
                        </p:par>
                      </p:childTnLst>
                    </p:cTn>
                  </p:par>
                  <p:par>
                    <p:cTn id="108" fill="hold">
                      <p:stCondLst>
                        <p:cond delay="indefinite"/>
                      </p:stCondLst>
                      <p:childTnLst>
                        <p:par>
                          <p:cTn id="109" fill="hold">
                            <p:stCondLst>
                              <p:cond delay="0"/>
                            </p:stCondLst>
                            <p:childTnLst>
                              <p:par>
                                <p:cTn id="110" presetID="22" presetClass="exit" presetSubtype="4" fill="hold" grpId="1" nodeType="clickEffect">
                                  <p:stCondLst>
                                    <p:cond delay="0"/>
                                  </p:stCondLst>
                                  <p:childTnLst>
                                    <p:animEffect transition="out" filter="wipe(down)">
                                      <p:cBhvr>
                                        <p:cTn id="111" dur="500"/>
                                        <p:tgtEl>
                                          <p:spTgt spid="31"/>
                                        </p:tgtEl>
                                      </p:cBhvr>
                                    </p:animEffect>
                                    <p:set>
                                      <p:cBhvr>
                                        <p:cTn id="112" dur="1" fill="hold">
                                          <p:stCondLst>
                                            <p:cond delay="499"/>
                                          </p:stCondLst>
                                        </p:cTn>
                                        <p:tgtEl>
                                          <p:spTgt spid="31"/>
                                        </p:tgtEl>
                                        <p:attrNameLst>
                                          <p:attrName>style.visibility</p:attrName>
                                        </p:attrNameLst>
                                      </p:cBhvr>
                                      <p:to>
                                        <p:strVal val="hidden"/>
                                      </p:to>
                                    </p:set>
                                  </p:childTnLst>
                                </p:cTn>
                              </p:par>
                            </p:childTnLst>
                          </p:cTn>
                        </p:par>
                      </p:childTnLst>
                    </p:cTn>
                  </p:par>
                  <p:par>
                    <p:cTn id="113" fill="hold">
                      <p:stCondLst>
                        <p:cond delay="indefinite"/>
                      </p:stCondLst>
                      <p:childTnLst>
                        <p:par>
                          <p:cTn id="114" fill="hold">
                            <p:stCondLst>
                              <p:cond delay="0"/>
                            </p:stCondLst>
                            <p:childTnLst>
                              <p:par>
                                <p:cTn id="115" presetID="22" presetClass="entr" presetSubtype="8" fill="hold" grpId="0" nodeType="clickEffect">
                                  <p:stCondLst>
                                    <p:cond delay="0"/>
                                  </p:stCondLst>
                                  <p:childTnLst>
                                    <p:set>
                                      <p:cBhvr>
                                        <p:cTn id="116" dur="1" fill="hold">
                                          <p:stCondLst>
                                            <p:cond delay="0"/>
                                          </p:stCondLst>
                                        </p:cTn>
                                        <p:tgtEl>
                                          <p:spTgt spid="33"/>
                                        </p:tgtEl>
                                        <p:attrNameLst>
                                          <p:attrName>style.visibility</p:attrName>
                                        </p:attrNameLst>
                                      </p:cBhvr>
                                      <p:to>
                                        <p:strVal val="visible"/>
                                      </p:to>
                                    </p:set>
                                    <p:animEffect transition="in" filter="wipe(left)">
                                      <p:cBhvr>
                                        <p:cTn id="117" dur="500"/>
                                        <p:tgtEl>
                                          <p:spTgt spid="33"/>
                                        </p:tgtEl>
                                      </p:cBhvr>
                                    </p:animEffect>
                                  </p:childTnLst>
                                </p:cTn>
                              </p:par>
                            </p:childTnLst>
                          </p:cTn>
                        </p:par>
                      </p:childTnLst>
                    </p:cTn>
                  </p:par>
                  <p:par>
                    <p:cTn id="118" fill="hold">
                      <p:stCondLst>
                        <p:cond delay="indefinite"/>
                      </p:stCondLst>
                      <p:childTnLst>
                        <p:par>
                          <p:cTn id="119" fill="hold">
                            <p:stCondLst>
                              <p:cond delay="0"/>
                            </p:stCondLst>
                            <p:childTnLst>
                              <p:par>
                                <p:cTn id="120" presetID="22" presetClass="entr" presetSubtype="8" fill="hold" grpId="0" nodeType="clickEffect">
                                  <p:stCondLst>
                                    <p:cond delay="0"/>
                                  </p:stCondLst>
                                  <p:childTnLst>
                                    <p:set>
                                      <p:cBhvr>
                                        <p:cTn id="121" dur="1" fill="hold">
                                          <p:stCondLst>
                                            <p:cond delay="0"/>
                                          </p:stCondLst>
                                        </p:cTn>
                                        <p:tgtEl>
                                          <p:spTgt spid="34"/>
                                        </p:tgtEl>
                                        <p:attrNameLst>
                                          <p:attrName>style.visibility</p:attrName>
                                        </p:attrNameLst>
                                      </p:cBhvr>
                                      <p:to>
                                        <p:strVal val="visible"/>
                                      </p:to>
                                    </p:set>
                                    <p:animEffect transition="in" filter="wipe(left)">
                                      <p:cBhvr>
                                        <p:cTn id="122" dur="500"/>
                                        <p:tgtEl>
                                          <p:spTgt spid="34"/>
                                        </p:tgtEl>
                                      </p:cBhvr>
                                    </p:animEffect>
                                  </p:childTnLst>
                                </p:cTn>
                              </p:par>
                            </p:childTnLst>
                          </p:cTn>
                        </p:par>
                      </p:childTnLst>
                    </p:cTn>
                  </p:par>
                  <p:par>
                    <p:cTn id="123" fill="hold">
                      <p:stCondLst>
                        <p:cond delay="indefinite"/>
                      </p:stCondLst>
                      <p:childTnLst>
                        <p:par>
                          <p:cTn id="124" fill="hold">
                            <p:stCondLst>
                              <p:cond delay="0"/>
                            </p:stCondLst>
                            <p:childTnLst>
                              <p:par>
                                <p:cTn id="125" presetID="22" presetClass="exit" presetSubtype="4" fill="hold" grpId="1" nodeType="clickEffect">
                                  <p:stCondLst>
                                    <p:cond delay="0"/>
                                  </p:stCondLst>
                                  <p:childTnLst>
                                    <p:animEffect transition="out" filter="wipe(down)">
                                      <p:cBhvr>
                                        <p:cTn id="126" dur="500"/>
                                        <p:tgtEl>
                                          <p:spTgt spid="34"/>
                                        </p:tgtEl>
                                      </p:cBhvr>
                                    </p:animEffect>
                                    <p:set>
                                      <p:cBhvr>
                                        <p:cTn id="127" dur="1" fill="hold">
                                          <p:stCondLst>
                                            <p:cond delay="499"/>
                                          </p:stCondLst>
                                        </p:cTn>
                                        <p:tgtEl>
                                          <p:spTgt spid="34"/>
                                        </p:tgtEl>
                                        <p:attrNameLst>
                                          <p:attrName>style.visibility</p:attrName>
                                        </p:attrNameLst>
                                      </p:cBhvr>
                                      <p:to>
                                        <p:strVal val="hidden"/>
                                      </p:to>
                                    </p:set>
                                  </p:childTnLst>
                                </p:cTn>
                              </p:par>
                            </p:childTnLst>
                          </p:cTn>
                        </p:par>
                      </p:childTnLst>
                    </p:cTn>
                  </p:par>
                  <p:par>
                    <p:cTn id="128" fill="hold">
                      <p:stCondLst>
                        <p:cond delay="indefinite"/>
                      </p:stCondLst>
                      <p:childTnLst>
                        <p:par>
                          <p:cTn id="129" fill="hold">
                            <p:stCondLst>
                              <p:cond delay="0"/>
                            </p:stCondLst>
                            <p:childTnLst>
                              <p:par>
                                <p:cTn id="130" presetID="22" presetClass="exit" presetSubtype="4" fill="hold" grpId="1" nodeType="clickEffect">
                                  <p:stCondLst>
                                    <p:cond delay="0"/>
                                  </p:stCondLst>
                                  <p:childTnLst>
                                    <p:animEffect transition="out" filter="wipe(down)">
                                      <p:cBhvr>
                                        <p:cTn id="131" dur="500"/>
                                        <p:tgtEl>
                                          <p:spTgt spid="33"/>
                                        </p:tgtEl>
                                      </p:cBhvr>
                                    </p:animEffect>
                                    <p:set>
                                      <p:cBhvr>
                                        <p:cTn id="132" dur="1" fill="hold">
                                          <p:stCondLst>
                                            <p:cond delay="499"/>
                                          </p:stCondLst>
                                        </p:cTn>
                                        <p:tgtEl>
                                          <p:spTgt spid="33"/>
                                        </p:tgtEl>
                                        <p:attrNameLst>
                                          <p:attrName>style.visibility</p:attrName>
                                        </p:attrNameLst>
                                      </p:cBhvr>
                                      <p:to>
                                        <p:strVal val="hidden"/>
                                      </p:to>
                                    </p:set>
                                  </p:childTnLst>
                                </p:cTn>
                              </p:par>
                            </p:childTnLst>
                          </p:cTn>
                        </p:par>
                      </p:childTnLst>
                    </p:cTn>
                  </p:par>
                  <p:par>
                    <p:cTn id="133" fill="hold">
                      <p:stCondLst>
                        <p:cond delay="indefinite"/>
                      </p:stCondLst>
                      <p:childTnLst>
                        <p:par>
                          <p:cTn id="134" fill="hold">
                            <p:stCondLst>
                              <p:cond delay="0"/>
                            </p:stCondLst>
                            <p:childTnLst>
                              <p:par>
                                <p:cTn id="135" presetID="22" presetClass="entr" presetSubtype="8" fill="hold" grpId="0" nodeType="clickEffect">
                                  <p:stCondLst>
                                    <p:cond delay="0"/>
                                  </p:stCondLst>
                                  <p:childTnLst>
                                    <p:set>
                                      <p:cBhvr>
                                        <p:cTn id="136" dur="1" fill="hold">
                                          <p:stCondLst>
                                            <p:cond delay="0"/>
                                          </p:stCondLst>
                                        </p:cTn>
                                        <p:tgtEl>
                                          <p:spTgt spid="35"/>
                                        </p:tgtEl>
                                        <p:attrNameLst>
                                          <p:attrName>style.visibility</p:attrName>
                                        </p:attrNameLst>
                                      </p:cBhvr>
                                      <p:to>
                                        <p:strVal val="visible"/>
                                      </p:to>
                                    </p:set>
                                    <p:animEffect transition="in" filter="wipe(left)">
                                      <p:cBhvr>
                                        <p:cTn id="137" dur="500"/>
                                        <p:tgtEl>
                                          <p:spTgt spid="35"/>
                                        </p:tgtEl>
                                      </p:cBhvr>
                                    </p:animEffect>
                                  </p:childTnLst>
                                </p:cTn>
                              </p:par>
                            </p:childTnLst>
                          </p:cTn>
                        </p:par>
                      </p:childTnLst>
                    </p:cTn>
                  </p:par>
                  <p:par>
                    <p:cTn id="138" fill="hold">
                      <p:stCondLst>
                        <p:cond delay="indefinite"/>
                      </p:stCondLst>
                      <p:childTnLst>
                        <p:par>
                          <p:cTn id="139" fill="hold">
                            <p:stCondLst>
                              <p:cond delay="0"/>
                            </p:stCondLst>
                            <p:childTnLst>
                              <p:par>
                                <p:cTn id="140" presetID="22" presetClass="entr" presetSubtype="8" fill="hold" grpId="0" nodeType="clickEffect">
                                  <p:stCondLst>
                                    <p:cond delay="0"/>
                                  </p:stCondLst>
                                  <p:childTnLst>
                                    <p:set>
                                      <p:cBhvr>
                                        <p:cTn id="141" dur="1" fill="hold">
                                          <p:stCondLst>
                                            <p:cond delay="0"/>
                                          </p:stCondLst>
                                        </p:cTn>
                                        <p:tgtEl>
                                          <p:spTgt spid="36"/>
                                        </p:tgtEl>
                                        <p:attrNameLst>
                                          <p:attrName>style.visibility</p:attrName>
                                        </p:attrNameLst>
                                      </p:cBhvr>
                                      <p:to>
                                        <p:strVal val="visible"/>
                                      </p:to>
                                    </p:set>
                                    <p:animEffect transition="in" filter="wipe(left)">
                                      <p:cBhvr>
                                        <p:cTn id="142" dur="500"/>
                                        <p:tgtEl>
                                          <p:spTgt spid="36"/>
                                        </p:tgtEl>
                                      </p:cBhvr>
                                    </p:animEffect>
                                  </p:childTnLst>
                                </p:cTn>
                              </p:par>
                            </p:childTnLst>
                          </p:cTn>
                        </p:par>
                      </p:childTnLst>
                    </p:cTn>
                  </p:par>
                  <p:par>
                    <p:cTn id="143" fill="hold">
                      <p:stCondLst>
                        <p:cond delay="indefinite"/>
                      </p:stCondLst>
                      <p:childTnLst>
                        <p:par>
                          <p:cTn id="144" fill="hold">
                            <p:stCondLst>
                              <p:cond delay="0"/>
                            </p:stCondLst>
                            <p:childTnLst>
                              <p:par>
                                <p:cTn id="145" presetID="22" presetClass="exit" presetSubtype="4" fill="hold" grpId="1" nodeType="clickEffect">
                                  <p:stCondLst>
                                    <p:cond delay="0"/>
                                  </p:stCondLst>
                                  <p:childTnLst>
                                    <p:animEffect transition="out" filter="wipe(down)">
                                      <p:cBhvr>
                                        <p:cTn id="146" dur="500"/>
                                        <p:tgtEl>
                                          <p:spTgt spid="36"/>
                                        </p:tgtEl>
                                      </p:cBhvr>
                                    </p:animEffect>
                                    <p:set>
                                      <p:cBhvr>
                                        <p:cTn id="147" dur="1" fill="hold">
                                          <p:stCondLst>
                                            <p:cond delay="499"/>
                                          </p:stCondLst>
                                        </p:cTn>
                                        <p:tgtEl>
                                          <p:spTgt spid="36"/>
                                        </p:tgtEl>
                                        <p:attrNameLst>
                                          <p:attrName>style.visibility</p:attrName>
                                        </p:attrNameLst>
                                      </p:cBhvr>
                                      <p:to>
                                        <p:strVal val="hidden"/>
                                      </p:to>
                                    </p:set>
                                  </p:childTnLst>
                                </p:cTn>
                              </p:par>
                            </p:childTnLst>
                          </p:cTn>
                        </p:par>
                      </p:childTnLst>
                    </p:cTn>
                  </p:par>
                  <p:par>
                    <p:cTn id="148" fill="hold">
                      <p:stCondLst>
                        <p:cond delay="indefinite"/>
                      </p:stCondLst>
                      <p:childTnLst>
                        <p:par>
                          <p:cTn id="149" fill="hold">
                            <p:stCondLst>
                              <p:cond delay="0"/>
                            </p:stCondLst>
                            <p:childTnLst>
                              <p:par>
                                <p:cTn id="150" presetID="22" presetClass="exit" presetSubtype="4" fill="hold" grpId="1" nodeType="clickEffect">
                                  <p:stCondLst>
                                    <p:cond delay="0"/>
                                  </p:stCondLst>
                                  <p:childTnLst>
                                    <p:animEffect transition="out" filter="wipe(down)">
                                      <p:cBhvr>
                                        <p:cTn id="151" dur="500"/>
                                        <p:tgtEl>
                                          <p:spTgt spid="35"/>
                                        </p:tgtEl>
                                      </p:cBhvr>
                                    </p:animEffect>
                                    <p:set>
                                      <p:cBhvr>
                                        <p:cTn id="152" dur="1" fill="hold">
                                          <p:stCondLst>
                                            <p:cond delay="499"/>
                                          </p:stCondLst>
                                        </p:cTn>
                                        <p:tgtEl>
                                          <p:spTgt spid="35"/>
                                        </p:tgtEl>
                                        <p:attrNameLst>
                                          <p:attrName>style.visibility</p:attrName>
                                        </p:attrNameLst>
                                      </p:cBhvr>
                                      <p:to>
                                        <p:strVal val="hidden"/>
                                      </p:to>
                                    </p:set>
                                  </p:childTnLst>
                                </p:cTn>
                              </p:par>
                            </p:childTnLst>
                          </p:cTn>
                        </p:par>
                      </p:childTnLst>
                    </p:cTn>
                  </p:par>
                  <p:par>
                    <p:cTn id="153" fill="hold">
                      <p:stCondLst>
                        <p:cond delay="indefinite"/>
                      </p:stCondLst>
                      <p:childTnLst>
                        <p:par>
                          <p:cTn id="154" fill="hold">
                            <p:stCondLst>
                              <p:cond delay="0"/>
                            </p:stCondLst>
                            <p:childTnLst>
                              <p:par>
                                <p:cTn id="155" presetID="22" presetClass="entr" presetSubtype="8" fill="hold" grpId="0" nodeType="clickEffect">
                                  <p:stCondLst>
                                    <p:cond delay="0"/>
                                  </p:stCondLst>
                                  <p:childTnLst>
                                    <p:set>
                                      <p:cBhvr>
                                        <p:cTn id="156" dur="1" fill="hold">
                                          <p:stCondLst>
                                            <p:cond delay="0"/>
                                          </p:stCondLst>
                                        </p:cTn>
                                        <p:tgtEl>
                                          <p:spTgt spid="19"/>
                                        </p:tgtEl>
                                        <p:attrNameLst>
                                          <p:attrName>style.visibility</p:attrName>
                                        </p:attrNameLst>
                                      </p:cBhvr>
                                      <p:to>
                                        <p:strVal val="visible"/>
                                      </p:to>
                                    </p:set>
                                    <p:animEffect transition="in" filter="wipe(left)">
                                      <p:cBhvr>
                                        <p:cTn id="157" dur="500"/>
                                        <p:tgtEl>
                                          <p:spTgt spid="19"/>
                                        </p:tgtEl>
                                      </p:cBhvr>
                                    </p:animEffect>
                                  </p:childTnLst>
                                </p:cTn>
                              </p:par>
                            </p:childTnLst>
                          </p:cTn>
                        </p:par>
                      </p:childTnLst>
                    </p:cTn>
                  </p:par>
                  <p:par>
                    <p:cTn id="158" fill="hold">
                      <p:stCondLst>
                        <p:cond delay="indefinite"/>
                      </p:stCondLst>
                      <p:childTnLst>
                        <p:par>
                          <p:cTn id="159" fill="hold">
                            <p:stCondLst>
                              <p:cond delay="0"/>
                            </p:stCondLst>
                            <p:childTnLst>
                              <p:par>
                                <p:cTn id="160" presetID="22" presetClass="entr" presetSubtype="8" fill="hold" grpId="0" nodeType="clickEffect">
                                  <p:stCondLst>
                                    <p:cond delay="0"/>
                                  </p:stCondLst>
                                  <p:childTnLst>
                                    <p:set>
                                      <p:cBhvr>
                                        <p:cTn id="161" dur="1" fill="hold">
                                          <p:stCondLst>
                                            <p:cond delay="0"/>
                                          </p:stCondLst>
                                        </p:cTn>
                                        <p:tgtEl>
                                          <p:spTgt spid="20"/>
                                        </p:tgtEl>
                                        <p:attrNameLst>
                                          <p:attrName>style.visibility</p:attrName>
                                        </p:attrNameLst>
                                      </p:cBhvr>
                                      <p:to>
                                        <p:strVal val="visible"/>
                                      </p:to>
                                    </p:set>
                                    <p:animEffect transition="in" filter="wipe(left)">
                                      <p:cBhvr>
                                        <p:cTn id="162" dur="500"/>
                                        <p:tgtEl>
                                          <p:spTgt spid="20"/>
                                        </p:tgtEl>
                                      </p:cBhvr>
                                    </p:animEffect>
                                  </p:childTnLst>
                                </p:cTn>
                              </p:par>
                            </p:childTnLst>
                          </p:cTn>
                        </p:par>
                      </p:childTnLst>
                    </p:cTn>
                  </p:par>
                  <p:par>
                    <p:cTn id="163" fill="hold">
                      <p:stCondLst>
                        <p:cond delay="indefinite"/>
                      </p:stCondLst>
                      <p:childTnLst>
                        <p:par>
                          <p:cTn id="164" fill="hold">
                            <p:stCondLst>
                              <p:cond delay="0"/>
                            </p:stCondLst>
                            <p:childTnLst>
                              <p:par>
                                <p:cTn id="165" presetID="22" presetClass="exit" presetSubtype="4" fill="hold" grpId="1" nodeType="clickEffect">
                                  <p:stCondLst>
                                    <p:cond delay="0"/>
                                  </p:stCondLst>
                                  <p:childTnLst>
                                    <p:animEffect transition="out" filter="wipe(down)">
                                      <p:cBhvr>
                                        <p:cTn id="166" dur="500"/>
                                        <p:tgtEl>
                                          <p:spTgt spid="20"/>
                                        </p:tgtEl>
                                      </p:cBhvr>
                                    </p:animEffect>
                                    <p:set>
                                      <p:cBhvr>
                                        <p:cTn id="167" dur="1" fill="hold">
                                          <p:stCondLst>
                                            <p:cond delay="499"/>
                                          </p:stCondLst>
                                        </p:cTn>
                                        <p:tgtEl>
                                          <p:spTgt spid="20"/>
                                        </p:tgtEl>
                                        <p:attrNameLst>
                                          <p:attrName>style.visibility</p:attrName>
                                        </p:attrNameLst>
                                      </p:cBhvr>
                                      <p:to>
                                        <p:strVal val="hidden"/>
                                      </p:to>
                                    </p:set>
                                  </p:childTnLst>
                                </p:cTn>
                              </p:par>
                            </p:childTnLst>
                          </p:cTn>
                        </p:par>
                      </p:childTnLst>
                    </p:cTn>
                  </p:par>
                  <p:par>
                    <p:cTn id="168" fill="hold">
                      <p:stCondLst>
                        <p:cond delay="indefinite"/>
                      </p:stCondLst>
                      <p:childTnLst>
                        <p:par>
                          <p:cTn id="169" fill="hold">
                            <p:stCondLst>
                              <p:cond delay="0"/>
                            </p:stCondLst>
                            <p:childTnLst>
                              <p:par>
                                <p:cTn id="170" presetID="22" presetClass="exit" presetSubtype="4" fill="hold" grpId="1" nodeType="clickEffect">
                                  <p:stCondLst>
                                    <p:cond delay="0"/>
                                  </p:stCondLst>
                                  <p:childTnLst>
                                    <p:animEffect transition="out" filter="wipe(down)">
                                      <p:cBhvr>
                                        <p:cTn id="171" dur="500"/>
                                        <p:tgtEl>
                                          <p:spTgt spid="19"/>
                                        </p:tgtEl>
                                      </p:cBhvr>
                                    </p:animEffect>
                                    <p:set>
                                      <p:cBhvr>
                                        <p:cTn id="172" dur="1" fill="hold">
                                          <p:stCondLst>
                                            <p:cond delay="499"/>
                                          </p:stCondLst>
                                        </p:cTn>
                                        <p:tgtEl>
                                          <p:spTgt spid="19"/>
                                        </p:tgtEl>
                                        <p:attrNameLst>
                                          <p:attrName>style.visibility</p:attrName>
                                        </p:attrNameLst>
                                      </p:cBhvr>
                                      <p:to>
                                        <p:strVal val="hidden"/>
                                      </p:to>
                                    </p:set>
                                  </p:childTnLst>
                                </p:cTn>
                              </p:par>
                            </p:childTnLst>
                          </p:cTn>
                        </p:par>
                      </p:childTnLst>
                    </p:cTn>
                  </p:par>
                  <p:par>
                    <p:cTn id="173" fill="hold">
                      <p:stCondLst>
                        <p:cond delay="indefinite"/>
                      </p:stCondLst>
                      <p:childTnLst>
                        <p:par>
                          <p:cTn id="174" fill="hold">
                            <p:stCondLst>
                              <p:cond delay="0"/>
                            </p:stCondLst>
                            <p:childTnLst>
                              <p:par>
                                <p:cTn id="175" presetID="22" presetClass="entr" presetSubtype="8" fill="hold" grpId="0" nodeType="clickEffect">
                                  <p:stCondLst>
                                    <p:cond delay="0"/>
                                  </p:stCondLst>
                                  <p:childTnLst>
                                    <p:set>
                                      <p:cBhvr>
                                        <p:cTn id="176" dur="1" fill="hold">
                                          <p:stCondLst>
                                            <p:cond delay="0"/>
                                          </p:stCondLst>
                                        </p:cTn>
                                        <p:tgtEl>
                                          <p:spTgt spid="21"/>
                                        </p:tgtEl>
                                        <p:attrNameLst>
                                          <p:attrName>style.visibility</p:attrName>
                                        </p:attrNameLst>
                                      </p:cBhvr>
                                      <p:to>
                                        <p:strVal val="visible"/>
                                      </p:to>
                                    </p:set>
                                    <p:animEffect transition="in" filter="wipe(left)">
                                      <p:cBhvr>
                                        <p:cTn id="177" dur="500"/>
                                        <p:tgtEl>
                                          <p:spTgt spid="21"/>
                                        </p:tgtEl>
                                      </p:cBhvr>
                                    </p:animEffect>
                                  </p:childTnLst>
                                </p:cTn>
                              </p:par>
                            </p:childTnLst>
                          </p:cTn>
                        </p:par>
                      </p:childTnLst>
                    </p:cTn>
                  </p:par>
                  <p:par>
                    <p:cTn id="178" fill="hold">
                      <p:stCondLst>
                        <p:cond delay="indefinite"/>
                      </p:stCondLst>
                      <p:childTnLst>
                        <p:par>
                          <p:cTn id="179" fill="hold">
                            <p:stCondLst>
                              <p:cond delay="0"/>
                            </p:stCondLst>
                            <p:childTnLst>
                              <p:par>
                                <p:cTn id="180" presetID="22" presetClass="entr" presetSubtype="8" fill="hold" grpId="0" nodeType="clickEffect">
                                  <p:stCondLst>
                                    <p:cond delay="0"/>
                                  </p:stCondLst>
                                  <p:childTnLst>
                                    <p:set>
                                      <p:cBhvr>
                                        <p:cTn id="181" dur="1" fill="hold">
                                          <p:stCondLst>
                                            <p:cond delay="0"/>
                                          </p:stCondLst>
                                        </p:cTn>
                                        <p:tgtEl>
                                          <p:spTgt spid="37"/>
                                        </p:tgtEl>
                                        <p:attrNameLst>
                                          <p:attrName>style.visibility</p:attrName>
                                        </p:attrNameLst>
                                      </p:cBhvr>
                                      <p:to>
                                        <p:strVal val="visible"/>
                                      </p:to>
                                    </p:set>
                                    <p:animEffect transition="in" filter="wipe(left)">
                                      <p:cBhvr>
                                        <p:cTn id="182" dur="500"/>
                                        <p:tgtEl>
                                          <p:spTgt spid="37"/>
                                        </p:tgtEl>
                                      </p:cBhvr>
                                    </p:animEffect>
                                  </p:childTnLst>
                                </p:cTn>
                              </p:par>
                            </p:childTnLst>
                          </p:cTn>
                        </p:par>
                      </p:childTnLst>
                    </p:cTn>
                  </p:par>
                  <p:par>
                    <p:cTn id="183" fill="hold">
                      <p:stCondLst>
                        <p:cond delay="indefinite"/>
                      </p:stCondLst>
                      <p:childTnLst>
                        <p:par>
                          <p:cTn id="184" fill="hold">
                            <p:stCondLst>
                              <p:cond delay="0"/>
                            </p:stCondLst>
                            <p:childTnLst>
                              <p:par>
                                <p:cTn id="185" presetID="22" presetClass="exit" presetSubtype="4" fill="hold" grpId="1" nodeType="clickEffect">
                                  <p:stCondLst>
                                    <p:cond delay="0"/>
                                  </p:stCondLst>
                                  <p:childTnLst>
                                    <p:animEffect transition="out" filter="wipe(down)">
                                      <p:cBhvr>
                                        <p:cTn id="186" dur="500"/>
                                        <p:tgtEl>
                                          <p:spTgt spid="37"/>
                                        </p:tgtEl>
                                      </p:cBhvr>
                                    </p:animEffect>
                                    <p:set>
                                      <p:cBhvr>
                                        <p:cTn id="187" dur="1" fill="hold">
                                          <p:stCondLst>
                                            <p:cond delay="499"/>
                                          </p:stCondLst>
                                        </p:cTn>
                                        <p:tgtEl>
                                          <p:spTgt spid="37"/>
                                        </p:tgtEl>
                                        <p:attrNameLst>
                                          <p:attrName>style.visibility</p:attrName>
                                        </p:attrNameLst>
                                      </p:cBhvr>
                                      <p:to>
                                        <p:strVal val="hidden"/>
                                      </p:to>
                                    </p:set>
                                  </p:childTnLst>
                                </p:cTn>
                              </p:par>
                            </p:childTnLst>
                          </p:cTn>
                        </p:par>
                      </p:childTnLst>
                    </p:cTn>
                  </p:par>
                  <p:par>
                    <p:cTn id="188" fill="hold">
                      <p:stCondLst>
                        <p:cond delay="indefinite"/>
                      </p:stCondLst>
                      <p:childTnLst>
                        <p:par>
                          <p:cTn id="189" fill="hold">
                            <p:stCondLst>
                              <p:cond delay="0"/>
                            </p:stCondLst>
                            <p:childTnLst>
                              <p:par>
                                <p:cTn id="190" presetID="22" presetClass="exit" presetSubtype="4" fill="hold" grpId="1" nodeType="clickEffect">
                                  <p:stCondLst>
                                    <p:cond delay="0"/>
                                  </p:stCondLst>
                                  <p:childTnLst>
                                    <p:animEffect transition="out" filter="wipe(down)">
                                      <p:cBhvr>
                                        <p:cTn id="191" dur="500"/>
                                        <p:tgtEl>
                                          <p:spTgt spid="21"/>
                                        </p:tgtEl>
                                      </p:cBhvr>
                                    </p:animEffect>
                                    <p:set>
                                      <p:cBhvr>
                                        <p:cTn id="192" dur="1" fill="hold">
                                          <p:stCondLst>
                                            <p:cond delay="499"/>
                                          </p:stCondLst>
                                        </p:cTn>
                                        <p:tgtEl>
                                          <p:spTgt spid="21"/>
                                        </p:tgtEl>
                                        <p:attrNameLst>
                                          <p:attrName>style.visibility</p:attrName>
                                        </p:attrNameLst>
                                      </p:cBhvr>
                                      <p:to>
                                        <p:strVal val="hidden"/>
                                      </p:to>
                                    </p:set>
                                  </p:childTnLst>
                                </p:cTn>
                              </p:par>
                            </p:childTnLst>
                          </p:cTn>
                        </p:par>
                      </p:childTnLst>
                    </p:cTn>
                  </p:par>
                  <p:par>
                    <p:cTn id="193" fill="hold">
                      <p:stCondLst>
                        <p:cond delay="indefinite"/>
                      </p:stCondLst>
                      <p:childTnLst>
                        <p:par>
                          <p:cTn id="194" fill="hold">
                            <p:stCondLst>
                              <p:cond delay="0"/>
                            </p:stCondLst>
                            <p:childTnLst>
                              <p:par>
                                <p:cTn id="195" presetID="22" presetClass="entr" presetSubtype="8" fill="hold" grpId="0" nodeType="clickEffect">
                                  <p:stCondLst>
                                    <p:cond delay="0"/>
                                  </p:stCondLst>
                                  <p:childTnLst>
                                    <p:set>
                                      <p:cBhvr>
                                        <p:cTn id="196" dur="1" fill="hold">
                                          <p:stCondLst>
                                            <p:cond delay="0"/>
                                          </p:stCondLst>
                                        </p:cTn>
                                        <p:tgtEl>
                                          <p:spTgt spid="39"/>
                                        </p:tgtEl>
                                        <p:attrNameLst>
                                          <p:attrName>style.visibility</p:attrName>
                                        </p:attrNameLst>
                                      </p:cBhvr>
                                      <p:to>
                                        <p:strVal val="visible"/>
                                      </p:to>
                                    </p:set>
                                    <p:animEffect transition="in" filter="wipe(left)">
                                      <p:cBhvr>
                                        <p:cTn id="197" dur="500"/>
                                        <p:tgtEl>
                                          <p:spTgt spid="39"/>
                                        </p:tgtEl>
                                      </p:cBhvr>
                                    </p:animEffect>
                                  </p:childTnLst>
                                </p:cTn>
                              </p:par>
                            </p:childTnLst>
                          </p:cTn>
                        </p:par>
                      </p:childTnLst>
                    </p:cTn>
                  </p:par>
                  <p:par>
                    <p:cTn id="198" fill="hold">
                      <p:stCondLst>
                        <p:cond delay="indefinite"/>
                      </p:stCondLst>
                      <p:childTnLst>
                        <p:par>
                          <p:cTn id="199" fill="hold">
                            <p:stCondLst>
                              <p:cond delay="0"/>
                            </p:stCondLst>
                            <p:childTnLst>
                              <p:par>
                                <p:cTn id="200" presetID="22" presetClass="entr" presetSubtype="8" fill="hold" grpId="0" nodeType="clickEffect">
                                  <p:stCondLst>
                                    <p:cond delay="0"/>
                                  </p:stCondLst>
                                  <p:childTnLst>
                                    <p:set>
                                      <p:cBhvr>
                                        <p:cTn id="201" dur="1" fill="hold">
                                          <p:stCondLst>
                                            <p:cond delay="0"/>
                                          </p:stCondLst>
                                        </p:cTn>
                                        <p:tgtEl>
                                          <p:spTgt spid="40"/>
                                        </p:tgtEl>
                                        <p:attrNameLst>
                                          <p:attrName>style.visibility</p:attrName>
                                        </p:attrNameLst>
                                      </p:cBhvr>
                                      <p:to>
                                        <p:strVal val="visible"/>
                                      </p:to>
                                    </p:set>
                                    <p:animEffect transition="in" filter="wipe(left)">
                                      <p:cBhvr>
                                        <p:cTn id="202" dur="500"/>
                                        <p:tgtEl>
                                          <p:spTgt spid="40"/>
                                        </p:tgtEl>
                                      </p:cBhvr>
                                    </p:animEffect>
                                  </p:childTnLst>
                                </p:cTn>
                              </p:par>
                            </p:childTnLst>
                          </p:cTn>
                        </p:par>
                      </p:childTnLst>
                    </p:cTn>
                  </p:par>
                  <p:par>
                    <p:cTn id="203" fill="hold">
                      <p:stCondLst>
                        <p:cond delay="indefinite"/>
                      </p:stCondLst>
                      <p:childTnLst>
                        <p:par>
                          <p:cTn id="204" fill="hold">
                            <p:stCondLst>
                              <p:cond delay="0"/>
                            </p:stCondLst>
                            <p:childTnLst>
                              <p:par>
                                <p:cTn id="205" presetID="22" presetClass="exit" presetSubtype="4" fill="hold" grpId="1" nodeType="clickEffect">
                                  <p:stCondLst>
                                    <p:cond delay="0"/>
                                  </p:stCondLst>
                                  <p:childTnLst>
                                    <p:animEffect transition="out" filter="wipe(down)">
                                      <p:cBhvr>
                                        <p:cTn id="206" dur="500"/>
                                        <p:tgtEl>
                                          <p:spTgt spid="40"/>
                                        </p:tgtEl>
                                      </p:cBhvr>
                                    </p:animEffect>
                                    <p:set>
                                      <p:cBhvr>
                                        <p:cTn id="207" dur="1" fill="hold">
                                          <p:stCondLst>
                                            <p:cond delay="499"/>
                                          </p:stCondLst>
                                        </p:cTn>
                                        <p:tgtEl>
                                          <p:spTgt spid="40"/>
                                        </p:tgtEl>
                                        <p:attrNameLst>
                                          <p:attrName>style.visibility</p:attrName>
                                        </p:attrNameLst>
                                      </p:cBhvr>
                                      <p:to>
                                        <p:strVal val="hidden"/>
                                      </p:to>
                                    </p:set>
                                  </p:childTnLst>
                                </p:cTn>
                              </p:par>
                            </p:childTnLst>
                          </p:cTn>
                        </p:par>
                      </p:childTnLst>
                    </p:cTn>
                  </p:par>
                  <p:par>
                    <p:cTn id="208" fill="hold">
                      <p:stCondLst>
                        <p:cond delay="indefinite"/>
                      </p:stCondLst>
                      <p:childTnLst>
                        <p:par>
                          <p:cTn id="209" fill="hold">
                            <p:stCondLst>
                              <p:cond delay="0"/>
                            </p:stCondLst>
                            <p:childTnLst>
                              <p:par>
                                <p:cTn id="210" presetID="22" presetClass="exit" presetSubtype="4" fill="hold" grpId="1" nodeType="clickEffect">
                                  <p:stCondLst>
                                    <p:cond delay="0"/>
                                  </p:stCondLst>
                                  <p:childTnLst>
                                    <p:animEffect transition="out" filter="wipe(down)">
                                      <p:cBhvr>
                                        <p:cTn id="211" dur="500"/>
                                        <p:tgtEl>
                                          <p:spTgt spid="39"/>
                                        </p:tgtEl>
                                      </p:cBhvr>
                                    </p:animEffect>
                                    <p:set>
                                      <p:cBhvr>
                                        <p:cTn id="212" dur="1" fill="hold">
                                          <p:stCondLst>
                                            <p:cond delay="499"/>
                                          </p:stCondLst>
                                        </p:cTn>
                                        <p:tgtEl>
                                          <p:spTgt spid="39"/>
                                        </p:tgtEl>
                                        <p:attrNameLst>
                                          <p:attrName>style.visibility</p:attrName>
                                        </p:attrNameLst>
                                      </p:cBhvr>
                                      <p:to>
                                        <p:strVal val="hidden"/>
                                      </p:to>
                                    </p:set>
                                  </p:childTnLst>
                                </p:cTn>
                              </p:par>
                            </p:childTnLst>
                          </p:cTn>
                        </p:par>
                      </p:childTnLst>
                    </p:cTn>
                  </p:par>
                  <p:par>
                    <p:cTn id="213" fill="hold">
                      <p:stCondLst>
                        <p:cond delay="indefinite"/>
                      </p:stCondLst>
                      <p:childTnLst>
                        <p:par>
                          <p:cTn id="214" fill="hold">
                            <p:stCondLst>
                              <p:cond delay="0"/>
                            </p:stCondLst>
                            <p:childTnLst>
                              <p:par>
                                <p:cTn id="215" presetID="22" presetClass="entr" presetSubtype="8" fill="hold" grpId="0" nodeType="clickEffect">
                                  <p:stCondLst>
                                    <p:cond delay="0"/>
                                  </p:stCondLst>
                                  <p:childTnLst>
                                    <p:set>
                                      <p:cBhvr>
                                        <p:cTn id="216" dur="1" fill="hold">
                                          <p:stCondLst>
                                            <p:cond delay="0"/>
                                          </p:stCondLst>
                                        </p:cTn>
                                        <p:tgtEl>
                                          <p:spTgt spid="41"/>
                                        </p:tgtEl>
                                        <p:attrNameLst>
                                          <p:attrName>style.visibility</p:attrName>
                                        </p:attrNameLst>
                                      </p:cBhvr>
                                      <p:to>
                                        <p:strVal val="visible"/>
                                      </p:to>
                                    </p:set>
                                    <p:animEffect transition="in" filter="wipe(left)">
                                      <p:cBhvr>
                                        <p:cTn id="217" dur="500"/>
                                        <p:tgtEl>
                                          <p:spTgt spid="41"/>
                                        </p:tgtEl>
                                      </p:cBhvr>
                                    </p:animEffect>
                                  </p:childTnLst>
                                </p:cTn>
                              </p:par>
                            </p:childTnLst>
                          </p:cTn>
                        </p:par>
                      </p:childTnLst>
                    </p:cTn>
                  </p:par>
                  <p:par>
                    <p:cTn id="218" fill="hold">
                      <p:stCondLst>
                        <p:cond delay="indefinite"/>
                      </p:stCondLst>
                      <p:childTnLst>
                        <p:par>
                          <p:cTn id="219" fill="hold">
                            <p:stCondLst>
                              <p:cond delay="0"/>
                            </p:stCondLst>
                            <p:childTnLst>
                              <p:par>
                                <p:cTn id="220" presetID="22" presetClass="entr" presetSubtype="8" fill="hold" grpId="0" nodeType="clickEffect">
                                  <p:stCondLst>
                                    <p:cond delay="0"/>
                                  </p:stCondLst>
                                  <p:childTnLst>
                                    <p:set>
                                      <p:cBhvr>
                                        <p:cTn id="221" dur="1" fill="hold">
                                          <p:stCondLst>
                                            <p:cond delay="0"/>
                                          </p:stCondLst>
                                        </p:cTn>
                                        <p:tgtEl>
                                          <p:spTgt spid="42"/>
                                        </p:tgtEl>
                                        <p:attrNameLst>
                                          <p:attrName>style.visibility</p:attrName>
                                        </p:attrNameLst>
                                      </p:cBhvr>
                                      <p:to>
                                        <p:strVal val="visible"/>
                                      </p:to>
                                    </p:set>
                                    <p:animEffect transition="in" filter="wipe(left)">
                                      <p:cBhvr>
                                        <p:cTn id="222" dur="500"/>
                                        <p:tgtEl>
                                          <p:spTgt spid="42"/>
                                        </p:tgtEl>
                                      </p:cBhvr>
                                    </p:animEffect>
                                  </p:childTnLst>
                                </p:cTn>
                              </p:par>
                            </p:childTnLst>
                          </p:cTn>
                        </p:par>
                      </p:childTnLst>
                    </p:cTn>
                  </p:par>
                  <p:par>
                    <p:cTn id="223" fill="hold">
                      <p:stCondLst>
                        <p:cond delay="indefinite"/>
                      </p:stCondLst>
                      <p:childTnLst>
                        <p:par>
                          <p:cTn id="224" fill="hold">
                            <p:stCondLst>
                              <p:cond delay="0"/>
                            </p:stCondLst>
                            <p:childTnLst>
                              <p:par>
                                <p:cTn id="225" presetID="22" presetClass="exit" presetSubtype="4" fill="hold" grpId="1" nodeType="clickEffect">
                                  <p:stCondLst>
                                    <p:cond delay="0"/>
                                  </p:stCondLst>
                                  <p:childTnLst>
                                    <p:animEffect transition="out" filter="wipe(down)">
                                      <p:cBhvr>
                                        <p:cTn id="226" dur="500"/>
                                        <p:tgtEl>
                                          <p:spTgt spid="42"/>
                                        </p:tgtEl>
                                      </p:cBhvr>
                                    </p:animEffect>
                                    <p:set>
                                      <p:cBhvr>
                                        <p:cTn id="227" dur="1" fill="hold">
                                          <p:stCondLst>
                                            <p:cond delay="499"/>
                                          </p:stCondLst>
                                        </p:cTn>
                                        <p:tgtEl>
                                          <p:spTgt spid="42"/>
                                        </p:tgtEl>
                                        <p:attrNameLst>
                                          <p:attrName>style.visibility</p:attrName>
                                        </p:attrNameLst>
                                      </p:cBhvr>
                                      <p:to>
                                        <p:strVal val="hidden"/>
                                      </p:to>
                                    </p:set>
                                  </p:childTnLst>
                                </p:cTn>
                              </p:par>
                            </p:childTnLst>
                          </p:cTn>
                        </p:par>
                      </p:childTnLst>
                    </p:cTn>
                  </p:par>
                  <p:par>
                    <p:cTn id="228" fill="hold">
                      <p:stCondLst>
                        <p:cond delay="indefinite"/>
                      </p:stCondLst>
                      <p:childTnLst>
                        <p:par>
                          <p:cTn id="229" fill="hold">
                            <p:stCondLst>
                              <p:cond delay="0"/>
                            </p:stCondLst>
                            <p:childTnLst>
                              <p:par>
                                <p:cTn id="230" presetID="22" presetClass="exit" presetSubtype="4" fill="hold" grpId="1" nodeType="clickEffect">
                                  <p:stCondLst>
                                    <p:cond delay="0"/>
                                  </p:stCondLst>
                                  <p:childTnLst>
                                    <p:animEffect transition="out" filter="wipe(down)">
                                      <p:cBhvr>
                                        <p:cTn id="231" dur="500"/>
                                        <p:tgtEl>
                                          <p:spTgt spid="41"/>
                                        </p:tgtEl>
                                      </p:cBhvr>
                                    </p:animEffect>
                                    <p:set>
                                      <p:cBhvr>
                                        <p:cTn id="232" dur="1" fill="hold">
                                          <p:stCondLst>
                                            <p:cond delay="499"/>
                                          </p:stCondLst>
                                        </p:cTn>
                                        <p:tgtEl>
                                          <p:spTgt spid="41"/>
                                        </p:tgtEl>
                                        <p:attrNameLst>
                                          <p:attrName>style.visibility</p:attrName>
                                        </p:attrNameLst>
                                      </p:cBhvr>
                                      <p:to>
                                        <p:strVal val="hidden"/>
                                      </p:to>
                                    </p:set>
                                  </p:childTnLst>
                                </p:cTn>
                              </p:par>
                            </p:childTnLst>
                          </p:cTn>
                        </p:par>
                      </p:childTnLst>
                    </p:cTn>
                  </p:par>
                  <p:par>
                    <p:cTn id="233" fill="hold">
                      <p:stCondLst>
                        <p:cond delay="indefinite"/>
                      </p:stCondLst>
                      <p:childTnLst>
                        <p:par>
                          <p:cTn id="234" fill="hold">
                            <p:stCondLst>
                              <p:cond delay="0"/>
                            </p:stCondLst>
                            <p:childTnLst>
                              <p:par>
                                <p:cTn id="235" presetID="22" presetClass="entr" presetSubtype="8" fill="hold" grpId="0" nodeType="clickEffect">
                                  <p:stCondLst>
                                    <p:cond delay="0"/>
                                  </p:stCondLst>
                                  <p:childTnLst>
                                    <p:set>
                                      <p:cBhvr>
                                        <p:cTn id="236" dur="1" fill="hold">
                                          <p:stCondLst>
                                            <p:cond delay="0"/>
                                          </p:stCondLst>
                                        </p:cTn>
                                        <p:tgtEl>
                                          <p:spTgt spid="43"/>
                                        </p:tgtEl>
                                        <p:attrNameLst>
                                          <p:attrName>style.visibility</p:attrName>
                                        </p:attrNameLst>
                                      </p:cBhvr>
                                      <p:to>
                                        <p:strVal val="visible"/>
                                      </p:to>
                                    </p:set>
                                    <p:animEffect transition="in" filter="wipe(left)">
                                      <p:cBhvr>
                                        <p:cTn id="237" dur="500"/>
                                        <p:tgtEl>
                                          <p:spTgt spid="43"/>
                                        </p:tgtEl>
                                      </p:cBhvr>
                                    </p:animEffect>
                                  </p:childTnLst>
                                </p:cTn>
                              </p:par>
                            </p:childTnLst>
                          </p:cTn>
                        </p:par>
                      </p:childTnLst>
                    </p:cTn>
                  </p:par>
                  <p:par>
                    <p:cTn id="238" fill="hold">
                      <p:stCondLst>
                        <p:cond delay="indefinite"/>
                      </p:stCondLst>
                      <p:childTnLst>
                        <p:par>
                          <p:cTn id="239" fill="hold">
                            <p:stCondLst>
                              <p:cond delay="0"/>
                            </p:stCondLst>
                            <p:childTnLst>
                              <p:par>
                                <p:cTn id="240" presetID="22" presetClass="entr" presetSubtype="8" fill="hold" grpId="0" nodeType="clickEffect">
                                  <p:stCondLst>
                                    <p:cond delay="0"/>
                                  </p:stCondLst>
                                  <p:childTnLst>
                                    <p:set>
                                      <p:cBhvr>
                                        <p:cTn id="241" dur="1" fill="hold">
                                          <p:stCondLst>
                                            <p:cond delay="0"/>
                                          </p:stCondLst>
                                        </p:cTn>
                                        <p:tgtEl>
                                          <p:spTgt spid="44"/>
                                        </p:tgtEl>
                                        <p:attrNameLst>
                                          <p:attrName>style.visibility</p:attrName>
                                        </p:attrNameLst>
                                      </p:cBhvr>
                                      <p:to>
                                        <p:strVal val="visible"/>
                                      </p:to>
                                    </p:set>
                                    <p:animEffect transition="in" filter="wipe(left)">
                                      <p:cBhvr>
                                        <p:cTn id="242" dur="500"/>
                                        <p:tgtEl>
                                          <p:spTgt spid="44"/>
                                        </p:tgtEl>
                                      </p:cBhvr>
                                    </p:animEffect>
                                  </p:childTnLst>
                                </p:cTn>
                              </p:par>
                            </p:childTnLst>
                          </p:cTn>
                        </p:par>
                      </p:childTnLst>
                    </p:cTn>
                  </p:par>
                  <p:par>
                    <p:cTn id="243" fill="hold">
                      <p:stCondLst>
                        <p:cond delay="indefinite"/>
                      </p:stCondLst>
                      <p:childTnLst>
                        <p:par>
                          <p:cTn id="244" fill="hold">
                            <p:stCondLst>
                              <p:cond delay="0"/>
                            </p:stCondLst>
                            <p:childTnLst>
                              <p:par>
                                <p:cTn id="245" presetID="22" presetClass="exit" presetSubtype="4" fill="hold" grpId="1" nodeType="clickEffect">
                                  <p:stCondLst>
                                    <p:cond delay="0"/>
                                  </p:stCondLst>
                                  <p:childTnLst>
                                    <p:animEffect transition="out" filter="wipe(down)">
                                      <p:cBhvr>
                                        <p:cTn id="246" dur="500"/>
                                        <p:tgtEl>
                                          <p:spTgt spid="44"/>
                                        </p:tgtEl>
                                      </p:cBhvr>
                                    </p:animEffect>
                                    <p:set>
                                      <p:cBhvr>
                                        <p:cTn id="247" dur="1" fill="hold">
                                          <p:stCondLst>
                                            <p:cond delay="499"/>
                                          </p:stCondLst>
                                        </p:cTn>
                                        <p:tgtEl>
                                          <p:spTgt spid="44"/>
                                        </p:tgtEl>
                                        <p:attrNameLst>
                                          <p:attrName>style.visibility</p:attrName>
                                        </p:attrNameLst>
                                      </p:cBhvr>
                                      <p:to>
                                        <p:strVal val="hidden"/>
                                      </p:to>
                                    </p:set>
                                  </p:childTnLst>
                                </p:cTn>
                              </p:par>
                            </p:childTnLst>
                          </p:cTn>
                        </p:par>
                      </p:childTnLst>
                    </p:cTn>
                  </p:par>
                  <p:par>
                    <p:cTn id="248" fill="hold">
                      <p:stCondLst>
                        <p:cond delay="indefinite"/>
                      </p:stCondLst>
                      <p:childTnLst>
                        <p:par>
                          <p:cTn id="249" fill="hold">
                            <p:stCondLst>
                              <p:cond delay="0"/>
                            </p:stCondLst>
                            <p:childTnLst>
                              <p:par>
                                <p:cTn id="250" presetID="22" presetClass="exit" presetSubtype="4" fill="hold" grpId="1" nodeType="clickEffect">
                                  <p:stCondLst>
                                    <p:cond delay="0"/>
                                  </p:stCondLst>
                                  <p:childTnLst>
                                    <p:animEffect transition="out" filter="wipe(down)">
                                      <p:cBhvr>
                                        <p:cTn id="251" dur="500"/>
                                        <p:tgtEl>
                                          <p:spTgt spid="43"/>
                                        </p:tgtEl>
                                      </p:cBhvr>
                                    </p:animEffect>
                                    <p:set>
                                      <p:cBhvr>
                                        <p:cTn id="252" dur="1" fill="hold">
                                          <p:stCondLst>
                                            <p:cond delay="499"/>
                                          </p:stCondLst>
                                        </p:cTn>
                                        <p:tgtEl>
                                          <p:spTgt spid="43"/>
                                        </p:tgtEl>
                                        <p:attrNameLst>
                                          <p:attrName>style.visibility</p:attrName>
                                        </p:attrNameLst>
                                      </p:cBhvr>
                                      <p:to>
                                        <p:strVal val="hidden"/>
                                      </p:to>
                                    </p:set>
                                  </p:childTnLst>
                                </p:cTn>
                              </p:par>
                            </p:childTnLst>
                          </p:cTn>
                        </p:par>
                      </p:childTnLst>
                    </p:cTn>
                  </p:par>
                  <p:par>
                    <p:cTn id="253" fill="hold">
                      <p:stCondLst>
                        <p:cond delay="indefinite"/>
                      </p:stCondLst>
                      <p:childTnLst>
                        <p:par>
                          <p:cTn id="254" fill="hold">
                            <p:stCondLst>
                              <p:cond delay="0"/>
                            </p:stCondLst>
                            <p:childTnLst>
                              <p:par>
                                <p:cTn id="255" presetID="22" presetClass="entr" presetSubtype="8" fill="hold" grpId="0" nodeType="clickEffect">
                                  <p:stCondLst>
                                    <p:cond delay="0"/>
                                  </p:stCondLst>
                                  <p:childTnLst>
                                    <p:set>
                                      <p:cBhvr>
                                        <p:cTn id="256" dur="1" fill="hold">
                                          <p:stCondLst>
                                            <p:cond delay="0"/>
                                          </p:stCondLst>
                                        </p:cTn>
                                        <p:tgtEl>
                                          <p:spTgt spid="45"/>
                                        </p:tgtEl>
                                        <p:attrNameLst>
                                          <p:attrName>style.visibility</p:attrName>
                                        </p:attrNameLst>
                                      </p:cBhvr>
                                      <p:to>
                                        <p:strVal val="visible"/>
                                      </p:to>
                                    </p:set>
                                    <p:animEffect transition="in" filter="wipe(left)">
                                      <p:cBhvr>
                                        <p:cTn id="257" dur="500"/>
                                        <p:tgtEl>
                                          <p:spTgt spid="45"/>
                                        </p:tgtEl>
                                      </p:cBhvr>
                                    </p:animEffect>
                                  </p:childTnLst>
                                </p:cTn>
                              </p:par>
                            </p:childTnLst>
                          </p:cTn>
                        </p:par>
                      </p:childTnLst>
                    </p:cTn>
                  </p:par>
                  <p:par>
                    <p:cTn id="258" fill="hold">
                      <p:stCondLst>
                        <p:cond delay="indefinite"/>
                      </p:stCondLst>
                      <p:childTnLst>
                        <p:par>
                          <p:cTn id="259" fill="hold">
                            <p:stCondLst>
                              <p:cond delay="0"/>
                            </p:stCondLst>
                            <p:childTnLst>
                              <p:par>
                                <p:cTn id="260" presetID="22" presetClass="entr" presetSubtype="8" fill="hold" grpId="0" nodeType="clickEffect">
                                  <p:stCondLst>
                                    <p:cond delay="0"/>
                                  </p:stCondLst>
                                  <p:childTnLst>
                                    <p:set>
                                      <p:cBhvr>
                                        <p:cTn id="261" dur="1" fill="hold">
                                          <p:stCondLst>
                                            <p:cond delay="0"/>
                                          </p:stCondLst>
                                        </p:cTn>
                                        <p:tgtEl>
                                          <p:spTgt spid="46"/>
                                        </p:tgtEl>
                                        <p:attrNameLst>
                                          <p:attrName>style.visibility</p:attrName>
                                        </p:attrNameLst>
                                      </p:cBhvr>
                                      <p:to>
                                        <p:strVal val="visible"/>
                                      </p:to>
                                    </p:set>
                                    <p:animEffect transition="in" filter="wipe(left)">
                                      <p:cBhvr>
                                        <p:cTn id="262" dur="500"/>
                                        <p:tgtEl>
                                          <p:spTgt spid="46"/>
                                        </p:tgtEl>
                                      </p:cBhvr>
                                    </p:animEffect>
                                  </p:childTnLst>
                                </p:cTn>
                              </p:par>
                            </p:childTnLst>
                          </p:cTn>
                        </p:par>
                      </p:childTnLst>
                    </p:cTn>
                  </p:par>
                  <p:par>
                    <p:cTn id="263" fill="hold">
                      <p:stCondLst>
                        <p:cond delay="indefinite"/>
                      </p:stCondLst>
                      <p:childTnLst>
                        <p:par>
                          <p:cTn id="264" fill="hold">
                            <p:stCondLst>
                              <p:cond delay="0"/>
                            </p:stCondLst>
                            <p:childTnLst>
                              <p:par>
                                <p:cTn id="265" presetID="22" presetClass="exit" presetSubtype="4" fill="hold" grpId="1" nodeType="clickEffect">
                                  <p:stCondLst>
                                    <p:cond delay="0"/>
                                  </p:stCondLst>
                                  <p:childTnLst>
                                    <p:animEffect transition="out" filter="wipe(down)">
                                      <p:cBhvr>
                                        <p:cTn id="266" dur="500"/>
                                        <p:tgtEl>
                                          <p:spTgt spid="46"/>
                                        </p:tgtEl>
                                      </p:cBhvr>
                                    </p:animEffect>
                                    <p:set>
                                      <p:cBhvr>
                                        <p:cTn id="267" dur="1" fill="hold">
                                          <p:stCondLst>
                                            <p:cond delay="499"/>
                                          </p:stCondLst>
                                        </p:cTn>
                                        <p:tgtEl>
                                          <p:spTgt spid="46"/>
                                        </p:tgtEl>
                                        <p:attrNameLst>
                                          <p:attrName>style.visibility</p:attrName>
                                        </p:attrNameLst>
                                      </p:cBhvr>
                                      <p:to>
                                        <p:strVal val="hidden"/>
                                      </p:to>
                                    </p:set>
                                  </p:childTnLst>
                                </p:cTn>
                              </p:par>
                            </p:childTnLst>
                          </p:cTn>
                        </p:par>
                      </p:childTnLst>
                    </p:cTn>
                  </p:par>
                  <p:par>
                    <p:cTn id="268" fill="hold">
                      <p:stCondLst>
                        <p:cond delay="indefinite"/>
                      </p:stCondLst>
                      <p:childTnLst>
                        <p:par>
                          <p:cTn id="269" fill="hold">
                            <p:stCondLst>
                              <p:cond delay="0"/>
                            </p:stCondLst>
                            <p:childTnLst>
                              <p:par>
                                <p:cTn id="270" presetID="22" presetClass="exit" presetSubtype="4" fill="hold" grpId="1" nodeType="clickEffect">
                                  <p:stCondLst>
                                    <p:cond delay="0"/>
                                  </p:stCondLst>
                                  <p:childTnLst>
                                    <p:animEffect transition="out" filter="wipe(down)">
                                      <p:cBhvr>
                                        <p:cTn id="271" dur="500"/>
                                        <p:tgtEl>
                                          <p:spTgt spid="45"/>
                                        </p:tgtEl>
                                      </p:cBhvr>
                                    </p:animEffect>
                                    <p:set>
                                      <p:cBhvr>
                                        <p:cTn id="272" dur="1" fill="hold">
                                          <p:stCondLst>
                                            <p:cond delay="499"/>
                                          </p:stCondLst>
                                        </p:cTn>
                                        <p:tgtEl>
                                          <p:spTgt spid="45"/>
                                        </p:tgtEl>
                                        <p:attrNameLst>
                                          <p:attrName>style.visibility</p:attrName>
                                        </p:attrNameLst>
                                      </p:cBhvr>
                                      <p:to>
                                        <p:strVal val="hidden"/>
                                      </p:to>
                                    </p:set>
                                  </p:childTnLst>
                                </p:cTn>
                              </p:par>
                            </p:childTnLst>
                          </p:cTn>
                        </p:par>
                      </p:childTnLst>
                    </p:cTn>
                  </p:par>
                  <p:par>
                    <p:cTn id="273" fill="hold">
                      <p:stCondLst>
                        <p:cond delay="indefinite"/>
                      </p:stCondLst>
                      <p:childTnLst>
                        <p:par>
                          <p:cTn id="274" fill="hold">
                            <p:stCondLst>
                              <p:cond delay="0"/>
                            </p:stCondLst>
                            <p:childTnLst>
                              <p:par>
                                <p:cTn id="275" presetID="22" presetClass="entr" presetSubtype="8" fill="hold" grpId="0" nodeType="clickEffect">
                                  <p:stCondLst>
                                    <p:cond delay="0"/>
                                  </p:stCondLst>
                                  <p:childTnLst>
                                    <p:set>
                                      <p:cBhvr>
                                        <p:cTn id="276" dur="1" fill="hold">
                                          <p:stCondLst>
                                            <p:cond delay="0"/>
                                          </p:stCondLst>
                                        </p:cTn>
                                        <p:tgtEl>
                                          <p:spTgt spid="47"/>
                                        </p:tgtEl>
                                        <p:attrNameLst>
                                          <p:attrName>style.visibility</p:attrName>
                                        </p:attrNameLst>
                                      </p:cBhvr>
                                      <p:to>
                                        <p:strVal val="visible"/>
                                      </p:to>
                                    </p:set>
                                    <p:animEffect transition="in" filter="wipe(left)">
                                      <p:cBhvr>
                                        <p:cTn id="277" dur="500"/>
                                        <p:tgtEl>
                                          <p:spTgt spid="47"/>
                                        </p:tgtEl>
                                      </p:cBhvr>
                                    </p:animEffect>
                                  </p:childTnLst>
                                </p:cTn>
                              </p:par>
                            </p:childTnLst>
                          </p:cTn>
                        </p:par>
                      </p:childTnLst>
                    </p:cTn>
                  </p:par>
                  <p:par>
                    <p:cTn id="278" fill="hold">
                      <p:stCondLst>
                        <p:cond delay="indefinite"/>
                      </p:stCondLst>
                      <p:childTnLst>
                        <p:par>
                          <p:cTn id="279" fill="hold">
                            <p:stCondLst>
                              <p:cond delay="0"/>
                            </p:stCondLst>
                            <p:childTnLst>
                              <p:par>
                                <p:cTn id="280" presetID="22" presetClass="entr" presetSubtype="8" fill="hold" grpId="0" nodeType="clickEffect">
                                  <p:stCondLst>
                                    <p:cond delay="0"/>
                                  </p:stCondLst>
                                  <p:childTnLst>
                                    <p:set>
                                      <p:cBhvr>
                                        <p:cTn id="281" dur="1" fill="hold">
                                          <p:stCondLst>
                                            <p:cond delay="0"/>
                                          </p:stCondLst>
                                        </p:cTn>
                                        <p:tgtEl>
                                          <p:spTgt spid="49"/>
                                        </p:tgtEl>
                                        <p:attrNameLst>
                                          <p:attrName>style.visibility</p:attrName>
                                        </p:attrNameLst>
                                      </p:cBhvr>
                                      <p:to>
                                        <p:strVal val="visible"/>
                                      </p:to>
                                    </p:set>
                                    <p:animEffect transition="in" filter="wipe(left)">
                                      <p:cBhvr>
                                        <p:cTn id="282" dur="500"/>
                                        <p:tgtEl>
                                          <p:spTgt spid="49"/>
                                        </p:tgtEl>
                                      </p:cBhvr>
                                    </p:animEffect>
                                  </p:childTnLst>
                                </p:cTn>
                              </p:par>
                            </p:childTnLst>
                          </p:cTn>
                        </p:par>
                      </p:childTnLst>
                    </p:cTn>
                  </p:par>
                  <p:par>
                    <p:cTn id="283" fill="hold">
                      <p:stCondLst>
                        <p:cond delay="indefinite"/>
                      </p:stCondLst>
                      <p:childTnLst>
                        <p:par>
                          <p:cTn id="284" fill="hold">
                            <p:stCondLst>
                              <p:cond delay="0"/>
                            </p:stCondLst>
                            <p:childTnLst>
                              <p:par>
                                <p:cTn id="285" presetID="22" presetClass="exit" presetSubtype="4" fill="hold" grpId="1" nodeType="clickEffect">
                                  <p:stCondLst>
                                    <p:cond delay="0"/>
                                  </p:stCondLst>
                                  <p:childTnLst>
                                    <p:animEffect transition="out" filter="wipe(down)">
                                      <p:cBhvr>
                                        <p:cTn id="286" dur="500"/>
                                        <p:tgtEl>
                                          <p:spTgt spid="49"/>
                                        </p:tgtEl>
                                      </p:cBhvr>
                                    </p:animEffect>
                                    <p:set>
                                      <p:cBhvr>
                                        <p:cTn id="287" dur="1" fill="hold">
                                          <p:stCondLst>
                                            <p:cond delay="499"/>
                                          </p:stCondLst>
                                        </p:cTn>
                                        <p:tgtEl>
                                          <p:spTgt spid="49"/>
                                        </p:tgtEl>
                                        <p:attrNameLst>
                                          <p:attrName>style.visibility</p:attrName>
                                        </p:attrNameLst>
                                      </p:cBhvr>
                                      <p:to>
                                        <p:strVal val="hidden"/>
                                      </p:to>
                                    </p:set>
                                  </p:childTnLst>
                                </p:cTn>
                              </p:par>
                            </p:childTnLst>
                          </p:cTn>
                        </p:par>
                      </p:childTnLst>
                    </p:cTn>
                  </p:par>
                  <p:par>
                    <p:cTn id="288" fill="hold">
                      <p:stCondLst>
                        <p:cond delay="indefinite"/>
                      </p:stCondLst>
                      <p:childTnLst>
                        <p:par>
                          <p:cTn id="289" fill="hold">
                            <p:stCondLst>
                              <p:cond delay="0"/>
                            </p:stCondLst>
                            <p:childTnLst>
                              <p:par>
                                <p:cTn id="290" presetID="22" presetClass="exit" presetSubtype="4" fill="hold" grpId="1" nodeType="clickEffect">
                                  <p:stCondLst>
                                    <p:cond delay="0"/>
                                  </p:stCondLst>
                                  <p:childTnLst>
                                    <p:animEffect transition="out" filter="wipe(down)">
                                      <p:cBhvr>
                                        <p:cTn id="291" dur="500"/>
                                        <p:tgtEl>
                                          <p:spTgt spid="47"/>
                                        </p:tgtEl>
                                      </p:cBhvr>
                                    </p:animEffect>
                                    <p:set>
                                      <p:cBhvr>
                                        <p:cTn id="292" dur="1" fill="hold">
                                          <p:stCondLst>
                                            <p:cond delay="499"/>
                                          </p:stCondLst>
                                        </p:cTn>
                                        <p:tgtEl>
                                          <p:spTgt spid="47"/>
                                        </p:tgtEl>
                                        <p:attrNameLst>
                                          <p:attrName>style.visibility</p:attrName>
                                        </p:attrNameLst>
                                      </p:cBhvr>
                                      <p:to>
                                        <p:strVal val="hidden"/>
                                      </p:to>
                                    </p:set>
                                  </p:childTnLst>
                                </p:cTn>
                              </p:par>
                            </p:childTnLst>
                          </p:cTn>
                        </p:par>
                      </p:childTnLst>
                    </p:cTn>
                  </p:par>
                  <p:par>
                    <p:cTn id="293" fill="hold">
                      <p:stCondLst>
                        <p:cond delay="indefinite"/>
                      </p:stCondLst>
                      <p:childTnLst>
                        <p:par>
                          <p:cTn id="294" fill="hold">
                            <p:stCondLst>
                              <p:cond delay="0"/>
                            </p:stCondLst>
                            <p:childTnLst>
                              <p:par>
                                <p:cTn id="295" presetID="10" presetClass="entr" presetSubtype="0" fill="hold" grpId="0" nodeType="clickEffect">
                                  <p:stCondLst>
                                    <p:cond delay="0"/>
                                  </p:stCondLst>
                                  <p:childTnLst>
                                    <p:set>
                                      <p:cBhvr>
                                        <p:cTn id="296" dur="1" fill="hold">
                                          <p:stCondLst>
                                            <p:cond delay="0"/>
                                          </p:stCondLst>
                                        </p:cTn>
                                        <p:tgtEl>
                                          <p:spTgt spid="38"/>
                                        </p:tgtEl>
                                        <p:attrNameLst>
                                          <p:attrName>style.visibility</p:attrName>
                                        </p:attrNameLst>
                                      </p:cBhvr>
                                      <p:to>
                                        <p:strVal val="visible"/>
                                      </p:to>
                                    </p:set>
                                    <p:animEffect transition="in" filter="fade">
                                      <p:cBhvr>
                                        <p:cTn id="297" dur="500"/>
                                        <p:tgtEl>
                                          <p:spTgt spid="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P spid="23" grpId="1" animBg="1"/>
      <p:bldP spid="24" grpId="0" animBg="1"/>
      <p:bldP spid="24" grpId="1" animBg="1"/>
      <p:bldP spid="25" grpId="0" animBg="1"/>
      <p:bldP spid="25" grpId="1" animBg="1"/>
      <p:bldP spid="26" grpId="0" animBg="1"/>
      <p:bldP spid="26" grpId="1" animBg="1"/>
      <p:bldP spid="27" grpId="0" animBg="1"/>
      <p:bldP spid="27" grpId="1" animBg="1"/>
      <p:bldP spid="28" grpId="0" animBg="1"/>
      <p:bldP spid="28" grpId="1" animBg="1"/>
      <p:bldP spid="29" grpId="0" animBg="1"/>
      <p:bldP spid="29" grpId="1" animBg="1"/>
      <p:bldP spid="30" grpId="0" animBg="1"/>
      <p:bldP spid="30" grpId="1" animBg="1"/>
      <p:bldP spid="31" grpId="0" animBg="1"/>
      <p:bldP spid="31" grpId="1" animBg="1"/>
      <p:bldP spid="32" grpId="0" animBg="1"/>
      <p:bldP spid="32" grpId="1" animBg="1"/>
      <p:bldP spid="33" grpId="0" animBg="1"/>
      <p:bldP spid="33" grpId="1" animBg="1"/>
      <p:bldP spid="34" grpId="0" animBg="1"/>
      <p:bldP spid="34" grpId="1" animBg="1"/>
      <p:bldP spid="35" grpId="0" animBg="1"/>
      <p:bldP spid="35" grpId="1" animBg="1"/>
      <p:bldP spid="36" grpId="0" animBg="1"/>
      <p:bldP spid="36" grpId="1" animBg="1"/>
      <p:bldP spid="19" grpId="0" animBg="1"/>
      <p:bldP spid="19" grpId="1" animBg="1"/>
      <p:bldP spid="20" grpId="0" animBg="1"/>
      <p:bldP spid="20" grpId="1" animBg="1"/>
      <p:bldP spid="21" grpId="0" animBg="1"/>
      <p:bldP spid="21" grpId="1" animBg="1"/>
      <p:bldP spid="37" grpId="0" animBg="1"/>
      <p:bldP spid="37" grpId="1" animBg="1"/>
      <p:bldP spid="39" grpId="0" animBg="1"/>
      <p:bldP spid="39" grpId="1" animBg="1"/>
      <p:bldP spid="40" grpId="0" animBg="1"/>
      <p:bldP spid="40" grpId="1" animBg="1"/>
      <p:bldP spid="41" grpId="0" animBg="1"/>
      <p:bldP spid="41" grpId="1" animBg="1"/>
      <p:bldP spid="42" grpId="0" animBg="1"/>
      <p:bldP spid="42" grpId="1" animBg="1"/>
      <p:bldP spid="43" grpId="0" animBg="1"/>
      <p:bldP spid="43" grpId="1" animBg="1"/>
      <p:bldP spid="44" grpId="0" animBg="1"/>
      <p:bldP spid="44" grpId="1" animBg="1"/>
      <p:bldP spid="45" grpId="0" animBg="1"/>
      <p:bldP spid="45" grpId="1" animBg="1"/>
      <p:bldP spid="46" grpId="0" animBg="1"/>
      <p:bldP spid="46" grpId="1" animBg="1"/>
      <p:bldP spid="47" grpId="0" animBg="1"/>
      <p:bldP spid="47" grpId="1" animBg="1"/>
      <p:bldP spid="49" grpId="0" animBg="1"/>
      <p:bldP spid="49" grpId="1" animBg="1"/>
      <p:bldP spid="38" grpId="0" animBg="1"/>
      <p:bldP spid="48" grpId="0" animBg="1"/>
      <p:bldP spid="48" grpId="1"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1 - Τίτλος"/>
          <p:cNvSpPr>
            <a:spLocks noGrp="1"/>
          </p:cNvSpPr>
          <p:nvPr>
            <p:ph type="title"/>
          </p:nvPr>
        </p:nvSpPr>
        <p:spPr>
          <a:xfrm>
            <a:off x="0" y="188913"/>
            <a:ext cx="9144000" cy="792162"/>
          </a:xfrm>
        </p:spPr>
        <p:txBody>
          <a:bodyPr/>
          <a:lstStyle/>
          <a:p>
            <a:pPr eaLnBrk="1" hangingPunct="1">
              <a:defRPr/>
            </a:pPr>
            <a:r>
              <a:rPr lang="el-GR" sz="2600" dirty="0">
                <a:solidFill>
                  <a:schemeClr val="accent4">
                    <a:lumMod val="50000"/>
                  </a:schemeClr>
                </a:solidFill>
                <a:effectLst>
                  <a:outerShdw blurRad="38100" dist="38100" dir="2700000" algn="tl">
                    <a:srgbClr val="000000">
                      <a:alpha val="43137"/>
                    </a:srgbClr>
                  </a:outerShdw>
                </a:effectLst>
              </a:rPr>
              <a:t>Ερωτήματα που βοηθούν στο σχεδιασμό του ωριαίου μαθήματος: </a:t>
            </a:r>
            <a:br>
              <a:rPr lang="el-GR" sz="2600" b="1" dirty="0">
                <a:solidFill>
                  <a:srgbClr val="C00000"/>
                </a:solidFill>
              </a:rPr>
            </a:br>
            <a:endParaRPr lang="el-GR" sz="2600" dirty="0"/>
          </a:p>
        </p:txBody>
      </p:sp>
      <p:sp>
        <p:nvSpPr>
          <p:cNvPr id="3" name="2 - Θέση αριθμού διαφάνειας"/>
          <p:cNvSpPr>
            <a:spLocks noGrp="1"/>
          </p:cNvSpPr>
          <p:nvPr>
            <p:ph type="sldNum" sz="quarter" idx="12"/>
          </p:nvPr>
        </p:nvSpPr>
        <p:spPr/>
        <p:txBody>
          <a:bodyPr/>
          <a:lstStyle/>
          <a:p>
            <a:pPr>
              <a:defRPr/>
            </a:pPr>
            <a:fld id="{63C4F8A7-1B31-41B8-9830-6BB105D4EB7A}" type="slidenum">
              <a:rPr lang="el-GR"/>
              <a:pPr>
                <a:defRPr/>
              </a:pPr>
              <a:t>14</a:t>
            </a:fld>
            <a:endParaRPr lang="el-GR"/>
          </a:p>
        </p:txBody>
      </p:sp>
      <p:sp>
        <p:nvSpPr>
          <p:cNvPr id="19" name="18 - Ορθογώνιο"/>
          <p:cNvSpPr/>
          <p:nvPr/>
        </p:nvSpPr>
        <p:spPr>
          <a:xfrm>
            <a:off x="179388" y="908050"/>
            <a:ext cx="8713787" cy="5710238"/>
          </a:xfrm>
          <a:prstGeom prst="rect">
            <a:avLst/>
          </a:prstGeom>
        </p:spPr>
        <p:txBody>
          <a:bodyPr>
            <a:spAutoFit/>
          </a:bodyPr>
          <a:lstStyle/>
          <a:p>
            <a:pPr marL="342900" indent="-342900" algn="just" fontAlgn="auto">
              <a:spcBef>
                <a:spcPts val="0"/>
              </a:spcBef>
              <a:spcAft>
                <a:spcPts val="0"/>
              </a:spcAft>
              <a:buFont typeface="+mj-lt"/>
              <a:buAutoNum type="arabicPeriod"/>
              <a:defRPr/>
            </a:pPr>
            <a:r>
              <a:rPr lang="el-GR" sz="2000" dirty="0">
                <a:solidFill>
                  <a:schemeClr val="accent4">
                    <a:lumMod val="50000"/>
                  </a:schemeClr>
                </a:solidFill>
              </a:rPr>
              <a:t>Σχετίζονται ο σκοπός, ο στόχος και η κύρια επιδίωξη του μαθήματος; </a:t>
            </a:r>
          </a:p>
          <a:p>
            <a:pPr marL="342900" indent="-342900" algn="just" fontAlgn="auto">
              <a:spcBef>
                <a:spcPts val="600"/>
              </a:spcBef>
              <a:spcAft>
                <a:spcPts val="0"/>
              </a:spcAft>
              <a:buFont typeface="+mj-lt"/>
              <a:buAutoNum type="arabicPeriod"/>
              <a:defRPr/>
            </a:pPr>
            <a:r>
              <a:rPr lang="el-GR" sz="2000" dirty="0">
                <a:solidFill>
                  <a:schemeClr val="accent4">
                    <a:lumMod val="50000"/>
                  </a:schemeClr>
                </a:solidFill>
              </a:rPr>
              <a:t>Συνδυάζονται διαφορετικές επιδιώξεις σε κάθε μάθημα; </a:t>
            </a:r>
          </a:p>
          <a:p>
            <a:pPr marL="342900" indent="-342900" algn="just" fontAlgn="auto">
              <a:spcBef>
                <a:spcPts val="600"/>
              </a:spcBef>
              <a:spcAft>
                <a:spcPts val="0"/>
              </a:spcAft>
              <a:buFont typeface="+mj-lt"/>
              <a:buAutoNum type="arabicPeriod"/>
              <a:defRPr/>
            </a:pPr>
            <a:r>
              <a:rPr lang="el-GR" sz="2000" dirty="0">
                <a:solidFill>
                  <a:schemeClr val="accent4">
                    <a:lumMod val="50000"/>
                  </a:schemeClr>
                </a:solidFill>
              </a:rPr>
              <a:t>Σχετίζονται η κύρια επιδίωξη, οι επιμέρους επιδιώξεις και οι προσδοκίες του ΚΦΑ για τα επιτεύγματα των μαθητών στο τέλος του μαθήματος;</a:t>
            </a:r>
          </a:p>
          <a:p>
            <a:pPr marL="342900" indent="-342900" algn="just" fontAlgn="auto">
              <a:spcBef>
                <a:spcPts val="600"/>
              </a:spcBef>
              <a:spcAft>
                <a:spcPts val="0"/>
              </a:spcAft>
              <a:buFont typeface="+mj-lt"/>
              <a:buAutoNum type="arabicPeriod"/>
              <a:defRPr/>
            </a:pPr>
            <a:r>
              <a:rPr lang="el-GR" sz="2000" dirty="0">
                <a:solidFill>
                  <a:schemeClr val="accent4">
                    <a:lumMod val="50000"/>
                  </a:schemeClr>
                </a:solidFill>
              </a:rPr>
              <a:t>Οι μαθησιακές εμπειρίες σχετίζονται με τις επιδιώξεις και το περιεχόμενο του μαθήματος;</a:t>
            </a:r>
          </a:p>
          <a:p>
            <a:pPr marL="342900" indent="-342900" algn="just" fontAlgn="auto">
              <a:spcBef>
                <a:spcPts val="600"/>
              </a:spcBef>
              <a:spcAft>
                <a:spcPts val="0"/>
              </a:spcAft>
              <a:buFont typeface="+mj-lt"/>
              <a:buAutoNum type="arabicPeriod"/>
              <a:defRPr/>
            </a:pPr>
            <a:r>
              <a:rPr lang="el-GR" sz="2000" dirty="0">
                <a:solidFill>
                  <a:schemeClr val="accent4">
                    <a:lumMod val="50000"/>
                  </a:schemeClr>
                </a:solidFill>
              </a:rPr>
              <a:t>Είναι το περιεχόμενο αναπτυξιακά κατάλληλο για όλα τα παιδιά;</a:t>
            </a:r>
          </a:p>
          <a:p>
            <a:pPr marL="342900" indent="-342900" algn="just" fontAlgn="auto">
              <a:spcBef>
                <a:spcPts val="600"/>
              </a:spcBef>
              <a:spcAft>
                <a:spcPts val="0"/>
              </a:spcAft>
              <a:buFont typeface="+mj-lt"/>
              <a:buAutoNum type="arabicPeriod"/>
              <a:defRPr/>
            </a:pPr>
            <a:r>
              <a:rPr lang="el-GR" sz="2000" dirty="0">
                <a:solidFill>
                  <a:schemeClr val="accent4">
                    <a:lumMod val="50000"/>
                  </a:schemeClr>
                </a:solidFill>
              </a:rPr>
              <a:t>Σχετίζονται οι διδακτικές προσεγγίσεις με τις ανάγκες των μαθητών;</a:t>
            </a:r>
          </a:p>
          <a:p>
            <a:pPr marL="342900" indent="-342900" algn="just" fontAlgn="auto">
              <a:spcBef>
                <a:spcPts val="600"/>
              </a:spcBef>
              <a:spcAft>
                <a:spcPts val="0"/>
              </a:spcAft>
              <a:buFont typeface="+mj-lt"/>
              <a:buAutoNum type="arabicPeriod"/>
              <a:defRPr/>
            </a:pPr>
            <a:r>
              <a:rPr lang="el-GR" sz="2000" dirty="0">
                <a:solidFill>
                  <a:schemeClr val="accent4">
                    <a:lumMod val="50000"/>
                  </a:schemeClr>
                </a:solidFill>
              </a:rPr>
              <a:t>Υπάρχει διαδοχικότητα με προηγούμενα και επόμενα μαθήματα;</a:t>
            </a:r>
          </a:p>
          <a:p>
            <a:pPr marL="342900" indent="-342900" algn="just" fontAlgn="auto">
              <a:spcBef>
                <a:spcPts val="600"/>
              </a:spcBef>
              <a:spcAft>
                <a:spcPts val="0"/>
              </a:spcAft>
              <a:buFont typeface="+mj-lt"/>
              <a:buAutoNum type="arabicPeriod"/>
              <a:defRPr/>
            </a:pPr>
            <a:r>
              <a:rPr lang="el-GR" sz="2000" dirty="0">
                <a:solidFill>
                  <a:schemeClr val="accent4">
                    <a:lumMod val="50000"/>
                  </a:schemeClr>
                </a:solidFill>
              </a:rPr>
              <a:t>Είναι το περιβάλλον μάθησης σωματικά και συναισθηματικά ασφαλές;</a:t>
            </a:r>
          </a:p>
          <a:p>
            <a:pPr marL="342900" indent="-342900" algn="just" fontAlgn="auto">
              <a:spcBef>
                <a:spcPts val="600"/>
              </a:spcBef>
              <a:spcAft>
                <a:spcPts val="0"/>
              </a:spcAft>
              <a:buFont typeface="+mj-lt"/>
              <a:buAutoNum type="arabicPeriod"/>
              <a:defRPr/>
            </a:pPr>
            <a:r>
              <a:rPr lang="el-GR" sz="2000" dirty="0">
                <a:solidFill>
                  <a:schemeClr val="accent4">
                    <a:lumMod val="50000"/>
                  </a:schemeClr>
                </a:solidFill>
              </a:rPr>
              <a:t>Συνδέεται το περιεχόμενο του μαθήματος με άλλα γνωστικά αντικείμενα ή/και την καθημερινή ζωή;</a:t>
            </a:r>
          </a:p>
          <a:p>
            <a:pPr marL="342900" indent="-342900" algn="just" fontAlgn="auto">
              <a:spcBef>
                <a:spcPts val="600"/>
              </a:spcBef>
              <a:spcAft>
                <a:spcPts val="0"/>
              </a:spcAft>
              <a:buFont typeface="+mj-lt"/>
              <a:buAutoNum type="arabicPeriod"/>
              <a:defRPr/>
            </a:pPr>
            <a:r>
              <a:rPr lang="el-GR" sz="2000" dirty="0">
                <a:solidFill>
                  <a:schemeClr val="accent4">
                    <a:lumMod val="50000"/>
                  </a:schemeClr>
                </a:solidFill>
              </a:rPr>
              <a:t>Αξιολογείται η επίτευξη των μαθητών κατά τη διάρκεια και στο τέλος του μαθήματος, σε σχέση με την κύρια, τις επιμέρους επιδιώξεις και ειδικότερα με τις προσδοκίες  του ΚΦΑ από τους μαθητές στο τέλος του μαθήματος;</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9">
                                            <p:txEl>
                                              <p:pRg st="0" end="0"/>
                                            </p:txEl>
                                          </p:spTgt>
                                        </p:tgtEl>
                                        <p:attrNameLst>
                                          <p:attrName>style.visibility</p:attrName>
                                        </p:attrNameLst>
                                      </p:cBhvr>
                                      <p:to>
                                        <p:strVal val="visible"/>
                                      </p:to>
                                    </p:set>
                                    <p:animEffect transition="in" filter="fade">
                                      <p:cBhvr>
                                        <p:cTn id="7" dur="1000"/>
                                        <p:tgtEl>
                                          <p:spTgt spid="19">
                                            <p:txEl>
                                              <p:pRg st="0" end="0"/>
                                            </p:txEl>
                                          </p:spTgt>
                                        </p:tgtEl>
                                      </p:cBhvr>
                                    </p:animEffect>
                                  </p:childTnLst>
                                </p:cTn>
                              </p:par>
                            </p:childTnLst>
                          </p:cTn>
                        </p:par>
                        <p:par>
                          <p:cTn id="8" fill="hold">
                            <p:stCondLst>
                              <p:cond delay="1000"/>
                            </p:stCondLst>
                            <p:childTnLst>
                              <p:par>
                                <p:cTn id="9" presetID="10" presetClass="entr" presetSubtype="0" fill="hold" nodeType="afterEffect">
                                  <p:stCondLst>
                                    <p:cond delay="2500"/>
                                  </p:stCondLst>
                                  <p:childTnLst>
                                    <p:set>
                                      <p:cBhvr>
                                        <p:cTn id="10" dur="1" fill="hold">
                                          <p:stCondLst>
                                            <p:cond delay="0"/>
                                          </p:stCondLst>
                                        </p:cTn>
                                        <p:tgtEl>
                                          <p:spTgt spid="19">
                                            <p:txEl>
                                              <p:pRg st="1" end="1"/>
                                            </p:txEl>
                                          </p:spTgt>
                                        </p:tgtEl>
                                        <p:attrNameLst>
                                          <p:attrName>style.visibility</p:attrName>
                                        </p:attrNameLst>
                                      </p:cBhvr>
                                      <p:to>
                                        <p:strVal val="visible"/>
                                      </p:to>
                                    </p:set>
                                    <p:animEffect transition="in" filter="fade">
                                      <p:cBhvr>
                                        <p:cTn id="11" dur="1000"/>
                                        <p:tgtEl>
                                          <p:spTgt spid="19">
                                            <p:txEl>
                                              <p:pRg st="1" end="1"/>
                                            </p:txEl>
                                          </p:spTgt>
                                        </p:tgtEl>
                                      </p:cBhvr>
                                    </p:animEffect>
                                  </p:childTnLst>
                                </p:cTn>
                              </p:par>
                            </p:childTnLst>
                          </p:cTn>
                        </p:par>
                        <p:par>
                          <p:cTn id="12" fill="hold">
                            <p:stCondLst>
                              <p:cond delay="4500"/>
                            </p:stCondLst>
                            <p:childTnLst>
                              <p:par>
                                <p:cTn id="13" presetID="10" presetClass="entr" presetSubtype="0" fill="hold" nodeType="afterEffect">
                                  <p:stCondLst>
                                    <p:cond delay="2500"/>
                                  </p:stCondLst>
                                  <p:childTnLst>
                                    <p:set>
                                      <p:cBhvr>
                                        <p:cTn id="14" dur="1" fill="hold">
                                          <p:stCondLst>
                                            <p:cond delay="0"/>
                                          </p:stCondLst>
                                        </p:cTn>
                                        <p:tgtEl>
                                          <p:spTgt spid="19">
                                            <p:txEl>
                                              <p:pRg st="2" end="2"/>
                                            </p:txEl>
                                          </p:spTgt>
                                        </p:tgtEl>
                                        <p:attrNameLst>
                                          <p:attrName>style.visibility</p:attrName>
                                        </p:attrNameLst>
                                      </p:cBhvr>
                                      <p:to>
                                        <p:strVal val="visible"/>
                                      </p:to>
                                    </p:set>
                                    <p:animEffect transition="in" filter="fade">
                                      <p:cBhvr>
                                        <p:cTn id="15" dur="1000"/>
                                        <p:tgtEl>
                                          <p:spTgt spid="19">
                                            <p:txEl>
                                              <p:pRg st="2" end="2"/>
                                            </p:txEl>
                                          </p:spTgt>
                                        </p:tgtEl>
                                      </p:cBhvr>
                                    </p:animEffect>
                                  </p:childTnLst>
                                </p:cTn>
                              </p:par>
                            </p:childTnLst>
                          </p:cTn>
                        </p:par>
                        <p:par>
                          <p:cTn id="16" fill="hold">
                            <p:stCondLst>
                              <p:cond delay="8000"/>
                            </p:stCondLst>
                            <p:childTnLst>
                              <p:par>
                                <p:cTn id="17" presetID="10" presetClass="entr" presetSubtype="0" fill="hold" nodeType="afterEffect">
                                  <p:stCondLst>
                                    <p:cond delay="2500"/>
                                  </p:stCondLst>
                                  <p:childTnLst>
                                    <p:set>
                                      <p:cBhvr>
                                        <p:cTn id="18" dur="1" fill="hold">
                                          <p:stCondLst>
                                            <p:cond delay="0"/>
                                          </p:stCondLst>
                                        </p:cTn>
                                        <p:tgtEl>
                                          <p:spTgt spid="19">
                                            <p:txEl>
                                              <p:pRg st="3" end="3"/>
                                            </p:txEl>
                                          </p:spTgt>
                                        </p:tgtEl>
                                        <p:attrNameLst>
                                          <p:attrName>style.visibility</p:attrName>
                                        </p:attrNameLst>
                                      </p:cBhvr>
                                      <p:to>
                                        <p:strVal val="visible"/>
                                      </p:to>
                                    </p:set>
                                    <p:animEffect transition="in" filter="fade">
                                      <p:cBhvr>
                                        <p:cTn id="19" dur="1000"/>
                                        <p:tgtEl>
                                          <p:spTgt spid="19">
                                            <p:txEl>
                                              <p:pRg st="3" end="3"/>
                                            </p:txEl>
                                          </p:spTgt>
                                        </p:tgtEl>
                                      </p:cBhvr>
                                    </p:animEffect>
                                  </p:childTnLst>
                                </p:cTn>
                              </p:par>
                            </p:childTnLst>
                          </p:cTn>
                        </p:par>
                        <p:par>
                          <p:cTn id="20" fill="hold">
                            <p:stCondLst>
                              <p:cond delay="11500"/>
                            </p:stCondLst>
                            <p:childTnLst>
                              <p:par>
                                <p:cTn id="21" presetID="10" presetClass="entr" presetSubtype="0" fill="hold" nodeType="afterEffect">
                                  <p:stCondLst>
                                    <p:cond delay="2500"/>
                                  </p:stCondLst>
                                  <p:childTnLst>
                                    <p:set>
                                      <p:cBhvr>
                                        <p:cTn id="22" dur="1" fill="hold">
                                          <p:stCondLst>
                                            <p:cond delay="0"/>
                                          </p:stCondLst>
                                        </p:cTn>
                                        <p:tgtEl>
                                          <p:spTgt spid="19">
                                            <p:txEl>
                                              <p:pRg st="4" end="4"/>
                                            </p:txEl>
                                          </p:spTgt>
                                        </p:tgtEl>
                                        <p:attrNameLst>
                                          <p:attrName>style.visibility</p:attrName>
                                        </p:attrNameLst>
                                      </p:cBhvr>
                                      <p:to>
                                        <p:strVal val="visible"/>
                                      </p:to>
                                    </p:set>
                                    <p:animEffect transition="in" filter="fade">
                                      <p:cBhvr>
                                        <p:cTn id="23" dur="1000"/>
                                        <p:tgtEl>
                                          <p:spTgt spid="19">
                                            <p:txEl>
                                              <p:pRg st="4" end="4"/>
                                            </p:txEl>
                                          </p:spTgt>
                                        </p:tgtEl>
                                      </p:cBhvr>
                                    </p:animEffect>
                                  </p:childTnLst>
                                </p:cTn>
                              </p:par>
                            </p:childTnLst>
                          </p:cTn>
                        </p:par>
                        <p:par>
                          <p:cTn id="24" fill="hold">
                            <p:stCondLst>
                              <p:cond delay="15000"/>
                            </p:stCondLst>
                            <p:childTnLst>
                              <p:par>
                                <p:cTn id="25" presetID="10" presetClass="entr" presetSubtype="0" fill="hold" nodeType="afterEffect">
                                  <p:stCondLst>
                                    <p:cond delay="2500"/>
                                  </p:stCondLst>
                                  <p:childTnLst>
                                    <p:set>
                                      <p:cBhvr>
                                        <p:cTn id="26" dur="1" fill="hold">
                                          <p:stCondLst>
                                            <p:cond delay="0"/>
                                          </p:stCondLst>
                                        </p:cTn>
                                        <p:tgtEl>
                                          <p:spTgt spid="19">
                                            <p:txEl>
                                              <p:pRg st="5" end="5"/>
                                            </p:txEl>
                                          </p:spTgt>
                                        </p:tgtEl>
                                        <p:attrNameLst>
                                          <p:attrName>style.visibility</p:attrName>
                                        </p:attrNameLst>
                                      </p:cBhvr>
                                      <p:to>
                                        <p:strVal val="visible"/>
                                      </p:to>
                                    </p:set>
                                    <p:animEffect transition="in" filter="fade">
                                      <p:cBhvr>
                                        <p:cTn id="27" dur="1000"/>
                                        <p:tgtEl>
                                          <p:spTgt spid="19">
                                            <p:txEl>
                                              <p:pRg st="5" end="5"/>
                                            </p:txEl>
                                          </p:spTgt>
                                        </p:tgtEl>
                                      </p:cBhvr>
                                    </p:animEffect>
                                  </p:childTnLst>
                                </p:cTn>
                              </p:par>
                            </p:childTnLst>
                          </p:cTn>
                        </p:par>
                        <p:par>
                          <p:cTn id="28" fill="hold">
                            <p:stCondLst>
                              <p:cond delay="18500"/>
                            </p:stCondLst>
                            <p:childTnLst>
                              <p:par>
                                <p:cTn id="29" presetID="10" presetClass="entr" presetSubtype="0" fill="hold" nodeType="afterEffect">
                                  <p:stCondLst>
                                    <p:cond delay="2500"/>
                                  </p:stCondLst>
                                  <p:childTnLst>
                                    <p:set>
                                      <p:cBhvr>
                                        <p:cTn id="30" dur="1" fill="hold">
                                          <p:stCondLst>
                                            <p:cond delay="0"/>
                                          </p:stCondLst>
                                        </p:cTn>
                                        <p:tgtEl>
                                          <p:spTgt spid="19">
                                            <p:txEl>
                                              <p:pRg st="6" end="6"/>
                                            </p:txEl>
                                          </p:spTgt>
                                        </p:tgtEl>
                                        <p:attrNameLst>
                                          <p:attrName>style.visibility</p:attrName>
                                        </p:attrNameLst>
                                      </p:cBhvr>
                                      <p:to>
                                        <p:strVal val="visible"/>
                                      </p:to>
                                    </p:set>
                                    <p:animEffect transition="in" filter="fade">
                                      <p:cBhvr>
                                        <p:cTn id="31" dur="1000"/>
                                        <p:tgtEl>
                                          <p:spTgt spid="19">
                                            <p:txEl>
                                              <p:pRg st="6" end="6"/>
                                            </p:txEl>
                                          </p:spTgt>
                                        </p:tgtEl>
                                      </p:cBhvr>
                                    </p:animEffect>
                                  </p:childTnLst>
                                </p:cTn>
                              </p:par>
                            </p:childTnLst>
                          </p:cTn>
                        </p:par>
                        <p:par>
                          <p:cTn id="32" fill="hold">
                            <p:stCondLst>
                              <p:cond delay="22000"/>
                            </p:stCondLst>
                            <p:childTnLst>
                              <p:par>
                                <p:cTn id="33" presetID="10" presetClass="entr" presetSubtype="0" fill="hold" nodeType="afterEffect">
                                  <p:stCondLst>
                                    <p:cond delay="2500"/>
                                  </p:stCondLst>
                                  <p:childTnLst>
                                    <p:set>
                                      <p:cBhvr>
                                        <p:cTn id="34" dur="1" fill="hold">
                                          <p:stCondLst>
                                            <p:cond delay="0"/>
                                          </p:stCondLst>
                                        </p:cTn>
                                        <p:tgtEl>
                                          <p:spTgt spid="19">
                                            <p:txEl>
                                              <p:pRg st="7" end="7"/>
                                            </p:txEl>
                                          </p:spTgt>
                                        </p:tgtEl>
                                        <p:attrNameLst>
                                          <p:attrName>style.visibility</p:attrName>
                                        </p:attrNameLst>
                                      </p:cBhvr>
                                      <p:to>
                                        <p:strVal val="visible"/>
                                      </p:to>
                                    </p:set>
                                    <p:animEffect transition="in" filter="fade">
                                      <p:cBhvr>
                                        <p:cTn id="35" dur="1000"/>
                                        <p:tgtEl>
                                          <p:spTgt spid="19">
                                            <p:txEl>
                                              <p:pRg st="7" end="7"/>
                                            </p:txEl>
                                          </p:spTgt>
                                        </p:tgtEl>
                                      </p:cBhvr>
                                    </p:animEffect>
                                  </p:childTnLst>
                                </p:cTn>
                              </p:par>
                            </p:childTnLst>
                          </p:cTn>
                        </p:par>
                        <p:par>
                          <p:cTn id="36" fill="hold">
                            <p:stCondLst>
                              <p:cond delay="25500"/>
                            </p:stCondLst>
                            <p:childTnLst>
                              <p:par>
                                <p:cTn id="37" presetID="10" presetClass="entr" presetSubtype="0" fill="hold" nodeType="afterEffect">
                                  <p:stCondLst>
                                    <p:cond delay="2500"/>
                                  </p:stCondLst>
                                  <p:childTnLst>
                                    <p:set>
                                      <p:cBhvr>
                                        <p:cTn id="38" dur="1" fill="hold">
                                          <p:stCondLst>
                                            <p:cond delay="0"/>
                                          </p:stCondLst>
                                        </p:cTn>
                                        <p:tgtEl>
                                          <p:spTgt spid="19">
                                            <p:txEl>
                                              <p:pRg st="8" end="8"/>
                                            </p:txEl>
                                          </p:spTgt>
                                        </p:tgtEl>
                                        <p:attrNameLst>
                                          <p:attrName>style.visibility</p:attrName>
                                        </p:attrNameLst>
                                      </p:cBhvr>
                                      <p:to>
                                        <p:strVal val="visible"/>
                                      </p:to>
                                    </p:set>
                                    <p:animEffect transition="in" filter="fade">
                                      <p:cBhvr>
                                        <p:cTn id="39" dur="1000"/>
                                        <p:tgtEl>
                                          <p:spTgt spid="19">
                                            <p:txEl>
                                              <p:pRg st="8" end="8"/>
                                            </p:txEl>
                                          </p:spTgt>
                                        </p:tgtEl>
                                      </p:cBhvr>
                                    </p:animEffect>
                                  </p:childTnLst>
                                </p:cTn>
                              </p:par>
                            </p:childTnLst>
                          </p:cTn>
                        </p:par>
                        <p:par>
                          <p:cTn id="40" fill="hold">
                            <p:stCondLst>
                              <p:cond delay="29000"/>
                            </p:stCondLst>
                            <p:childTnLst>
                              <p:par>
                                <p:cTn id="41" presetID="10" presetClass="entr" presetSubtype="0" fill="hold" nodeType="afterEffect">
                                  <p:stCondLst>
                                    <p:cond delay="2500"/>
                                  </p:stCondLst>
                                  <p:childTnLst>
                                    <p:set>
                                      <p:cBhvr>
                                        <p:cTn id="42" dur="1" fill="hold">
                                          <p:stCondLst>
                                            <p:cond delay="0"/>
                                          </p:stCondLst>
                                        </p:cTn>
                                        <p:tgtEl>
                                          <p:spTgt spid="19">
                                            <p:txEl>
                                              <p:pRg st="9" end="9"/>
                                            </p:txEl>
                                          </p:spTgt>
                                        </p:tgtEl>
                                        <p:attrNameLst>
                                          <p:attrName>style.visibility</p:attrName>
                                        </p:attrNameLst>
                                      </p:cBhvr>
                                      <p:to>
                                        <p:strVal val="visible"/>
                                      </p:to>
                                    </p:set>
                                    <p:animEffect transition="in" filter="fade">
                                      <p:cBhvr>
                                        <p:cTn id="43" dur="1000"/>
                                        <p:tgtEl>
                                          <p:spTgt spid="19">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gradFill rotWithShape="1">
          <a:gsLst>
            <a:gs pos="0">
              <a:srgbClr val="000000"/>
            </a:gs>
            <a:gs pos="39999">
              <a:srgbClr val="0A128C"/>
            </a:gs>
            <a:gs pos="70000">
              <a:srgbClr val="181CC7"/>
            </a:gs>
            <a:gs pos="88000">
              <a:srgbClr val="7005D4"/>
            </a:gs>
            <a:gs pos="100000">
              <a:srgbClr val="8C3D91"/>
            </a:gs>
          </a:gsLst>
          <a:lin ang="5400000" scaled="1"/>
        </a:gradFill>
        <a:effectLst/>
      </p:bgPr>
    </p:bg>
    <p:spTree>
      <p:nvGrpSpPr>
        <p:cNvPr id="1" name=""/>
        <p:cNvGrpSpPr/>
        <p:nvPr/>
      </p:nvGrpSpPr>
      <p:grpSpPr>
        <a:xfrm>
          <a:off x="0" y="0"/>
          <a:ext cx="0" cy="0"/>
          <a:chOff x="0" y="0"/>
          <a:chExt cx="0" cy="0"/>
        </a:xfrm>
      </p:grpSpPr>
      <p:sp>
        <p:nvSpPr>
          <p:cNvPr id="16386" name="1 - Τίτλος"/>
          <p:cNvSpPr>
            <a:spLocks noGrp="1"/>
          </p:cNvSpPr>
          <p:nvPr>
            <p:ph type="title"/>
          </p:nvPr>
        </p:nvSpPr>
        <p:spPr>
          <a:xfrm>
            <a:off x="0" y="188913"/>
            <a:ext cx="9144000" cy="792162"/>
          </a:xfrm>
        </p:spPr>
        <p:txBody>
          <a:bodyPr/>
          <a:lstStyle/>
          <a:p>
            <a:pPr eaLnBrk="1" hangingPunct="1"/>
            <a:br>
              <a:rPr lang="el-GR" sz="2600" b="1">
                <a:solidFill>
                  <a:srgbClr val="C00000"/>
                </a:solidFill>
              </a:rPr>
            </a:br>
            <a:endParaRPr lang="el-GR" sz="2600"/>
          </a:p>
        </p:txBody>
      </p:sp>
      <p:sp>
        <p:nvSpPr>
          <p:cNvPr id="3" name="2 - Θέση αριθμού διαφάνειας"/>
          <p:cNvSpPr>
            <a:spLocks noGrp="1"/>
          </p:cNvSpPr>
          <p:nvPr>
            <p:ph type="sldNum" sz="quarter" idx="12"/>
          </p:nvPr>
        </p:nvSpPr>
        <p:spPr/>
        <p:txBody>
          <a:bodyPr/>
          <a:lstStyle/>
          <a:p>
            <a:pPr>
              <a:defRPr/>
            </a:pPr>
            <a:fld id="{EB071532-EFC3-4392-B8DD-B165105C4DB2}" type="slidenum">
              <a:rPr lang="el-GR"/>
              <a:pPr>
                <a:defRPr/>
              </a:pPr>
              <a:t>15</a:t>
            </a:fld>
            <a:endParaRPr lang="el-GR"/>
          </a:p>
        </p:txBody>
      </p:sp>
      <p:pic>
        <p:nvPicPr>
          <p:cNvPr id="5" name="Picture 6"/>
          <p:cNvPicPr>
            <a:picLocks noChangeAspect="1" noChangeArrowheads="1"/>
          </p:cNvPicPr>
          <p:nvPr/>
        </p:nvPicPr>
        <p:blipFill>
          <a:blip r:embed="rId3" cstate="print"/>
          <a:srcRect/>
          <a:stretch>
            <a:fillRect/>
          </a:stretch>
        </p:blipFill>
        <p:spPr bwMode="auto">
          <a:xfrm>
            <a:off x="1979613" y="1725613"/>
            <a:ext cx="5113337" cy="3725862"/>
          </a:xfrm>
          <a:prstGeom prst="rect">
            <a:avLst/>
          </a:prstGeom>
          <a:noFill/>
          <a:ln w="9525">
            <a:noFill/>
            <a:miter lim="800000"/>
            <a:headEnd/>
            <a:tailEnd/>
          </a:ln>
        </p:spPr>
      </p:pic>
      <p:sp>
        <p:nvSpPr>
          <p:cNvPr id="6" name="Rectangle 5"/>
          <p:cNvSpPr/>
          <p:nvPr/>
        </p:nvSpPr>
        <p:spPr>
          <a:xfrm>
            <a:off x="1643042" y="0"/>
            <a:ext cx="6286544" cy="923330"/>
          </a:xfrm>
          <a:prstGeom prst="rect">
            <a:avLst/>
          </a:prstGeom>
          <a:noFill/>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defRPr/>
            </a:pPr>
            <a:r>
              <a:rPr lang="el-GR" sz="5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Σας ευχαριστώ!</a:t>
            </a:r>
            <a:endParaRPr lang="en-US" sz="5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2000"/>
                                        <p:tgtEl>
                                          <p:spTgt spid="5"/>
                                        </p:tgtEl>
                                      </p:cBhvr>
                                    </p:animEffect>
                                  </p:childTnLst>
                                </p:cTn>
                              </p:par>
                            </p:childTnLst>
                          </p:cTn>
                        </p:par>
                        <p:par>
                          <p:cTn id="8" fill="hold">
                            <p:stCondLst>
                              <p:cond delay="2000"/>
                            </p:stCondLst>
                            <p:childTnLst>
                              <p:par>
                                <p:cTn id="9" presetID="45" presetClass="entr" presetSubtype="0" fill="hold" grpId="0" nodeType="afterEffect">
                                  <p:stCondLst>
                                    <p:cond delay="0"/>
                                  </p:stCondLst>
                                  <p:iterate type="lt">
                                    <p:tmPct val="10000"/>
                                  </p:iterate>
                                  <p:childTnLst>
                                    <p:set>
                                      <p:cBhvr>
                                        <p:cTn id="10" dur="1" fill="hold">
                                          <p:stCondLst>
                                            <p:cond delay="0"/>
                                          </p:stCondLst>
                                        </p:cTn>
                                        <p:tgtEl>
                                          <p:spTgt spid="6">
                                            <p:txEl>
                                              <p:pRg st="0" end="0"/>
                                            </p:txEl>
                                          </p:spTgt>
                                        </p:tgtEl>
                                        <p:attrNameLst>
                                          <p:attrName>style.visibility</p:attrName>
                                        </p:attrNameLst>
                                      </p:cBhvr>
                                      <p:to>
                                        <p:strVal val="visible"/>
                                      </p:to>
                                    </p:set>
                                    <p:animEffect transition="in" filter="fade">
                                      <p:cBhvr>
                                        <p:cTn id="11" dur="1000"/>
                                        <p:tgtEl>
                                          <p:spTgt spid="6">
                                            <p:txEl>
                                              <p:pRg st="0" end="0"/>
                                            </p:txEl>
                                          </p:spTgt>
                                        </p:tgtEl>
                                      </p:cBhvr>
                                    </p:animEffect>
                                    <p:anim calcmode="lin" valueType="num">
                                      <p:cBhvr>
                                        <p:cTn id="12" dur="1000" fill="hold"/>
                                        <p:tgtEl>
                                          <p:spTgt spid="6">
                                            <p:txEl>
                                              <p:pRg st="0" end="0"/>
                                            </p:txEl>
                                          </p:spTgt>
                                        </p:tgtEl>
                                        <p:attrNameLst>
                                          <p:attrName>ppt_w</p:attrName>
                                        </p:attrNameLst>
                                      </p:cBhvr>
                                      <p:tavLst>
                                        <p:tav tm="0" fmla="#ppt_w*sin(2.5*pi*$)">
                                          <p:val>
                                            <p:fltVal val="0"/>
                                          </p:val>
                                        </p:tav>
                                        <p:tav tm="100000">
                                          <p:val>
                                            <p:fltVal val="1"/>
                                          </p:val>
                                        </p:tav>
                                      </p:tavLst>
                                    </p:anim>
                                    <p:anim calcmode="lin" valueType="num">
                                      <p:cBhvr>
                                        <p:cTn id="13" dur="1000" fill="hold"/>
                                        <p:tgtEl>
                                          <p:spTgt spid="6">
                                            <p:txEl>
                                              <p:pRg st="0" end="0"/>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αριθμού διαφάνειας"/>
          <p:cNvSpPr>
            <a:spLocks noGrp="1"/>
          </p:cNvSpPr>
          <p:nvPr>
            <p:ph type="sldNum" sz="quarter" idx="12"/>
          </p:nvPr>
        </p:nvSpPr>
        <p:spPr/>
        <p:txBody>
          <a:bodyPr/>
          <a:lstStyle/>
          <a:p>
            <a:pPr>
              <a:defRPr/>
            </a:pPr>
            <a:fld id="{92FDB82C-9FBF-48A5-9DB8-585A4DC75017}" type="slidenum">
              <a:rPr lang="el-GR" smtClean="0"/>
              <a:pPr>
                <a:defRPr/>
              </a:pPr>
              <a:t>2</a:t>
            </a:fld>
            <a:endParaRPr lang="el-GR"/>
          </a:p>
        </p:txBody>
      </p:sp>
      <p:sp>
        <p:nvSpPr>
          <p:cNvPr id="3" name="2 - TextBox"/>
          <p:cNvSpPr txBox="1"/>
          <p:nvPr/>
        </p:nvSpPr>
        <p:spPr>
          <a:xfrm>
            <a:off x="0" y="836613"/>
            <a:ext cx="9144000" cy="862012"/>
          </a:xfrm>
          <a:prstGeom prst="rect">
            <a:avLst/>
          </a:prstGeom>
          <a:noFill/>
        </p:spPr>
        <p:txBody>
          <a:bodyPr>
            <a:spAutoFit/>
          </a:bodyPr>
          <a:lstStyle/>
          <a:p>
            <a:pPr algn="ctr">
              <a:defRPr/>
            </a:pPr>
            <a:r>
              <a:rPr lang="el-GR" sz="2600" dirty="0">
                <a:solidFill>
                  <a:schemeClr val="accent4">
                    <a:lumMod val="50000"/>
                  </a:schemeClr>
                </a:solidFill>
                <a:effectLst>
                  <a:outerShdw blurRad="38100" dist="38100" dir="2700000" algn="tl">
                    <a:srgbClr val="000000">
                      <a:alpha val="43137"/>
                    </a:srgbClr>
                  </a:outerShdw>
                </a:effectLst>
                <a:latin typeface="+mj-lt"/>
              </a:rPr>
              <a:t>Ο σχεδιασμός του ωριαίου πλάνου μαθήματος είναι σημαντικός;</a:t>
            </a:r>
          </a:p>
          <a:p>
            <a:pPr algn="ctr">
              <a:defRPr/>
            </a:pPr>
            <a:endParaRPr lang="el-GR" sz="2400" dirty="0">
              <a:solidFill>
                <a:srgbClr val="7030A0"/>
              </a:solidFill>
              <a:latin typeface="+mn-lt"/>
            </a:endParaRPr>
          </a:p>
        </p:txBody>
      </p:sp>
      <p:sp>
        <p:nvSpPr>
          <p:cNvPr id="4" name="3 - Ορθογώνιο"/>
          <p:cNvSpPr/>
          <p:nvPr/>
        </p:nvSpPr>
        <p:spPr>
          <a:xfrm>
            <a:off x="899592" y="2564904"/>
            <a:ext cx="5688632" cy="1631216"/>
          </a:xfrm>
          <a:prstGeom prst="rect">
            <a:avLst/>
          </a:prstGeom>
          <a:noFill/>
          <a:scene3d>
            <a:camera prst="orthographicFront">
              <a:rot lat="0" lon="0" rev="0"/>
            </a:camera>
            <a:lightRig rig="threePt" dir="t"/>
          </a:scene3d>
          <a:sp3d/>
        </p:spPr>
        <p:txBody>
          <a:bodyPr>
            <a:spAutoFit/>
          </a:bodyPr>
          <a:lstStyle/>
          <a:p>
            <a:pPr algn="ctr">
              <a:defRPr/>
            </a:pPr>
            <a:r>
              <a:rPr lang="el-GR" sz="10000" b="1" dirty="0">
                <a:ln w="18000" cap="rnd">
                  <a:solidFill>
                    <a:schemeClr val="accent4">
                      <a:lumMod val="50000"/>
                    </a:schemeClr>
                  </a:solidFill>
                  <a:prstDash val="solid"/>
                  <a:miter lim="800000"/>
                </a:ln>
                <a:solidFill>
                  <a:schemeClr val="accent4">
                    <a:lumMod val="75000"/>
                  </a:schemeClr>
                </a:solidFill>
                <a:effectLst>
                  <a:outerShdw blurRad="50800" dist="38100" dir="5400000" algn="t" rotWithShape="0">
                    <a:prstClr val="black">
                      <a:alpha val="40000"/>
                    </a:prstClr>
                  </a:outerShdw>
                </a:effectLst>
                <a:latin typeface="Mistral" pitchFamily="66" charset="0"/>
              </a:rPr>
              <a:t>Γιατί;</a:t>
            </a:r>
          </a:p>
        </p:txBody>
      </p:sp>
      <p:pic>
        <p:nvPicPr>
          <p:cNvPr id="7" name="Picture 7"/>
          <p:cNvPicPr>
            <a:picLocks noChangeAspect="1" noChangeArrowheads="1"/>
          </p:cNvPicPr>
          <p:nvPr/>
        </p:nvPicPr>
        <p:blipFill>
          <a:blip r:embed="rId3" cstate="print"/>
          <a:srcRect/>
          <a:stretch>
            <a:fillRect/>
          </a:stretch>
        </p:blipFill>
        <p:spPr bwMode="auto">
          <a:xfrm>
            <a:off x="5940425" y="2205038"/>
            <a:ext cx="2019300" cy="4032250"/>
          </a:xfrm>
          <a:prstGeom prst="rect">
            <a:avLst/>
          </a:prstGeom>
          <a:ln>
            <a:noFill/>
          </a:ln>
          <a:effectLst>
            <a:outerShdw blurRad="292100" dist="139700" dir="2700000" algn="tl" rotWithShape="0">
              <a:srgbClr val="333333">
                <a:alpha val="65000"/>
              </a:srgbClr>
            </a:outerShdw>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par>
                                <p:cTn id="8" presetID="53" presetClass="entr" presetSubtype="0" fill="hold" grpId="0" nodeType="withEffect">
                                  <p:stCondLst>
                                    <p:cond delay="0"/>
                                  </p:stCondLst>
                                  <p:childTnLst>
                                    <p:set>
                                      <p:cBhvr>
                                        <p:cTn id="9" dur="1" fill="hold">
                                          <p:stCondLst>
                                            <p:cond delay="0"/>
                                          </p:stCondLst>
                                        </p:cTn>
                                        <p:tgtEl>
                                          <p:spTgt spid="4">
                                            <p:txEl>
                                              <p:pRg st="0" end="0"/>
                                            </p:txEl>
                                          </p:spTgt>
                                        </p:tgtEl>
                                        <p:attrNameLst>
                                          <p:attrName>style.visibility</p:attrName>
                                        </p:attrNameLst>
                                      </p:cBhvr>
                                      <p:to>
                                        <p:strVal val="visible"/>
                                      </p:to>
                                    </p:set>
                                    <p:anim calcmode="lin" valueType="num">
                                      <p:cBhvr>
                                        <p:cTn id="10" dur="1000" fill="hold"/>
                                        <p:tgtEl>
                                          <p:spTgt spid="4">
                                            <p:txEl>
                                              <p:pRg st="0" end="0"/>
                                            </p:txEl>
                                          </p:spTgt>
                                        </p:tgtEl>
                                        <p:attrNameLst>
                                          <p:attrName>ppt_w</p:attrName>
                                        </p:attrNameLst>
                                      </p:cBhvr>
                                      <p:tavLst>
                                        <p:tav tm="0">
                                          <p:val>
                                            <p:fltVal val="0"/>
                                          </p:val>
                                        </p:tav>
                                        <p:tav tm="100000">
                                          <p:val>
                                            <p:strVal val="#ppt_w"/>
                                          </p:val>
                                        </p:tav>
                                      </p:tavLst>
                                    </p:anim>
                                    <p:anim calcmode="lin" valueType="num">
                                      <p:cBhvr>
                                        <p:cTn id="11" dur="10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12" dur="1000"/>
                                        <p:tgtEl>
                                          <p:spTgt spid="4">
                                            <p:txEl>
                                              <p:pRg st="0" end="0"/>
                                            </p:txEl>
                                          </p:spTgt>
                                        </p:tgtEl>
                                      </p:cBhvr>
                                    </p:animEffect>
                                  </p:childTnLst>
                                </p:cTn>
                              </p:par>
                              <p:par>
                                <p:cTn id="13" presetID="53" presetClass="entr" presetSubtype="0" fill="hold" nodeType="withEffect">
                                  <p:stCondLst>
                                    <p:cond delay="0"/>
                                  </p:stCondLst>
                                  <p:childTnLst>
                                    <p:set>
                                      <p:cBhvr>
                                        <p:cTn id="14" dur="1" fill="hold">
                                          <p:stCondLst>
                                            <p:cond delay="0"/>
                                          </p:stCondLst>
                                        </p:cTn>
                                        <p:tgtEl>
                                          <p:spTgt spid="7"/>
                                        </p:tgtEl>
                                        <p:attrNameLst>
                                          <p:attrName>style.visibility</p:attrName>
                                        </p:attrNameLst>
                                      </p:cBhvr>
                                      <p:to>
                                        <p:strVal val="visible"/>
                                      </p:to>
                                    </p:set>
                                    <p:anim calcmode="lin" valueType="num">
                                      <p:cBhvr>
                                        <p:cTn id="15" dur="1000" fill="hold"/>
                                        <p:tgtEl>
                                          <p:spTgt spid="7"/>
                                        </p:tgtEl>
                                        <p:attrNameLst>
                                          <p:attrName>ppt_w</p:attrName>
                                        </p:attrNameLst>
                                      </p:cBhvr>
                                      <p:tavLst>
                                        <p:tav tm="0">
                                          <p:val>
                                            <p:fltVal val="0"/>
                                          </p:val>
                                        </p:tav>
                                        <p:tav tm="100000">
                                          <p:val>
                                            <p:strVal val="#ppt_w"/>
                                          </p:val>
                                        </p:tav>
                                      </p:tavLst>
                                    </p:anim>
                                    <p:anim calcmode="lin" valueType="num">
                                      <p:cBhvr>
                                        <p:cTn id="16" dur="1000" fill="hold"/>
                                        <p:tgtEl>
                                          <p:spTgt spid="7"/>
                                        </p:tgtEl>
                                        <p:attrNameLst>
                                          <p:attrName>ppt_h</p:attrName>
                                        </p:attrNameLst>
                                      </p:cBhvr>
                                      <p:tavLst>
                                        <p:tav tm="0">
                                          <p:val>
                                            <p:fltVal val="0"/>
                                          </p:val>
                                        </p:tav>
                                        <p:tav tm="100000">
                                          <p:val>
                                            <p:strVal val="#ppt_h"/>
                                          </p:val>
                                        </p:tav>
                                      </p:tavLst>
                                    </p:anim>
                                    <p:animEffect transition="in" filter="fade">
                                      <p:cBhvr>
                                        <p:cTn id="17"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allAtOnce"/>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95288" y="0"/>
            <a:ext cx="8229600" cy="490538"/>
          </a:xfrm>
        </p:spPr>
        <p:txBody>
          <a:bodyPr/>
          <a:lstStyle/>
          <a:p>
            <a:pPr>
              <a:defRPr/>
            </a:pPr>
            <a:r>
              <a:rPr lang="el-GR" sz="2800" dirty="0">
                <a:solidFill>
                  <a:schemeClr val="accent4">
                    <a:lumMod val="50000"/>
                  </a:schemeClr>
                </a:solidFill>
                <a:effectLst>
                  <a:outerShdw blurRad="38100" dist="38100" dir="2700000" algn="tl">
                    <a:srgbClr val="000000">
                      <a:alpha val="43137"/>
                    </a:srgbClr>
                  </a:outerShdw>
                </a:effectLst>
              </a:rPr>
              <a:t>Ωριαίο πλάνο μαθημάτων - </a:t>
            </a:r>
            <a:r>
              <a:rPr lang="el-GR" sz="2800" b="1" dirty="0">
                <a:solidFill>
                  <a:schemeClr val="accent4">
                    <a:lumMod val="50000"/>
                  </a:schemeClr>
                </a:solidFill>
                <a:effectLst>
                  <a:outerShdw blurRad="38100" dist="38100" dir="2700000" algn="tl">
                    <a:srgbClr val="000000">
                      <a:alpha val="43137"/>
                    </a:srgbClr>
                  </a:outerShdw>
                </a:effectLst>
              </a:rPr>
              <a:t>Οφέλη</a:t>
            </a:r>
          </a:p>
        </p:txBody>
      </p:sp>
      <p:sp>
        <p:nvSpPr>
          <p:cNvPr id="3" name="2 - Θέση περιεχομένου"/>
          <p:cNvSpPr>
            <a:spLocks noGrp="1"/>
          </p:cNvSpPr>
          <p:nvPr>
            <p:ph sz="half" idx="1"/>
          </p:nvPr>
        </p:nvSpPr>
        <p:spPr>
          <a:xfrm>
            <a:off x="0" y="836613"/>
            <a:ext cx="8893175" cy="6021387"/>
          </a:xfrm>
        </p:spPr>
        <p:txBody>
          <a:bodyPr/>
          <a:lstStyle/>
          <a:p>
            <a:pPr algn="just">
              <a:buSzPct val="80000"/>
              <a:buFont typeface="Arial" charset="0"/>
              <a:buBlip>
                <a:blip r:embed="rId3"/>
              </a:buBlip>
              <a:defRPr/>
            </a:pPr>
            <a:r>
              <a:rPr lang="el-GR" dirty="0">
                <a:solidFill>
                  <a:schemeClr val="accent4">
                    <a:lumMod val="50000"/>
                  </a:schemeClr>
                </a:solidFill>
                <a:effectLst>
                  <a:outerShdw blurRad="38100" dist="38100" dir="2700000" algn="tl">
                    <a:srgbClr val="000000">
                      <a:alpha val="43137"/>
                    </a:srgbClr>
                  </a:outerShdw>
                </a:effectLst>
              </a:rPr>
              <a:t>Περιέχει</a:t>
            </a:r>
            <a:r>
              <a:rPr lang="el-GR" dirty="0">
                <a:solidFill>
                  <a:schemeClr val="accent4">
                    <a:lumMod val="50000"/>
                  </a:schemeClr>
                </a:solidFill>
              </a:rPr>
              <a:t> με κάθε λεπτομέρεια «</a:t>
            </a:r>
            <a:r>
              <a:rPr lang="el-GR" dirty="0">
                <a:solidFill>
                  <a:schemeClr val="accent4">
                    <a:lumMod val="50000"/>
                  </a:schemeClr>
                </a:solidFill>
                <a:effectLst>
                  <a:outerShdw blurRad="38100" dist="38100" dir="2700000" algn="tl">
                    <a:srgbClr val="000000">
                      <a:alpha val="43137"/>
                    </a:srgbClr>
                  </a:outerShdw>
                </a:effectLst>
              </a:rPr>
              <a:t>τι</a:t>
            </a:r>
            <a:r>
              <a:rPr lang="el-GR" dirty="0">
                <a:solidFill>
                  <a:schemeClr val="accent4">
                    <a:lumMod val="50000"/>
                  </a:schemeClr>
                </a:solidFill>
              </a:rPr>
              <a:t>» και «</a:t>
            </a:r>
            <a:r>
              <a:rPr lang="el-GR" dirty="0">
                <a:solidFill>
                  <a:schemeClr val="accent4">
                    <a:lumMod val="50000"/>
                  </a:schemeClr>
                </a:solidFill>
                <a:effectLst>
                  <a:outerShdw blurRad="38100" dist="38100" dir="2700000" algn="tl">
                    <a:srgbClr val="000000">
                      <a:alpha val="43137"/>
                    </a:srgbClr>
                  </a:outerShdw>
                </a:effectLst>
              </a:rPr>
              <a:t>πως</a:t>
            </a:r>
            <a:r>
              <a:rPr lang="el-GR" dirty="0">
                <a:solidFill>
                  <a:schemeClr val="accent4">
                    <a:lumMod val="50000"/>
                  </a:schemeClr>
                </a:solidFill>
              </a:rPr>
              <a:t>» θα συμβεί στη διάρκεια του μαθήματος.</a:t>
            </a:r>
          </a:p>
          <a:p>
            <a:pPr algn="just">
              <a:buSzPct val="80000"/>
              <a:buFont typeface="Arial" charset="0"/>
              <a:buBlip>
                <a:blip r:embed="rId3"/>
              </a:buBlip>
              <a:defRPr/>
            </a:pPr>
            <a:r>
              <a:rPr lang="el-GR" dirty="0">
                <a:solidFill>
                  <a:schemeClr val="accent4">
                    <a:lumMod val="50000"/>
                  </a:schemeClr>
                </a:solidFill>
                <a:effectLst>
                  <a:outerShdw blurRad="38100" dist="38100" dir="2700000" algn="tl">
                    <a:srgbClr val="000000">
                      <a:alpha val="43137"/>
                    </a:srgbClr>
                  </a:outerShdw>
                </a:effectLst>
              </a:rPr>
              <a:t>Δίνεται</a:t>
            </a:r>
            <a:r>
              <a:rPr lang="el-GR" dirty="0">
                <a:solidFill>
                  <a:schemeClr val="accent4">
                    <a:lumMod val="50000"/>
                  </a:schemeClr>
                </a:solidFill>
              </a:rPr>
              <a:t> η δυνατότητα </a:t>
            </a:r>
            <a:r>
              <a:rPr lang="el-GR" dirty="0">
                <a:solidFill>
                  <a:schemeClr val="accent4">
                    <a:lumMod val="50000"/>
                  </a:schemeClr>
                </a:solidFill>
                <a:effectLst>
                  <a:outerShdw blurRad="38100" dist="38100" dir="2700000" algn="tl">
                    <a:srgbClr val="000000">
                      <a:alpha val="43137"/>
                    </a:srgbClr>
                  </a:outerShdw>
                </a:effectLst>
              </a:rPr>
              <a:t>καλύτερης αξιοποίησης του χρόνου </a:t>
            </a:r>
            <a:r>
              <a:rPr lang="el-GR" dirty="0">
                <a:solidFill>
                  <a:schemeClr val="accent4">
                    <a:lumMod val="50000"/>
                  </a:schemeClr>
                </a:solidFill>
              </a:rPr>
              <a:t>και διασφαλίζεται η προοδευτικότητα του μαθήματος.</a:t>
            </a:r>
          </a:p>
          <a:p>
            <a:pPr algn="just">
              <a:buSzPct val="80000"/>
              <a:buFont typeface="Arial" charset="0"/>
              <a:buBlip>
                <a:blip r:embed="rId3"/>
              </a:buBlip>
              <a:defRPr/>
            </a:pPr>
            <a:r>
              <a:rPr lang="el-GR" dirty="0">
                <a:solidFill>
                  <a:schemeClr val="accent4">
                    <a:lumMod val="50000"/>
                  </a:schemeClr>
                </a:solidFill>
                <a:effectLst>
                  <a:outerShdw blurRad="38100" dist="38100" dir="2700000" algn="tl">
                    <a:srgbClr val="000000">
                      <a:alpha val="43137"/>
                    </a:srgbClr>
                  </a:outerShdw>
                </a:effectLst>
              </a:rPr>
              <a:t>Εστιάζει</a:t>
            </a:r>
            <a:r>
              <a:rPr lang="el-GR" dirty="0">
                <a:solidFill>
                  <a:schemeClr val="accent4">
                    <a:lumMod val="50000"/>
                  </a:schemeClr>
                </a:solidFill>
              </a:rPr>
              <a:t> σε σημαντικά σημεία του μαθήματος και </a:t>
            </a:r>
            <a:r>
              <a:rPr lang="el-GR" dirty="0">
                <a:solidFill>
                  <a:schemeClr val="accent4">
                    <a:lumMod val="50000"/>
                  </a:schemeClr>
                </a:solidFill>
                <a:effectLst>
                  <a:outerShdw blurRad="38100" dist="38100" dir="2700000" algn="tl">
                    <a:srgbClr val="000000">
                      <a:alpha val="43137"/>
                    </a:srgbClr>
                  </a:outerShdw>
                </a:effectLst>
              </a:rPr>
              <a:t>σε κάθε μαθητή ξεχωριστά.</a:t>
            </a:r>
          </a:p>
          <a:p>
            <a:pPr algn="just">
              <a:buSzPct val="80000"/>
              <a:buFont typeface="Arial" charset="0"/>
              <a:buBlip>
                <a:blip r:embed="rId3"/>
              </a:buBlip>
              <a:defRPr/>
            </a:pPr>
            <a:r>
              <a:rPr lang="el-GR" dirty="0">
                <a:solidFill>
                  <a:schemeClr val="accent4">
                    <a:lumMod val="50000"/>
                  </a:schemeClr>
                </a:solidFill>
                <a:effectLst>
                  <a:outerShdw blurRad="38100" dist="38100" dir="2700000" algn="tl">
                    <a:srgbClr val="000000">
                      <a:alpha val="43137"/>
                    </a:srgbClr>
                  </a:outerShdw>
                </a:effectLst>
              </a:rPr>
              <a:t>Αυξάνει</a:t>
            </a:r>
            <a:r>
              <a:rPr lang="el-GR" dirty="0">
                <a:solidFill>
                  <a:schemeClr val="accent4">
                    <a:lumMod val="50000"/>
                  </a:schemeClr>
                </a:solidFill>
              </a:rPr>
              <a:t> το ενδιαφέρον και την </a:t>
            </a:r>
            <a:r>
              <a:rPr lang="el-GR" dirty="0">
                <a:solidFill>
                  <a:schemeClr val="accent4">
                    <a:lumMod val="50000"/>
                  </a:schemeClr>
                </a:solidFill>
                <a:effectLst>
                  <a:outerShdw blurRad="38100" dist="38100" dir="2700000" algn="tl">
                    <a:srgbClr val="000000">
                      <a:alpha val="43137"/>
                    </a:srgbClr>
                  </a:outerShdw>
                </a:effectLst>
              </a:rPr>
              <a:t>παρακίνηση</a:t>
            </a:r>
            <a:r>
              <a:rPr lang="el-GR" dirty="0">
                <a:solidFill>
                  <a:schemeClr val="accent4">
                    <a:lumMod val="50000"/>
                  </a:schemeClr>
                </a:solidFill>
              </a:rPr>
              <a:t> των μαθητών</a:t>
            </a:r>
            <a:r>
              <a:rPr lang="en-US" dirty="0">
                <a:solidFill>
                  <a:schemeClr val="accent4">
                    <a:lumMod val="50000"/>
                  </a:schemeClr>
                </a:solidFill>
              </a:rPr>
              <a:t>, </a:t>
            </a:r>
            <a:r>
              <a:rPr lang="el-GR" dirty="0">
                <a:solidFill>
                  <a:schemeClr val="accent4">
                    <a:lumMod val="50000"/>
                  </a:schemeClr>
                </a:solidFill>
                <a:effectLst>
                  <a:outerShdw blurRad="38100" dist="38100" dir="2700000" algn="tl">
                    <a:srgbClr val="000000">
                      <a:alpha val="43137"/>
                    </a:srgbClr>
                  </a:outerShdw>
                </a:effectLst>
              </a:rPr>
              <a:t>εξασφαλίζει</a:t>
            </a:r>
            <a:r>
              <a:rPr lang="el-GR" dirty="0">
                <a:solidFill>
                  <a:schemeClr val="accent4">
                    <a:lumMod val="50000"/>
                  </a:schemeClr>
                </a:solidFill>
              </a:rPr>
              <a:t> τη </a:t>
            </a:r>
            <a:r>
              <a:rPr lang="el-GR" dirty="0">
                <a:solidFill>
                  <a:schemeClr val="accent4">
                    <a:lumMod val="50000"/>
                  </a:schemeClr>
                </a:solidFill>
                <a:effectLst>
                  <a:outerShdw blurRad="38100" dist="38100" dir="2700000" algn="tl">
                    <a:srgbClr val="000000">
                      <a:alpha val="43137"/>
                    </a:srgbClr>
                  </a:outerShdw>
                </a:effectLst>
              </a:rPr>
              <a:t>μέγιστη συμμετοχή </a:t>
            </a:r>
            <a:r>
              <a:rPr lang="el-GR" dirty="0">
                <a:solidFill>
                  <a:schemeClr val="accent4">
                    <a:lumMod val="50000"/>
                  </a:schemeClr>
                </a:solidFill>
              </a:rPr>
              <a:t>τους και </a:t>
            </a:r>
            <a:r>
              <a:rPr lang="el-GR" dirty="0">
                <a:solidFill>
                  <a:schemeClr val="accent4">
                    <a:lumMod val="50000"/>
                  </a:schemeClr>
                </a:solidFill>
                <a:effectLst>
                  <a:outerShdw blurRad="38100" dist="38100" dir="2700000" algn="tl">
                    <a:srgbClr val="000000">
                      <a:alpha val="43137"/>
                    </a:srgbClr>
                  </a:outerShdw>
                </a:effectLst>
              </a:rPr>
              <a:t>διευκολύνει</a:t>
            </a:r>
            <a:r>
              <a:rPr lang="el-GR" dirty="0">
                <a:solidFill>
                  <a:schemeClr val="accent4">
                    <a:lumMod val="50000"/>
                  </a:schemeClr>
                </a:solidFill>
              </a:rPr>
              <a:t> στην </a:t>
            </a:r>
            <a:r>
              <a:rPr lang="el-GR" dirty="0">
                <a:solidFill>
                  <a:schemeClr val="accent4">
                    <a:lumMod val="50000"/>
                  </a:schemeClr>
                </a:solidFill>
                <a:effectLst>
                  <a:outerShdw blurRad="38100" dist="38100" dir="2700000" algn="tl">
                    <a:srgbClr val="000000">
                      <a:alpha val="43137"/>
                    </a:srgbClr>
                  </a:outerShdw>
                </a:effectLst>
              </a:rPr>
              <a:t>καλύτερη οργάνωση </a:t>
            </a:r>
            <a:r>
              <a:rPr lang="el-GR" dirty="0">
                <a:solidFill>
                  <a:schemeClr val="accent4">
                    <a:lumMod val="50000"/>
                  </a:schemeClr>
                </a:solidFill>
              </a:rPr>
              <a:t>και </a:t>
            </a:r>
            <a:r>
              <a:rPr lang="el-GR" dirty="0">
                <a:solidFill>
                  <a:schemeClr val="accent4">
                    <a:lumMod val="50000"/>
                  </a:schemeClr>
                </a:solidFill>
                <a:effectLst>
                  <a:outerShdw blurRad="38100" dist="38100" dir="2700000" algn="tl">
                    <a:srgbClr val="000000">
                      <a:alpha val="43137"/>
                    </a:srgbClr>
                  </a:outerShdw>
                </a:effectLst>
              </a:rPr>
              <a:t>διαχείριση</a:t>
            </a:r>
            <a:r>
              <a:rPr lang="el-GR" dirty="0">
                <a:solidFill>
                  <a:schemeClr val="accent4">
                    <a:lumMod val="50000"/>
                  </a:schemeClr>
                </a:solidFill>
              </a:rPr>
              <a:t> της τάξης.</a:t>
            </a:r>
          </a:p>
          <a:p>
            <a:pPr algn="just">
              <a:buSzPct val="80000"/>
              <a:buFont typeface="Arial" charset="0"/>
              <a:buBlip>
                <a:blip r:embed="rId3"/>
              </a:buBlip>
              <a:defRPr/>
            </a:pPr>
            <a:r>
              <a:rPr lang="el-GR" dirty="0">
                <a:solidFill>
                  <a:schemeClr val="accent4">
                    <a:lumMod val="50000"/>
                  </a:schemeClr>
                </a:solidFill>
                <a:effectLst>
                  <a:outerShdw blurRad="38100" dist="38100" dir="2700000" algn="tl">
                    <a:srgbClr val="000000">
                      <a:alpha val="43137"/>
                    </a:srgbClr>
                  </a:outerShdw>
                </a:effectLst>
              </a:rPr>
              <a:t>Παρέχει</a:t>
            </a:r>
            <a:r>
              <a:rPr lang="el-GR" dirty="0">
                <a:solidFill>
                  <a:schemeClr val="accent4">
                    <a:lumMod val="50000"/>
                  </a:schemeClr>
                </a:solidFill>
              </a:rPr>
              <a:t> πολύτιμες πληροφορίες για το </a:t>
            </a:r>
            <a:r>
              <a:rPr lang="el-GR" dirty="0">
                <a:solidFill>
                  <a:schemeClr val="accent4">
                    <a:lumMod val="50000"/>
                  </a:schemeClr>
                </a:solidFill>
                <a:effectLst>
                  <a:outerShdw blurRad="38100" dist="38100" dir="2700000" algn="tl">
                    <a:srgbClr val="000000">
                      <a:alpha val="43137"/>
                    </a:srgbClr>
                  </a:outerShdw>
                </a:effectLst>
              </a:rPr>
              <a:t>σχεδιασμό του επόμενου μαθήματος</a:t>
            </a:r>
            <a:r>
              <a:rPr lang="el-GR" dirty="0">
                <a:solidFill>
                  <a:schemeClr val="accent4">
                    <a:lumMod val="50000"/>
                  </a:schemeClr>
                </a:solidFill>
              </a:rPr>
              <a:t> (διαδικασία συνεχούς βελτίωσης του ΠΣ)</a:t>
            </a:r>
          </a:p>
          <a:p>
            <a:pPr>
              <a:defRPr/>
            </a:pPr>
            <a:endParaRPr lang="el-GR" dirty="0"/>
          </a:p>
        </p:txBody>
      </p:sp>
      <p:sp>
        <p:nvSpPr>
          <p:cNvPr id="5" name="4 - Θέση αριθμού διαφάνειας"/>
          <p:cNvSpPr>
            <a:spLocks noGrp="1"/>
          </p:cNvSpPr>
          <p:nvPr>
            <p:ph type="sldNum" sz="quarter" idx="12"/>
          </p:nvPr>
        </p:nvSpPr>
        <p:spPr/>
        <p:txBody>
          <a:bodyPr/>
          <a:lstStyle/>
          <a:p>
            <a:pPr>
              <a:defRPr/>
            </a:pPr>
            <a:fld id="{9C355DD7-20AF-42E0-9965-487D61645CAE}" type="slidenum">
              <a:rPr lang="el-GR" smtClean="0"/>
              <a:pPr>
                <a:defRPr/>
              </a:pPr>
              <a:t>3</a:t>
            </a:fld>
            <a:endParaRPr lang="el-G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68313" y="0"/>
            <a:ext cx="8229600" cy="490538"/>
          </a:xfrm>
        </p:spPr>
        <p:txBody>
          <a:bodyPr/>
          <a:lstStyle/>
          <a:p>
            <a:pPr>
              <a:defRPr/>
            </a:pPr>
            <a:r>
              <a:rPr lang="el-GR" sz="2800" b="1" dirty="0">
                <a:solidFill>
                  <a:schemeClr val="accent4">
                    <a:lumMod val="50000"/>
                  </a:schemeClr>
                </a:solidFill>
                <a:effectLst>
                  <a:outerShdw blurRad="38100" dist="38100" dir="2700000" algn="tl">
                    <a:srgbClr val="000000">
                      <a:alpha val="43137"/>
                    </a:srgbClr>
                  </a:outerShdw>
                </a:effectLst>
              </a:rPr>
              <a:t>Τι πρέπει να λάβουμε υπόψη μας;</a:t>
            </a:r>
          </a:p>
        </p:txBody>
      </p:sp>
      <p:sp>
        <p:nvSpPr>
          <p:cNvPr id="5" name="4 - Θέση αριθμού διαφάνειας"/>
          <p:cNvSpPr>
            <a:spLocks noGrp="1"/>
          </p:cNvSpPr>
          <p:nvPr>
            <p:ph type="sldNum" sz="quarter" idx="12"/>
          </p:nvPr>
        </p:nvSpPr>
        <p:spPr/>
        <p:txBody>
          <a:bodyPr/>
          <a:lstStyle/>
          <a:p>
            <a:pPr>
              <a:defRPr/>
            </a:pPr>
            <a:fld id="{29393F4B-C143-44B8-AE8A-570FFDD9A318}" type="slidenum">
              <a:rPr lang="el-GR" smtClean="0"/>
              <a:pPr>
                <a:defRPr/>
              </a:pPr>
              <a:t>4</a:t>
            </a:fld>
            <a:endParaRPr lang="el-GR" dirty="0"/>
          </a:p>
        </p:txBody>
      </p:sp>
      <p:sp>
        <p:nvSpPr>
          <p:cNvPr id="6" name="5 - Θέση περιεχομένου"/>
          <p:cNvSpPr>
            <a:spLocks noGrp="1"/>
          </p:cNvSpPr>
          <p:nvPr>
            <p:ph sz="half" idx="1"/>
          </p:nvPr>
        </p:nvSpPr>
        <p:spPr>
          <a:xfrm>
            <a:off x="323850" y="836613"/>
            <a:ext cx="8507413" cy="6021387"/>
          </a:xfrm>
        </p:spPr>
        <p:txBody>
          <a:bodyPr/>
          <a:lstStyle/>
          <a:p>
            <a:pPr>
              <a:buFont typeface="Arial" charset="0"/>
              <a:buBlip>
                <a:blip r:embed="rId3"/>
              </a:buBlip>
              <a:defRPr/>
            </a:pPr>
            <a:r>
              <a:rPr lang="el-GR" dirty="0">
                <a:solidFill>
                  <a:schemeClr val="accent4">
                    <a:lumMod val="50000"/>
                  </a:schemeClr>
                </a:solidFill>
                <a:effectLst>
                  <a:outerShdw blurRad="38100" dist="38100" dir="2700000" algn="tl">
                    <a:srgbClr val="000000">
                      <a:alpha val="43137"/>
                    </a:srgbClr>
                  </a:outerShdw>
                </a:effectLst>
              </a:rPr>
              <a:t>Το αναλυτικό πρόγραμμα σπουδών</a:t>
            </a:r>
          </a:p>
          <a:p>
            <a:pPr algn="just">
              <a:spcBef>
                <a:spcPts val="800"/>
              </a:spcBef>
              <a:buFont typeface="Arial" charset="0"/>
              <a:buBlip>
                <a:blip r:embed="rId3"/>
              </a:buBlip>
              <a:defRPr/>
            </a:pPr>
            <a:r>
              <a:rPr lang="el-GR" dirty="0">
                <a:solidFill>
                  <a:schemeClr val="accent4">
                    <a:lumMod val="50000"/>
                  </a:schemeClr>
                </a:solidFill>
                <a:effectLst>
                  <a:outerShdw blurRad="38100" dist="38100" dir="2700000" algn="tl">
                    <a:srgbClr val="000000">
                      <a:alpha val="43137"/>
                    </a:srgbClr>
                  </a:outerShdw>
                </a:effectLst>
              </a:rPr>
              <a:t>Τους σκοπούς, τους στόχους, τις επιδιώξεις του μαθήματος  σε σχέση με:</a:t>
            </a:r>
          </a:p>
          <a:p>
            <a:pPr indent="9525">
              <a:defRPr/>
            </a:pPr>
            <a:r>
              <a:rPr lang="el-GR" dirty="0">
                <a:solidFill>
                  <a:schemeClr val="accent4">
                    <a:lumMod val="50000"/>
                  </a:schemeClr>
                </a:solidFill>
                <a:effectLst>
                  <a:outerShdw blurRad="38100" dist="38100" dir="2700000" algn="tl">
                    <a:srgbClr val="000000">
                      <a:alpha val="43137"/>
                    </a:srgbClr>
                  </a:outerShdw>
                </a:effectLst>
              </a:rPr>
              <a:t> Την τάξη</a:t>
            </a:r>
          </a:p>
          <a:p>
            <a:pPr indent="9525">
              <a:defRPr/>
            </a:pPr>
            <a:r>
              <a:rPr lang="el-GR" dirty="0">
                <a:solidFill>
                  <a:schemeClr val="accent4">
                    <a:lumMod val="50000"/>
                  </a:schemeClr>
                </a:solidFill>
                <a:effectLst>
                  <a:outerShdw blurRad="38100" dist="38100" dir="2700000" algn="tl">
                    <a:srgbClr val="000000">
                      <a:alpha val="43137"/>
                    </a:srgbClr>
                  </a:outerShdw>
                </a:effectLst>
              </a:rPr>
              <a:t> Το επίπεδο του τμήματος</a:t>
            </a:r>
          </a:p>
          <a:p>
            <a:pPr>
              <a:spcBef>
                <a:spcPts val="800"/>
              </a:spcBef>
              <a:buFont typeface="Arial" charset="0"/>
              <a:buBlip>
                <a:blip r:embed="rId3"/>
              </a:buBlip>
              <a:defRPr/>
            </a:pPr>
            <a:r>
              <a:rPr lang="el-GR" dirty="0">
                <a:solidFill>
                  <a:schemeClr val="accent4">
                    <a:lumMod val="50000"/>
                  </a:schemeClr>
                </a:solidFill>
                <a:effectLst>
                  <a:outerShdw blurRad="38100" dist="38100" dir="2700000" algn="tl">
                    <a:srgbClr val="000000">
                      <a:alpha val="43137"/>
                    </a:srgbClr>
                  </a:outerShdw>
                </a:effectLst>
              </a:rPr>
              <a:t>Τη διδακτική προσέγγιση</a:t>
            </a:r>
          </a:p>
          <a:p>
            <a:pPr>
              <a:spcBef>
                <a:spcPts val="800"/>
              </a:spcBef>
              <a:buFont typeface="Arial" charset="0"/>
              <a:buBlip>
                <a:blip r:embed="rId3"/>
              </a:buBlip>
              <a:defRPr/>
            </a:pPr>
            <a:r>
              <a:rPr lang="el-GR" dirty="0">
                <a:solidFill>
                  <a:schemeClr val="accent4">
                    <a:lumMod val="50000"/>
                  </a:schemeClr>
                </a:solidFill>
                <a:effectLst>
                  <a:outerShdw blurRad="38100" dist="38100" dir="2700000" algn="tl">
                    <a:srgbClr val="000000">
                      <a:alpha val="43137"/>
                    </a:srgbClr>
                  </a:outerShdw>
                </a:effectLst>
              </a:rPr>
              <a:t>Τη </a:t>
            </a:r>
            <a:r>
              <a:rPr lang="el-GR" dirty="0" err="1">
                <a:solidFill>
                  <a:schemeClr val="accent4">
                    <a:lumMod val="50000"/>
                  </a:schemeClr>
                </a:solidFill>
                <a:effectLst>
                  <a:outerShdw blurRad="38100" dist="38100" dir="2700000" algn="tl">
                    <a:srgbClr val="000000">
                      <a:alpha val="43137"/>
                    </a:srgbClr>
                  </a:outerShdw>
                </a:effectLst>
              </a:rPr>
              <a:t>διαθεματικότητα</a:t>
            </a:r>
            <a:endParaRPr lang="el-GR" dirty="0">
              <a:solidFill>
                <a:schemeClr val="accent4">
                  <a:lumMod val="50000"/>
                </a:schemeClr>
              </a:solidFill>
              <a:effectLst>
                <a:outerShdw blurRad="38100" dist="38100" dir="2700000" algn="tl">
                  <a:srgbClr val="000000">
                    <a:alpha val="43137"/>
                  </a:srgbClr>
                </a:outerShdw>
              </a:effectLst>
            </a:endParaRPr>
          </a:p>
          <a:p>
            <a:pPr>
              <a:spcBef>
                <a:spcPts val="800"/>
              </a:spcBef>
              <a:buFont typeface="Arial" charset="0"/>
              <a:buBlip>
                <a:blip r:embed="rId3"/>
              </a:buBlip>
              <a:defRPr/>
            </a:pPr>
            <a:r>
              <a:rPr lang="el-GR" dirty="0">
                <a:solidFill>
                  <a:schemeClr val="accent4">
                    <a:lumMod val="50000"/>
                  </a:schemeClr>
                </a:solidFill>
                <a:effectLst>
                  <a:outerShdw blurRad="38100" dist="38100" dir="2700000" algn="tl">
                    <a:srgbClr val="000000">
                      <a:alpha val="43137"/>
                    </a:srgbClr>
                  </a:outerShdw>
                </a:effectLst>
              </a:rPr>
              <a:t>Τον χώρο </a:t>
            </a:r>
          </a:p>
          <a:p>
            <a:pPr>
              <a:spcBef>
                <a:spcPts val="800"/>
              </a:spcBef>
              <a:buFont typeface="Arial" charset="0"/>
              <a:buBlip>
                <a:blip r:embed="rId3"/>
              </a:buBlip>
              <a:defRPr/>
            </a:pPr>
            <a:r>
              <a:rPr lang="el-GR" dirty="0">
                <a:solidFill>
                  <a:schemeClr val="accent4">
                    <a:lumMod val="50000"/>
                  </a:schemeClr>
                </a:solidFill>
                <a:effectLst>
                  <a:outerShdw blurRad="38100" dist="38100" dir="2700000" algn="tl">
                    <a:srgbClr val="000000">
                      <a:alpha val="43137"/>
                    </a:srgbClr>
                  </a:outerShdw>
                </a:effectLst>
              </a:rPr>
              <a:t>Τον εξοπλισμό</a:t>
            </a:r>
          </a:p>
          <a:p>
            <a:pPr>
              <a:spcBef>
                <a:spcPts val="800"/>
              </a:spcBef>
              <a:buFont typeface="Arial" charset="0"/>
              <a:buBlip>
                <a:blip r:embed="rId3"/>
              </a:buBlip>
              <a:defRPr/>
            </a:pPr>
            <a:r>
              <a:rPr lang="el-GR" dirty="0">
                <a:solidFill>
                  <a:schemeClr val="accent4">
                    <a:lumMod val="50000"/>
                  </a:schemeClr>
                </a:solidFill>
                <a:effectLst>
                  <a:outerShdw blurRad="38100" dist="38100" dir="2700000" algn="tl">
                    <a:srgbClr val="000000">
                      <a:alpha val="43137"/>
                    </a:srgbClr>
                  </a:outerShdw>
                </a:effectLst>
              </a:rPr>
              <a:t>Την αξιολόγηση</a:t>
            </a:r>
          </a:p>
          <a:p>
            <a:pPr>
              <a:buFont typeface="Arial" charset="0"/>
              <a:buNone/>
              <a:defRPr/>
            </a:pPr>
            <a:endParaRPr lang="el-GR" dirty="0">
              <a:solidFill>
                <a:schemeClr val="accent4">
                  <a:lumMod val="50000"/>
                </a:schemeClr>
              </a:solidFill>
              <a:effectLst>
                <a:outerShdw blurRad="38100" dist="38100" dir="2700000" algn="tl">
                  <a:srgbClr val="000000">
                    <a:alpha val="43137"/>
                  </a:srgbClr>
                </a:outerShdw>
              </a:effectLst>
            </a:endParaRPr>
          </a:p>
        </p:txBody>
      </p:sp>
      <p:pic>
        <p:nvPicPr>
          <p:cNvPr id="8" name="Picture 6"/>
          <p:cNvPicPr>
            <a:picLocks noChangeAspect="1" noChangeArrowheads="1"/>
          </p:cNvPicPr>
          <p:nvPr/>
        </p:nvPicPr>
        <p:blipFill>
          <a:blip r:embed="rId4" cstate="print"/>
          <a:srcRect/>
          <a:stretch>
            <a:fillRect/>
          </a:stretch>
        </p:blipFill>
        <p:spPr bwMode="auto">
          <a:xfrm>
            <a:off x="5364163" y="3779838"/>
            <a:ext cx="3521075" cy="3078162"/>
          </a:xfrm>
          <a:prstGeom prst="rect">
            <a:avLst/>
          </a:prstGeom>
          <a:ln>
            <a:noFill/>
          </a:ln>
          <a:effectLst>
            <a:outerShdw blurRad="292100" dist="139700" dir="2700000" algn="tl" rotWithShape="0">
              <a:srgbClr val="333333">
                <a:alpha val="65000"/>
              </a:srgbClr>
            </a:outerShdw>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Effect transition="in" filter="fade">
                                      <p:cBhvr>
                                        <p:cTn id="12" dur="1000"/>
                                        <p:tgtEl>
                                          <p:spTgt spid="6">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
                                            <p:txEl>
                                              <p:pRg st="1" end="1"/>
                                            </p:txEl>
                                          </p:spTgt>
                                        </p:tgtEl>
                                        <p:attrNameLst>
                                          <p:attrName>style.visibility</p:attrName>
                                        </p:attrNameLst>
                                      </p:cBhvr>
                                      <p:to>
                                        <p:strVal val="visible"/>
                                      </p:to>
                                    </p:set>
                                    <p:animEffect transition="in" filter="fade">
                                      <p:cBhvr>
                                        <p:cTn id="17" dur="1000"/>
                                        <p:tgtEl>
                                          <p:spTgt spid="6">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6">
                                            <p:txEl>
                                              <p:pRg st="2" end="2"/>
                                            </p:txEl>
                                          </p:spTgt>
                                        </p:tgtEl>
                                        <p:attrNameLst>
                                          <p:attrName>style.visibility</p:attrName>
                                        </p:attrNameLst>
                                      </p:cBhvr>
                                      <p:to>
                                        <p:strVal val="visible"/>
                                      </p:to>
                                    </p:set>
                                    <p:animEffect transition="in" filter="fade">
                                      <p:cBhvr>
                                        <p:cTn id="22" dur="1000"/>
                                        <p:tgtEl>
                                          <p:spTgt spid="6">
                                            <p:txEl>
                                              <p:pRg st="2" end="2"/>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fade">
                                      <p:cBhvr>
                                        <p:cTn id="25" dur="1000"/>
                                        <p:tgtEl>
                                          <p:spTgt spid="8"/>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6">
                                            <p:txEl>
                                              <p:pRg st="3" end="3"/>
                                            </p:txEl>
                                          </p:spTgt>
                                        </p:tgtEl>
                                        <p:attrNameLst>
                                          <p:attrName>style.visibility</p:attrName>
                                        </p:attrNameLst>
                                      </p:cBhvr>
                                      <p:to>
                                        <p:strVal val="visible"/>
                                      </p:to>
                                    </p:set>
                                    <p:animEffect transition="in" filter="fade">
                                      <p:cBhvr>
                                        <p:cTn id="30" dur="1000"/>
                                        <p:tgtEl>
                                          <p:spTgt spid="6">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6">
                                            <p:txEl>
                                              <p:pRg st="4" end="4"/>
                                            </p:txEl>
                                          </p:spTgt>
                                        </p:tgtEl>
                                        <p:attrNameLst>
                                          <p:attrName>style.visibility</p:attrName>
                                        </p:attrNameLst>
                                      </p:cBhvr>
                                      <p:to>
                                        <p:strVal val="visible"/>
                                      </p:to>
                                    </p:set>
                                    <p:animEffect transition="in" filter="fade">
                                      <p:cBhvr>
                                        <p:cTn id="35" dur="1000"/>
                                        <p:tgtEl>
                                          <p:spTgt spid="6">
                                            <p:txEl>
                                              <p:pRg st="4" end="4"/>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nodeType="clickEffect">
                                  <p:stCondLst>
                                    <p:cond delay="0"/>
                                  </p:stCondLst>
                                  <p:childTnLst>
                                    <p:set>
                                      <p:cBhvr>
                                        <p:cTn id="39" dur="1" fill="hold">
                                          <p:stCondLst>
                                            <p:cond delay="0"/>
                                          </p:stCondLst>
                                        </p:cTn>
                                        <p:tgtEl>
                                          <p:spTgt spid="6">
                                            <p:txEl>
                                              <p:pRg st="5" end="5"/>
                                            </p:txEl>
                                          </p:spTgt>
                                        </p:tgtEl>
                                        <p:attrNameLst>
                                          <p:attrName>style.visibility</p:attrName>
                                        </p:attrNameLst>
                                      </p:cBhvr>
                                      <p:to>
                                        <p:strVal val="visible"/>
                                      </p:to>
                                    </p:set>
                                    <p:animEffect transition="in" filter="fade">
                                      <p:cBhvr>
                                        <p:cTn id="40" dur="1000"/>
                                        <p:tgtEl>
                                          <p:spTgt spid="6">
                                            <p:txEl>
                                              <p:pRg st="5" end="5"/>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nodeType="clickEffect">
                                  <p:stCondLst>
                                    <p:cond delay="0"/>
                                  </p:stCondLst>
                                  <p:childTnLst>
                                    <p:set>
                                      <p:cBhvr>
                                        <p:cTn id="44" dur="1" fill="hold">
                                          <p:stCondLst>
                                            <p:cond delay="0"/>
                                          </p:stCondLst>
                                        </p:cTn>
                                        <p:tgtEl>
                                          <p:spTgt spid="6">
                                            <p:txEl>
                                              <p:pRg st="6" end="6"/>
                                            </p:txEl>
                                          </p:spTgt>
                                        </p:tgtEl>
                                        <p:attrNameLst>
                                          <p:attrName>style.visibility</p:attrName>
                                        </p:attrNameLst>
                                      </p:cBhvr>
                                      <p:to>
                                        <p:strVal val="visible"/>
                                      </p:to>
                                    </p:set>
                                    <p:animEffect transition="in" filter="fade">
                                      <p:cBhvr>
                                        <p:cTn id="45" dur="1000"/>
                                        <p:tgtEl>
                                          <p:spTgt spid="6">
                                            <p:txEl>
                                              <p:pRg st="6" end="6"/>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nodeType="clickEffect">
                                  <p:stCondLst>
                                    <p:cond delay="0"/>
                                  </p:stCondLst>
                                  <p:childTnLst>
                                    <p:set>
                                      <p:cBhvr>
                                        <p:cTn id="49" dur="1" fill="hold">
                                          <p:stCondLst>
                                            <p:cond delay="0"/>
                                          </p:stCondLst>
                                        </p:cTn>
                                        <p:tgtEl>
                                          <p:spTgt spid="6">
                                            <p:txEl>
                                              <p:pRg st="7" end="7"/>
                                            </p:txEl>
                                          </p:spTgt>
                                        </p:tgtEl>
                                        <p:attrNameLst>
                                          <p:attrName>style.visibility</p:attrName>
                                        </p:attrNameLst>
                                      </p:cBhvr>
                                      <p:to>
                                        <p:strVal val="visible"/>
                                      </p:to>
                                    </p:set>
                                    <p:animEffect transition="in" filter="fade">
                                      <p:cBhvr>
                                        <p:cTn id="50" dur="1000"/>
                                        <p:tgtEl>
                                          <p:spTgt spid="6">
                                            <p:txEl>
                                              <p:pRg st="7" end="7"/>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10" presetClass="entr" presetSubtype="0" fill="hold" nodeType="clickEffect">
                                  <p:stCondLst>
                                    <p:cond delay="0"/>
                                  </p:stCondLst>
                                  <p:childTnLst>
                                    <p:set>
                                      <p:cBhvr>
                                        <p:cTn id="54" dur="1" fill="hold">
                                          <p:stCondLst>
                                            <p:cond delay="0"/>
                                          </p:stCondLst>
                                        </p:cTn>
                                        <p:tgtEl>
                                          <p:spTgt spid="6">
                                            <p:txEl>
                                              <p:pRg st="8" end="8"/>
                                            </p:txEl>
                                          </p:spTgt>
                                        </p:tgtEl>
                                        <p:attrNameLst>
                                          <p:attrName>style.visibility</p:attrName>
                                        </p:attrNameLst>
                                      </p:cBhvr>
                                      <p:to>
                                        <p:strVal val="visible"/>
                                      </p:to>
                                    </p:set>
                                    <p:animEffect transition="in" filter="fade">
                                      <p:cBhvr>
                                        <p:cTn id="55" dur="1000"/>
                                        <p:tgtEl>
                                          <p:spTgt spid="6">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0" y="274638"/>
            <a:ext cx="9144000" cy="633412"/>
          </a:xfrm>
        </p:spPr>
        <p:txBody>
          <a:bodyPr/>
          <a:lstStyle/>
          <a:p>
            <a:pPr>
              <a:defRPr/>
            </a:pPr>
            <a:r>
              <a:rPr lang="el-GR" sz="2800" b="1" dirty="0">
                <a:solidFill>
                  <a:schemeClr val="accent4">
                    <a:lumMod val="50000"/>
                  </a:schemeClr>
                </a:solidFill>
                <a:effectLst>
                  <a:outerShdw blurRad="38100" dist="38100" dir="2700000" algn="tl">
                    <a:srgbClr val="000000">
                      <a:alpha val="43137"/>
                    </a:srgbClr>
                  </a:outerShdw>
                </a:effectLst>
              </a:rPr>
              <a:t>Το νέο ΠΣ της Φυσικής Αγωγής βασίζεται</a:t>
            </a:r>
            <a:br>
              <a:rPr lang="el-GR" sz="2400" b="1" dirty="0">
                <a:solidFill>
                  <a:srgbClr val="002060"/>
                </a:solidFill>
                <a:effectLst>
                  <a:outerShdw blurRad="38100" dist="38100" dir="2700000" algn="tl">
                    <a:srgbClr val="000000">
                      <a:alpha val="43137"/>
                    </a:srgbClr>
                  </a:outerShdw>
                </a:effectLst>
              </a:rPr>
            </a:br>
            <a:r>
              <a:rPr lang="el-GR" sz="2400" b="1" dirty="0">
                <a:solidFill>
                  <a:srgbClr val="C00000"/>
                </a:solidFill>
                <a:effectLst>
                  <a:outerShdw blurRad="38100" dist="38100" dir="2700000" algn="tl">
                    <a:srgbClr val="000000">
                      <a:alpha val="43137"/>
                    </a:srgbClr>
                  </a:outerShdw>
                </a:effectLst>
              </a:rPr>
              <a:t>στο Ενιαίο μοντέλο Φυσικής Αγωγής</a:t>
            </a:r>
          </a:p>
        </p:txBody>
      </p:sp>
      <p:sp>
        <p:nvSpPr>
          <p:cNvPr id="5" name="4 - Θέση αριθμού διαφάνειας"/>
          <p:cNvSpPr>
            <a:spLocks noGrp="1"/>
          </p:cNvSpPr>
          <p:nvPr>
            <p:ph type="sldNum" sz="quarter" idx="12"/>
          </p:nvPr>
        </p:nvSpPr>
        <p:spPr/>
        <p:txBody>
          <a:bodyPr/>
          <a:lstStyle/>
          <a:p>
            <a:pPr>
              <a:defRPr/>
            </a:pPr>
            <a:fld id="{BEE0B6CF-05F2-4B42-B2A3-EC51DCF96744}" type="slidenum">
              <a:rPr lang="el-GR" smtClean="0"/>
              <a:pPr>
                <a:defRPr/>
              </a:pPr>
              <a:t>5</a:t>
            </a:fld>
            <a:endParaRPr lang="el-GR" dirty="0"/>
          </a:p>
        </p:txBody>
      </p:sp>
      <p:grpSp>
        <p:nvGrpSpPr>
          <p:cNvPr id="3" name="6 - Ομάδα"/>
          <p:cNvGrpSpPr>
            <a:grpSpLocks/>
          </p:cNvGrpSpPr>
          <p:nvPr/>
        </p:nvGrpSpPr>
        <p:grpSpPr bwMode="auto">
          <a:xfrm>
            <a:off x="566738" y="1196975"/>
            <a:ext cx="8397875" cy="5314950"/>
            <a:chOff x="566539" y="1196752"/>
            <a:chExt cx="8397949" cy="5315818"/>
          </a:xfrm>
        </p:grpSpPr>
        <p:sp>
          <p:nvSpPr>
            <p:cNvPr id="8" name="Oval 4"/>
            <p:cNvSpPr>
              <a:spLocks noChangeArrowheads="1"/>
            </p:cNvSpPr>
            <p:nvPr/>
          </p:nvSpPr>
          <p:spPr bwMode="auto">
            <a:xfrm>
              <a:off x="4214646" y="2643201"/>
              <a:ext cx="2449534" cy="2376875"/>
            </a:xfrm>
            <a:prstGeom prst="ellipse">
              <a:avLst/>
            </a:prstGeom>
            <a:noFill/>
            <a:ln w="38100">
              <a:solidFill>
                <a:schemeClr val="folHlink"/>
              </a:solidFill>
              <a:round/>
              <a:headEnd/>
              <a:tailEnd/>
            </a:ln>
          </p:spPr>
          <p:txBody>
            <a:bodyPr wrap="none" anchor="ctr"/>
            <a:lstStyle/>
            <a:p>
              <a:pPr algn="ctr">
                <a:defRPr/>
              </a:pPr>
              <a:r>
                <a:rPr lang="el-GR" sz="2000" b="1" i="1" dirty="0">
                  <a:solidFill>
                    <a:srgbClr val="002060"/>
                  </a:solidFill>
                  <a:latin typeface="+mj-lt"/>
                </a:rPr>
                <a:t>     2. </a:t>
              </a:r>
              <a:r>
                <a:rPr lang="el-GR" sz="2000" b="1" i="1" dirty="0">
                  <a:solidFill>
                    <a:srgbClr val="002060"/>
                  </a:solidFill>
                  <a:effectLst>
                    <a:outerShdw blurRad="38100" dist="38100" dir="2700000" algn="tl">
                      <a:srgbClr val="000000">
                        <a:alpha val="43137"/>
                      </a:srgbClr>
                    </a:outerShdw>
                  </a:effectLst>
                  <a:latin typeface="+mj-lt"/>
                </a:rPr>
                <a:t>Γνωστικός</a:t>
              </a:r>
            </a:p>
            <a:p>
              <a:pPr algn="ctr">
                <a:defRPr/>
              </a:pPr>
              <a:r>
                <a:rPr lang="el-GR" dirty="0">
                  <a:solidFill>
                    <a:srgbClr val="002060"/>
                  </a:solidFill>
                  <a:latin typeface="+mj-lt"/>
                </a:rPr>
                <a:t>             </a:t>
              </a:r>
              <a:endParaRPr lang="en-GB" dirty="0">
                <a:solidFill>
                  <a:srgbClr val="002060"/>
                </a:solidFill>
                <a:latin typeface="+mj-lt"/>
              </a:endParaRPr>
            </a:p>
          </p:txBody>
        </p:sp>
        <p:sp>
          <p:nvSpPr>
            <p:cNvPr id="9" name="Oval 5"/>
            <p:cNvSpPr>
              <a:spLocks noChangeArrowheads="1"/>
            </p:cNvSpPr>
            <p:nvPr/>
          </p:nvSpPr>
          <p:spPr bwMode="auto">
            <a:xfrm>
              <a:off x="2060389" y="2706712"/>
              <a:ext cx="2447947" cy="2376875"/>
            </a:xfrm>
            <a:prstGeom prst="ellipse">
              <a:avLst/>
            </a:prstGeom>
            <a:noFill/>
            <a:ln w="38100">
              <a:solidFill>
                <a:srgbClr val="00CC00"/>
              </a:solidFill>
              <a:round/>
              <a:headEnd/>
              <a:tailEnd/>
            </a:ln>
          </p:spPr>
          <p:txBody>
            <a:bodyPr wrap="none" anchor="ctr"/>
            <a:lstStyle/>
            <a:p>
              <a:pPr algn="ctr">
                <a:defRPr/>
              </a:pPr>
              <a:endParaRPr lang="el-GR">
                <a:solidFill>
                  <a:srgbClr val="002060"/>
                </a:solidFill>
                <a:latin typeface="+mj-lt"/>
              </a:endParaRPr>
            </a:p>
            <a:p>
              <a:pPr algn="ctr">
                <a:defRPr/>
              </a:pPr>
              <a:endParaRPr lang="el-GR">
                <a:solidFill>
                  <a:srgbClr val="002060"/>
                </a:solidFill>
                <a:latin typeface="+mj-lt"/>
              </a:endParaRPr>
            </a:p>
            <a:p>
              <a:pPr algn="ctr">
                <a:defRPr/>
              </a:pPr>
              <a:endParaRPr lang="en-GB">
                <a:solidFill>
                  <a:srgbClr val="002060"/>
                </a:solidFill>
                <a:latin typeface="+mj-lt"/>
              </a:endParaRPr>
            </a:p>
            <a:p>
              <a:pPr algn="ctr">
                <a:defRPr/>
              </a:pPr>
              <a:endParaRPr lang="en-GB">
                <a:solidFill>
                  <a:srgbClr val="002060"/>
                </a:solidFill>
                <a:latin typeface="+mj-lt"/>
              </a:endParaRPr>
            </a:p>
          </p:txBody>
        </p:sp>
        <p:sp>
          <p:nvSpPr>
            <p:cNvPr id="10" name="Oval 6"/>
            <p:cNvSpPr>
              <a:spLocks noChangeArrowheads="1"/>
            </p:cNvSpPr>
            <p:nvPr/>
          </p:nvSpPr>
          <p:spPr bwMode="auto">
            <a:xfrm>
              <a:off x="3214512" y="1714362"/>
              <a:ext cx="2447947" cy="2376876"/>
            </a:xfrm>
            <a:prstGeom prst="ellipse">
              <a:avLst/>
            </a:prstGeom>
            <a:noFill/>
            <a:ln w="38100">
              <a:solidFill>
                <a:srgbClr val="FFFF00"/>
              </a:solidFill>
              <a:round/>
              <a:headEnd/>
              <a:tailEnd/>
            </a:ln>
          </p:spPr>
          <p:txBody>
            <a:bodyPr wrap="none" anchor="ctr"/>
            <a:lstStyle/>
            <a:p>
              <a:pPr algn="ctr">
                <a:defRPr/>
              </a:pPr>
              <a:r>
                <a:rPr lang="el-GR" sz="2000" b="1" i="1" dirty="0">
                  <a:solidFill>
                    <a:srgbClr val="002060"/>
                  </a:solidFill>
                  <a:latin typeface="+mj-lt"/>
                </a:rPr>
                <a:t>1. </a:t>
              </a:r>
              <a:r>
                <a:rPr lang="el-GR" sz="2000" b="1" i="1" dirty="0">
                  <a:solidFill>
                    <a:srgbClr val="002060"/>
                  </a:solidFill>
                  <a:effectLst>
                    <a:outerShdw blurRad="38100" dist="38100" dir="2700000" algn="tl">
                      <a:srgbClr val="000000">
                        <a:alpha val="43137"/>
                      </a:srgbClr>
                    </a:outerShdw>
                  </a:effectLst>
                  <a:latin typeface="+mj-lt"/>
                </a:rPr>
                <a:t>Κινητικός</a:t>
              </a:r>
            </a:p>
            <a:p>
              <a:pPr algn="ctr">
                <a:defRPr/>
              </a:pPr>
              <a:endParaRPr lang="en-GB" sz="2400" b="1" i="1" dirty="0">
                <a:solidFill>
                  <a:srgbClr val="002060"/>
                </a:solidFill>
                <a:latin typeface="+mj-lt"/>
              </a:endParaRPr>
            </a:p>
          </p:txBody>
        </p:sp>
        <p:sp>
          <p:nvSpPr>
            <p:cNvPr id="11" name="Oval 7"/>
            <p:cNvSpPr>
              <a:spLocks noChangeArrowheads="1"/>
            </p:cNvSpPr>
            <p:nvPr/>
          </p:nvSpPr>
          <p:spPr bwMode="auto">
            <a:xfrm>
              <a:off x="3143074" y="3786388"/>
              <a:ext cx="2590823" cy="2376875"/>
            </a:xfrm>
            <a:prstGeom prst="ellipse">
              <a:avLst/>
            </a:prstGeom>
            <a:noFill/>
            <a:ln w="38100">
              <a:solidFill>
                <a:srgbClr val="FF0066"/>
              </a:solidFill>
              <a:round/>
              <a:headEnd/>
              <a:tailEnd/>
            </a:ln>
          </p:spPr>
          <p:txBody>
            <a:bodyPr wrap="none" anchor="ctr"/>
            <a:lstStyle/>
            <a:p>
              <a:pPr algn="ctr">
                <a:defRPr/>
              </a:pPr>
              <a:endParaRPr lang="el-GR" dirty="0">
                <a:solidFill>
                  <a:srgbClr val="002060"/>
                </a:solidFill>
                <a:latin typeface="+mj-lt"/>
              </a:endParaRPr>
            </a:p>
            <a:p>
              <a:pPr algn="ctr">
                <a:defRPr/>
              </a:pPr>
              <a:r>
                <a:rPr lang="el-GR" b="1" i="1" dirty="0">
                  <a:solidFill>
                    <a:srgbClr val="002060"/>
                  </a:solidFill>
                  <a:latin typeface="+mj-lt"/>
                </a:rPr>
                <a:t>4</a:t>
              </a:r>
              <a:r>
                <a:rPr lang="en-US" b="1" i="1" dirty="0">
                  <a:solidFill>
                    <a:srgbClr val="002060"/>
                  </a:solidFill>
                  <a:latin typeface="+mj-lt"/>
                </a:rPr>
                <a:t>-6</a:t>
              </a:r>
              <a:r>
                <a:rPr lang="el-GR" b="1" i="1" dirty="0">
                  <a:solidFill>
                    <a:srgbClr val="002060"/>
                  </a:solidFill>
                  <a:latin typeface="+mj-lt"/>
                </a:rPr>
                <a:t>. </a:t>
              </a:r>
              <a:r>
                <a:rPr lang="el-GR" sz="2000" b="1" i="1" dirty="0">
                  <a:solidFill>
                    <a:srgbClr val="002060"/>
                  </a:solidFill>
                  <a:effectLst>
                    <a:outerShdw blurRad="38100" dist="38100" dir="2700000" algn="tl">
                      <a:srgbClr val="000000">
                        <a:alpha val="43137"/>
                      </a:srgbClr>
                    </a:outerShdw>
                  </a:effectLst>
                  <a:latin typeface="+mj-lt"/>
                </a:rPr>
                <a:t>Συναισθηματικός</a:t>
              </a:r>
            </a:p>
            <a:p>
              <a:pPr algn="ctr">
                <a:defRPr/>
              </a:pPr>
              <a:r>
                <a:rPr lang="el-GR" sz="2000" b="1" i="1" dirty="0" err="1">
                  <a:solidFill>
                    <a:srgbClr val="002060"/>
                  </a:solidFill>
                  <a:effectLst>
                    <a:outerShdw blurRad="38100" dist="38100" dir="2700000" algn="tl">
                      <a:srgbClr val="000000">
                        <a:alpha val="43137"/>
                      </a:srgbClr>
                    </a:outerShdw>
                  </a:effectLst>
                  <a:latin typeface="+mj-lt"/>
                </a:rPr>
                <a:t>Κοινωνικο</a:t>
              </a:r>
              <a:r>
                <a:rPr lang="el-GR" sz="2000" b="1" i="1" dirty="0">
                  <a:solidFill>
                    <a:srgbClr val="002060"/>
                  </a:solidFill>
                  <a:effectLst>
                    <a:outerShdw blurRad="38100" dist="38100" dir="2700000" algn="tl">
                      <a:srgbClr val="000000">
                        <a:alpha val="43137"/>
                      </a:srgbClr>
                    </a:outerShdw>
                  </a:effectLst>
                  <a:latin typeface="+mj-lt"/>
                </a:rPr>
                <a:t>- ηθικός</a:t>
              </a:r>
              <a:endParaRPr lang="en-US" sz="2000" b="1" i="1" dirty="0">
                <a:solidFill>
                  <a:srgbClr val="002060"/>
                </a:solidFill>
                <a:effectLst>
                  <a:outerShdw blurRad="38100" dist="38100" dir="2700000" algn="tl">
                    <a:srgbClr val="000000">
                      <a:alpha val="43137"/>
                    </a:srgbClr>
                  </a:outerShdw>
                </a:effectLst>
                <a:latin typeface="+mj-lt"/>
              </a:endParaRPr>
            </a:p>
          </p:txBody>
        </p:sp>
        <p:sp>
          <p:nvSpPr>
            <p:cNvPr id="12" name="Text Box 11"/>
            <p:cNvSpPr txBox="1">
              <a:spLocks noChangeArrowheads="1"/>
            </p:cNvSpPr>
            <p:nvPr/>
          </p:nvSpPr>
          <p:spPr bwMode="auto">
            <a:xfrm>
              <a:off x="971355" y="1196752"/>
              <a:ext cx="3421093" cy="924076"/>
            </a:xfrm>
            <a:prstGeom prst="rect">
              <a:avLst/>
            </a:prstGeom>
            <a:solidFill>
              <a:srgbClr val="FFFF97"/>
            </a:solidFill>
            <a:ln w="9525">
              <a:noFill/>
              <a:miter lim="800000"/>
              <a:headEnd/>
              <a:tailEnd/>
            </a:ln>
          </p:spPr>
          <p:txBody>
            <a:bodyPr>
              <a:spAutoFit/>
            </a:bodyPr>
            <a:lstStyle/>
            <a:p>
              <a:pPr>
                <a:defRPr/>
              </a:pPr>
              <a:r>
                <a:rPr lang="el-GR" dirty="0">
                  <a:solidFill>
                    <a:srgbClr val="002060"/>
                  </a:solidFill>
                  <a:latin typeface="+mj-lt"/>
                </a:rPr>
                <a:t>Βασικές κινητικές &amp; αθλητικές δεξιότητες, συνδυασμοί, χορός, </a:t>
              </a:r>
            </a:p>
            <a:p>
              <a:pPr>
                <a:defRPr/>
              </a:pPr>
              <a:r>
                <a:rPr lang="el-GR" dirty="0" err="1">
                  <a:solidFill>
                    <a:srgbClr val="002060"/>
                  </a:solidFill>
                  <a:latin typeface="+mj-lt"/>
                </a:rPr>
                <a:t>κιν</a:t>
              </a:r>
              <a:r>
                <a:rPr lang="el-GR" dirty="0">
                  <a:solidFill>
                    <a:srgbClr val="002060"/>
                  </a:solidFill>
                  <a:latin typeface="+mj-lt"/>
                </a:rPr>
                <a:t>. δημιουργικότητα</a:t>
              </a:r>
            </a:p>
          </p:txBody>
        </p:sp>
        <p:sp>
          <p:nvSpPr>
            <p:cNvPr id="13" name="Text Box 12"/>
            <p:cNvSpPr txBox="1">
              <a:spLocks noChangeArrowheads="1"/>
            </p:cNvSpPr>
            <p:nvPr/>
          </p:nvSpPr>
          <p:spPr bwMode="auto">
            <a:xfrm>
              <a:off x="5865661" y="2204980"/>
              <a:ext cx="3098827" cy="1200346"/>
            </a:xfrm>
            <a:prstGeom prst="rect">
              <a:avLst/>
            </a:prstGeom>
            <a:solidFill>
              <a:srgbClr val="E0E0E0"/>
            </a:solidFill>
            <a:ln w="9525">
              <a:noFill/>
              <a:miter lim="800000"/>
              <a:headEnd/>
              <a:tailEnd/>
            </a:ln>
          </p:spPr>
          <p:txBody>
            <a:bodyPr>
              <a:spAutoFit/>
            </a:bodyPr>
            <a:lstStyle/>
            <a:p>
              <a:pPr algn="ctr">
                <a:defRPr/>
              </a:pPr>
              <a:r>
                <a:rPr lang="el-GR" dirty="0">
                  <a:solidFill>
                    <a:srgbClr val="002060"/>
                  </a:solidFill>
                  <a:latin typeface="+mj-lt"/>
                </a:rPr>
                <a:t>Πως, που πρέπει, πως μπορεί να κινείται &amp; πως λειτουργεί το σώμα, αξίες, κανόνες, στρατηγικές </a:t>
              </a:r>
            </a:p>
          </p:txBody>
        </p:sp>
        <p:sp>
          <p:nvSpPr>
            <p:cNvPr id="14" name="Text Box 13"/>
            <p:cNvSpPr txBox="1">
              <a:spLocks noChangeArrowheads="1"/>
            </p:cNvSpPr>
            <p:nvPr/>
          </p:nvSpPr>
          <p:spPr bwMode="auto">
            <a:xfrm>
              <a:off x="5219542" y="5588494"/>
              <a:ext cx="2967064" cy="924076"/>
            </a:xfrm>
            <a:prstGeom prst="rect">
              <a:avLst/>
            </a:prstGeom>
            <a:solidFill>
              <a:srgbClr val="FF5D9F"/>
            </a:solidFill>
            <a:ln w="9525">
              <a:noFill/>
              <a:miter lim="800000"/>
              <a:headEnd/>
              <a:tailEnd/>
            </a:ln>
          </p:spPr>
          <p:txBody>
            <a:bodyPr>
              <a:spAutoFit/>
            </a:bodyPr>
            <a:lstStyle/>
            <a:p>
              <a:pPr>
                <a:defRPr/>
              </a:pPr>
              <a:r>
                <a:rPr lang="el-GR" dirty="0">
                  <a:solidFill>
                    <a:srgbClr val="002060"/>
                  </a:solidFill>
                  <a:latin typeface="+mj-lt"/>
                </a:rPr>
                <a:t>Ειλικρίνεια, αυτοέλεγχος, σεβασμός, συνεργασία, επίλυση διαφωνιών κλπ</a:t>
              </a:r>
            </a:p>
          </p:txBody>
        </p:sp>
        <p:sp>
          <p:nvSpPr>
            <p:cNvPr id="15" name="Text Box 14"/>
            <p:cNvSpPr txBox="1">
              <a:spLocks noChangeArrowheads="1"/>
            </p:cNvSpPr>
            <p:nvPr/>
          </p:nvSpPr>
          <p:spPr bwMode="auto">
            <a:xfrm>
              <a:off x="566539" y="4283356"/>
              <a:ext cx="2174894" cy="646219"/>
            </a:xfrm>
            <a:prstGeom prst="rect">
              <a:avLst/>
            </a:prstGeom>
            <a:solidFill>
              <a:srgbClr val="C4FFA7"/>
            </a:solidFill>
            <a:ln w="9525">
              <a:noFill/>
              <a:miter lim="800000"/>
              <a:headEnd/>
              <a:tailEnd/>
            </a:ln>
          </p:spPr>
          <p:txBody>
            <a:bodyPr>
              <a:spAutoFit/>
            </a:bodyPr>
            <a:lstStyle/>
            <a:p>
              <a:pPr>
                <a:defRPr/>
              </a:pPr>
              <a:r>
                <a:rPr lang="el-GR" dirty="0">
                  <a:solidFill>
                    <a:srgbClr val="002060"/>
                  </a:solidFill>
                  <a:latin typeface="+mj-lt"/>
                </a:rPr>
                <a:t>Ανάπτυξη </a:t>
              </a:r>
              <a:r>
                <a:rPr lang="en-US" dirty="0">
                  <a:solidFill>
                    <a:srgbClr val="002060"/>
                  </a:solidFill>
                  <a:latin typeface="+mj-lt"/>
                </a:rPr>
                <a:t>&amp;</a:t>
              </a:r>
              <a:r>
                <a:rPr lang="el-GR" dirty="0">
                  <a:solidFill>
                    <a:srgbClr val="002060"/>
                  </a:solidFill>
                  <a:latin typeface="+mj-lt"/>
                </a:rPr>
                <a:t> γνώσεις </a:t>
              </a:r>
              <a:r>
                <a:rPr lang="en-US" dirty="0">
                  <a:solidFill>
                    <a:srgbClr val="002060"/>
                  </a:solidFill>
                  <a:latin typeface="+mj-lt"/>
                </a:rPr>
                <a:t>fitness</a:t>
              </a:r>
              <a:r>
                <a:rPr lang="el-GR" dirty="0">
                  <a:solidFill>
                    <a:srgbClr val="002060"/>
                  </a:solidFill>
                  <a:latin typeface="+mj-lt"/>
                </a:rPr>
                <a:t>-υγεία</a:t>
              </a:r>
            </a:p>
          </p:txBody>
        </p:sp>
      </p:grpSp>
      <p:sp>
        <p:nvSpPr>
          <p:cNvPr id="16" name="Rectangle 8"/>
          <p:cNvSpPr>
            <a:spLocks noChangeArrowheads="1"/>
          </p:cNvSpPr>
          <p:nvPr/>
        </p:nvSpPr>
        <p:spPr bwMode="auto">
          <a:xfrm>
            <a:off x="2205038" y="3551238"/>
            <a:ext cx="2135187" cy="708025"/>
          </a:xfrm>
          <a:prstGeom prst="rect">
            <a:avLst/>
          </a:prstGeom>
          <a:noFill/>
          <a:ln w="9525">
            <a:noFill/>
            <a:miter lim="800000"/>
            <a:headEnd/>
            <a:tailEnd/>
          </a:ln>
        </p:spPr>
        <p:txBody>
          <a:bodyPr wrap="none">
            <a:spAutoFit/>
          </a:bodyPr>
          <a:lstStyle/>
          <a:p>
            <a:pPr>
              <a:defRPr/>
            </a:pPr>
            <a:r>
              <a:rPr lang="el-GR" sz="2000" b="1" i="1" dirty="0">
                <a:solidFill>
                  <a:srgbClr val="002060"/>
                </a:solidFill>
                <a:latin typeface="+mj-lt"/>
              </a:rPr>
              <a:t>3. </a:t>
            </a:r>
            <a:r>
              <a:rPr lang="el-GR" sz="2000" b="1" i="1" dirty="0">
                <a:solidFill>
                  <a:srgbClr val="002060"/>
                </a:solidFill>
                <a:effectLst>
                  <a:outerShdw blurRad="38100" dist="38100" dir="2700000" algn="tl">
                    <a:srgbClr val="000000">
                      <a:alpha val="43137"/>
                    </a:srgbClr>
                  </a:outerShdw>
                </a:effectLst>
                <a:latin typeface="+mj-lt"/>
              </a:rPr>
              <a:t>Φυσική</a:t>
            </a:r>
          </a:p>
          <a:p>
            <a:pPr>
              <a:defRPr/>
            </a:pPr>
            <a:r>
              <a:rPr lang="el-GR" sz="2000" b="1" i="1" dirty="0">
                <a:solidFill>
                  <a:srgbClr val="002060"/>
                </a:solidFill>
                <a:effectLst>
                  <a:outerShdw blurRad="38100" dist="38100" dir="2700000" algn="tl">
                    <a:srgbClr val="000000">
                      <a:alpha val="43137"/>
                    </a:srgbClr>
                  </a:outerShdw>
                </a:effectLst>
                <a:latin typeface="+mj-lt"/>
              </a:rPr>
              <a:t> Κατάσταση-υγεία</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par>
                          <p:cTn id="8" fill="hold">
                            <p:stCondLst>
                              <p:cond delay="1000"/>
                            </p:stCondLst>
                            <p:childTnLst>
                              <p:par>
                                <p:cTn id="9" presetID="10" presetClass="entr" presetSubtype="0" fill="hold"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fade">
                                      <p:cBhvr>
                                        <p:cTn id="11" dur="1000"/>
                                        <p:tgtEl>
                                          <p:spTgt spid="3"/>
                                        </p:tgtEl>
                                      </p:cBhvr>
                                    </p:animEffect>
                                  </p:childTnLst>
                                </p:cTn>
                              </p:par>
                              <p:par>
                                <p:cTn id="12" presetID="10" presetClass="entr" presetSubtype="0" fill="hold" grpId="0" nodeType="withEffect">
                                  <p:stCondLst>
                                    <p:cond delay="0"/>
                                  </p:stCondLst>
                                  <p:childTnLst>
                                    <p:set>
                                      <p:cBhvr>
                                        <p:cTn id="13" dur="1" fill="hold">
                                          <p:stCondLst>
                                            <p:cond delay="0"/>
                                          </p:stCondLst>
                                        </p:cTn>
                                        <p:tgtEl>
                                          <p:spTgt spid="16"/>
                                        </p:tgtEl>
                                        <p:attrNameLst>
                                          <p:attrName>style.visibility</p:attrName>
                                        </p:attrNameLst>
                                      </p:cBhvr>
                                      <p:to>
                                        <p:strVal val="visible"/>
                                      </p:to>
                                    </p:set>
                                    <p:animEffect transition="in" filter="fade">
                                      <p:cBhvr>
                                        <p:cTn id="14" dur="20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0" y="188913"/>
            <a:ext cx="9144000" cy="993775"/>
          </a:xfrm>
        </p:spPr>
        <p:txBody>
          <a:bodyPr rtlCol="0">
            <a:noAutofit/>
          </a:bodyPr>
          <a:lstStyle/>
          <a:p>
            <a:pPr eaLnBrk="1" fontAlgn="auto" hangingPunct="1">
              <a:spcAft>
                <a:spcPts val="0"/>
              </a:spcAft>
              <a:defRPr/>
            </a:pPr>
            <a:r>
              <a:rPr lang="el-GR" sz="2600" b="1" dirty="0">
                <a:solidFill>
                  <a:schemeClr val="tx2">
                    <a:lumMod val="50000"/>
                  </a:schemeClr>
                </a:solidFill>
                <a:effectLst>
                  <a:outerShdw blurRad="38100" dist="38100" dir="2700000" algn="tl">
                    <a:srgbClr val="000000">
                      <a:alpha val="43137"/>
                    </a:srgbClr>
                  </a:outerShdw>
                </a:effectLst>
              </a:rPr>
              <a:t>Η επίδραση της Φ</a:t>
            </a:r>
            <a:r>
              <a:rPr lang="en-US" sz="2600" b="1" dirty="0">
                <a:solidFill>
                  <a:schemeClr val="tx2">
                    <a:lumMod val="50000"/>
                  </a:schemeClr>
                </a:solidFill>
                <a:effectLst>
                  <a:outerShdw blurRad="38100" dist="38100" dir="2700000" algn="tl">
                    <a:srgbClr val="000000">
                      <a:alpha val="43137"/>
                    </a:srgbClr>
                  </a:outerShdw>
                </a:effectLst>
              </a:rPr>
              <a:t>.</a:t>
            </a:r>
            <a:r>
              <a:rPr lang="el-GR" sz="2600" b="1" dirty="0">
                <a:solidFill>
                  <a:schemeClr val="tx2">
                    <a:lumMod val="50000"/>
                  </a:schemeClr>
                </a:solidFill>
                <a:effectLst>
                  <a:outerShdw blurRad="38100" dist="38100" dir="2700000" algn="tl">
                    <a:srgbClr val="000000">
                      <a:alpha val="43137"/>
                    </a:srgbClr>
                  </a:outerShdw>
                </a:effectLst>
              </a:rPr>
              <a:t>Α</a:t>
            </a:r>
            <a:r>
              <a:rPr lang="en-US" sz="2600" b="1" dirty="0">
                <a:solidFill>
                  <a:schemeClr val="tx2">
                    <a:lumMod val="50000"/>
                  </a:schemeClr>
                </a:solidFill>
                <a:effectLst>
                  <a:outerShdw blurRad="38100" dist="38100" dir="2700000" algn="tl">
                    <a:srgbClr val="000000">
                      <a:alpha val="43137"/>
                    </a:srgbClr>
                  </a:outerShdw>
                </a:effectLst>
              </a:rPr>
              <a:t>.</a:t>
            </a:r>
            <a:r>
              <a:rPr lang="el-GR" sz="2600" b="1" dirty="0">
                <a:solidFill>
                  <a:schemeClr val="tx2">
                    <a:lumMod val="50000"/>
                  </a:schemeClr>
                </a:solidFill>
                <a:effectLst>
                  <a:outerShdw blurRad="38100" dist="38100" dir="2700000" algn="tl">
                    <a:srgbClr val="000000">
                      <a:alpha val="43137"/>
                    </a:srgbClr>
                  </a:outerShdw>
                </a:effectLst>
              </a:rPr>
              <a:t> σε τομείς που συμβάλλουν στη φυσική </a:t>
            </a:r>
            <a:br>
              <a:rPr lang="el-GR" sz="2600" b="1" dirty="0">
                <a:solidFill>
                  <a:schemeClr val="tx2">
                    <a:lumMod val="50000"/>
                  </a:schemeClr>
                </a:solidFill>
                <a:effectLst>
                  <a:outerShdw blurRad="38100" dist="38100" dir="2700000" algn="tl">
                    <a:srgbClr val="000000">
                      <a:alpha val="43137"/>
                    </a:srgbClr>
                  </a:outerShdw>
                </a:effectLst>
              </a:rPr>
            </a:br>
            <a:r>
              <a:rPr lang="el-GR" sz="2600" b="1" dirty="0">
                <a:solidFill>
                  <a:schemeClr val="tx2">
                    <a:lumMod val="50000"/>
                  </a:schemeClr>
                </a:solidFill>
                <a:effectLst>
                  <a:outerShdw blurRad="38100" dist="38100" dir="2700000" algn="tl">
                    <a:srgbClr val="000000">
                      <a:alpha val="43137"/>
                    </a:srgbClr>
                  </a:outerShdw>
                </a:effectLst>
              </a:rPr>
              <a:t>εκπαίδευση και στην ανθρώπινη συμπεριφορά</a:t>
            </a:r>
          </a:p>
        </p:txBody>
      </p:sp>
      <p:sp>
        <p:nvSpPr>
          <p:cNvPr id="19" name="18 - Έλλειψη"/>
          <p:cNvSpPr/>
          <p:nvPr/>
        </p:nvSpPr>
        <p:spPr>
          <a:xfrm>
            <a:off x="1258888" y="1412875"/>
            <a:ext cx="2089150" cy="1368425"/>
          </a:xfrm>
          <a:prstGeom prst="ellipse">
            <a:avLst/>
          </a:prstGeom>
        </p:spPr>
        <p:style>
          <a:lnRef idx="2">
            <a:schemeClr val="accent4"/>
          </a:lnRef>
          <a:fillRef idx="1">
            <a:schemeClr val="lt1"/>
          </a:fillRef>
          <a:effectRef idx="0">
            <a:schemeClr val="accent4"/>
          </a:effectRef>
          <a:fontRef idx="minor">
            <a:schemeClr val="dk1"/>
          </a:fontRef>
        </p:style>
        <p:txBody>
          <a:bodyPr anchor="ctr"/>
          <a:lstStyle/>
          <a:p>
            <a:pPr algn="ctr" fontAlgn="auto">
              <a:spcBef>
                <a:spcPts val="0"/>
              </a:spcBef>
              <a:spcAft>
                <a:spcPts val="0"/>
              </a:spcAft>
              <a:defRPr/>
            </a:pPr>
            <a:r>
              <a:rPr lang="el-GR" dirty="0">
                <a:solidFill>
                  <a:schemeClr val="accent4">
                    <a:lumMod val="50000"/>
                  </a:schemeClr>
                </a:solidFill>
                <a:effectLst>
                  <a:outerShdw blurRad="38100" dist="38100" dir="2700000" algn="tl">
                    <a:srgbClr val="000000">
                      <a:alpha val="43137"/>
                    </a:srgbClr>
                  </a:outerShdw>
                </a:effectLst>
              </a:rPr>
              <a:t>Ψυχοκινητική Διάσταση</a:t>
            </a:r>
          </a:p>
        </p:txBody>
      </p:sp>
      <p:sp>
        <p:nvSpPr>
          <p:cNvPr id="20" name="19 - Έλλειψη"/>
          <p:cNvSpPr/>
          <p:nvPr/>
        </p:nvSpPr>
        <p:spPr>
          <a:xfrm>
            <a:off x="3132138" y="1412875"/>
            <a:ext cx="2087562" cy="1368425"/>
          </a:xfrm>
          <a:prstGeom prst="ellipse">
            <a:avLst/>
          </a:prstGeom>
        </p:spPr>
        <p:style>
          <a:lnRef idx="2">
            <a:schemeClr val="accent3"/>
          </a:lnRef>
          <a:fillRef idx="1">
            <a:schemeClr val="lt1"/>
          </a:fillRef>
          <a:effectRef idx="0">
            <a:schemeClr val="accent3"/>
          </a:effectRef>
          <a:fontRef idx="minor">
            <a:schemeClr val="dk1"/>
          </a:fontRef>
        </p:style>
        <p:txBody>
          <a:bodyPr anchor="ctr"/>
          <a:lstStyle/>
          <a:p>
            <a:pPr algn="ctr" fontAlgn="auto">
              <a:spcBef>
                <a:spcPts val="0"/>
              </a:spcBef>
              <a:spcAft>
                <a:spcPts val="0"/>
              </a:spcAft>
              <a:defRPr/>
            </a:pPr>
            <a:r>
              <a:rPr lang="el-GR" dirty="0">
                <a:solidFill>
                  <a:schemeClr val="accent4">
                    <a:lumMod val="50000"/>
                  </a:schemeClr>
                </a:solidFill>
                <a:effectLst>
                  <a:outerShdw blurRad="38100" dist="38100" dir="2700000" algn="tl">
                    <a:srgbClr val="000000">
                      <a:alpha val="43137"/>
                    </a:srgbClr>
                  </a:outerShdw>
                </a:effectLst>
              </a:rPr>
              <a:t>Γνωστική </a:t>
            </a:r>
          </a:p>
          <a:p>
            <a:pPr algn="ctr" fontAlgn="auto">
              <a:spcBef>
                <a:spcPts val="0"/>
              </a:spcBef>
              <a:spcAft>
                <a:spcPts val="0"/>
              </a:spcAft>
              <a:defRPr/>
            </a:pPr>
            <a:r>
              <a:rPr lang="el-GR" dirty="0">
                <a:solidFill>
                  <a:schemeClr val="accent4">
                    <a:lumMod val="50000"/>
                  </a:schemeClr>
                </a:solidFill>
                <a:effectLst>
                  <a:outerShdw blurRad="38100" dist="38100" dir="2700000" algn="tl">
                    <a:srgbClr val="000000">
                      <a:alpha val="43137"/>
                    </a:srgbClr>
                  </a:outerShdw>
                </a:effectLst>
              </a:rPr>
              <a:t>Αντιληπτική διάσταση</a:t>
            </a:r>
          </a:p>
        </p:txBody>
      </p:sp>
      <p:sp>
        <p:nvSpPr>
          <p:cNvPr id="21" name="20 - Έλλειψη"/>
          <p:cNvSpPr/>
          <p:nvPr/>
        </p:nvSpPr>
        <p:spPr>
          <a:xfrm>
            <a:off x="5076825" y="1412875"/>
            <a:ext cx="2232025" cy="1368425"/>
          </a:xfrm>
          <a:prstGeom prst="ellipse">
            <a:avLst/>
          </a:prstGeom>
        </p:spPr>
        <p:style>
          <a:lnRef idx="2">
            <a:schemeClr val="accent6"/>
          </a:lnRef>
          <a:fillRef idx="1">
            <a:schemeClr val="lt1"/>
          </a:fillRef>
          <a:effectRef idx="0">
            <a:schemeClr val="accent6"/>
          </a:effectRef>
          <a:fontRef idx="minor">
            <a:schemeClr val="dk1"/>
          </a:fontRef>
        </p:style>
        <p:txBody>
          <a:bodyPr lIns="0" rIns="0" anchor="ctr"/>
          <a:lstStyle/>
          <a:p>
            <a:pPr algn="ctr" fontAlgn="auto">
              <a:spcBef>
                <a:spcPts val="0"/>
              </a:spcBef>
              <a:spcAft>
                <a:spcPts val="0"/>
              </a:spcAft>
              <a:defRPr/>
            </a:pPr>
            <a:r>
              <a:rPr lang="el-GR" dirty="0">
                <a:solidFill>
                  <a:schemeClr val="accent4">
                    <a:lumMod val="50000"/>
                  </a:schemeClr>
                </a:solidFill>
                <a:effectLst>
                  <a:outerShdw blurRad="38100" dist="38100" dir="2700000" algn="tl">
                    <a:srgbClr val="000000">
                      <a:alpha val="43137"/>
                    </a:srgbClr>
                  </a:outerShdw>
                </a:effectLst>
              </a:rPr>
              <a:t>Κοινωνική &amp; συναισθηματική διάσταση</a:t>
            </a:r>
          </a:p>
        </p:txBody>
      </p:sp>
      <p:sp>
        <p:nvSpPr>
          <p:cNvPr id="23" name="22 - Αριστερό βέλος"/>
          <p:cNvSpPr/>
          <p:nvPr/>
        </p:nvSpPr>
        <p:spPr>
          <a:xfrm>
            <a:off x="7451725" y="1557338"/>
            <a:ext cx="1296988" cy="935037"/>
          </a:xfrm>
          <a:prstGeom prst="leftArrow">
            <a:avLst/>
          </a:prstGeom>
        </p:spPr>
        <p:style>
          <a:lnRef idx="2">
            <a:schemeClr val="accent1"/>
          </a:lnRef>
          <a:fillRef idx="1">
            <a:schemeClr val="lt1"/>
          </a:fillRef>
          <a:effectRef idx="0">
            <a:schemeClr val="accent1"/>
          </a:effectRef>
          <a:fontRef idx="minor">
            <a:schemeClr val="dk1"/>
          </a:fontRef>
        </p:style>
        <p:txBody>
          <a:bodyPr anchor="ctr"/>
          <a:lstStyle/>
          <a:p>
            <a:pPr algn="ctr" fontAlgn="auto">
              <a:spcBef>
                <a:spcPts val="0"/>
              </a:spcBef>
              <a:spcAft>
                <a:spcPts val="0"/>
              </a:spcAft>
              <a:defRPr/>
            </a:pPr>
            <a:r>
              <a:rPr lang="el-GR" b="1" dirty="0">
                <a:solidFill>
                  <a:schemeClr val="accent4">
                    <a:lumMod val="50000"/>
                  </a:schemeClr>
                </a:solidFill>
                <a:effectLst>
                  <a:outerShdw blurRad="38100" dist="38100" dir="2700000" algn="tl">
                    <a:srgbClr val="000000">
                      <a:alpha val="43137"/>
                    </a:srgbClr>
                  </a:outerShdw>
                </a:effectLst>
              </a:rPr>
              <a:t>ΤΟΜΕΙΣ</a:t>
            </a:r>
          </a:p>
        </p:txBody>
      </p:sp>
      <p:sp>
        <p:nvSpPr>
          <p:cNvPr id="24" name="23 - Βέλος λυγισμένο προς τα επάνω"/>
          <p:cNvSpPr/>
          <p:nvPr/>
        </p:nvSpPr>
        <p:spPr>
          <a:xfrm rot="10800000">
            <a:off x="468313" y="1916113"/>
            <a:ext cx="719137" cy="1728787"/>
          </a:xfrm>
          <a:prstGeom prst="bentUpArrow">
            <a:avLst>
              <a:gd name="adj1" fmla="val 43741"/>
              <a:gd name="adj2" fmla="val 48775"/>
              <a:gd name="adj3" fmla="val 48067"/>
            </a:avLst>
          </a:prstGeom>
        </p:spPr>
        <p:style>
          <a:lnRef idx="2">
            <a:schemeClr val="accent1"/>
          </a:lnRef>
          <a:fillRef idx="1">
            <a:schemeClr val="lt1"/>
          </a:fillRef>
          <a:effectRef idx="0">
            <a:schemeClr val="accent1"/>
          </a:effectRef>
          <a:fontRef idx="minor">
            <a:schemeClr val="dk1"/>
          </a:fontRef>
        </p:style>
        <p:txBody>
          <a:bodyPr vert="vert" wrap="none" lIns="72000" tIns="72000" rIns="72000" bIns="72000" anchor="ctr"/>
          <a:lstStyle/>
          <a:p>
            <a:pPr algn="ctr" fontAlgn="auto">
              <a:spcBef>
                <a:spcPts val="0"/>
              </a:spcBef>
              <a:spcAft>
                <a:spcPts val="0"/>
              </a:spcAft>
              <a:defRPr/>
            </a:pPr>
            <a:endParaRPr lang="el-GR" dirty="0"/>
          </a:p>
        </p:txBody>
      </p:sp>
      <p:sp>
        <p:nvSpPr>
          <p:cNvPr id="25" name="24 - Ορθογώνιο"/>
          <p:cNvSpPr/>
          <p:nvPr/>
        </p:nvSpPr>
        <p:spPr>
          <a:xfrm rot="16200000">
            <a:off x="144463" y="2528888"/>
            <a:ext cx="1295400" cy="215900"/>
          </a:xfrm>
          <a:prstGeom prst="rect">
            <a:avLst/>
          </a:prstGeom>
          <a:ln>
            <a:noFill/>
          </a:ln>
        </p:spPr>
        <p:style>
          <a:lnRef idx="2">
            <a:schemeClr val="accent1"/>
          </a:lnRef>
          <a:fillRef idx="1">
            <a:schemeClr val="lt1"/>
          </a:fillRef>
          <a:effectRef idx="0">
            <a:schemeClr val="accent1"/>
          </a:effectRef>
          <a:fontRef idx="minor">
            <a:schemeClr val="dk1"/>
          </a:fontRef>
        </p:style>
        <p:txBody>
          <a:bodyPr lIns="36000" tIns="108000" rIns="36000" bIns="108000" anchor="ctr"/>
          <a:lstStyle/>
          <a:p>
            <a:pPr algn="ctr" fontAlgn="auto">
              <a:spcBef>
                <a:spcPts val="0"/>
              </a:spcBef>
              <a:spcAft>
                <a:spcPts val="0"/>
              </a:spcAft>
              <a:defRPr/>
            </a:pPr>
            <a:r>
              <a:rPr lang="el-GR" sz="1600" b="1" dirty="0">
                <a:solidFill>
                  <a:schemeClr val="accent4">
                    <a:lumMod val="50000"/>
                  </a:schemeClr>
                </a:solidFill>
                <a:effectLst>
                  <a:outerShdw blurRad="38100" dist="38100" dir="2700000" algn="tl">
                    <a:srgbClr val="000000">
                      <a:alpha val="43137"/>
                    </a:srgbClr>
                  </a:outerShdw>
                </a:effectLst>
              </a:rPr>
              <a:t>ΣΚΟΠΟ</a:t>
            </a:r>
            <a:r>
              <a:rPr lang="el-GR" sz="1700" b="1" dirty="0">
                <a:solidFill>
                  <a:schemeClr val="accent4">
                    <a:lumMod val="50000"/>
                  </a:schemeClr>
                </a:solidFill>
                <a:effectLst>
                  <a:outerShdw blurRad="38100" dist="38100" dir="2700000" algn="tl">
                    <a:srgbClr val="000000">
                      <a:alpha val="43137"/>
                    </a:srgbClr>
                  </a:outerShdw>
                </a:effectLst>
              </a:rPr>
              <a:t>Ι</a:t>
            </a:r>
          </a:p>
        </p:txBody>
      </p:sp>
      <p:sp>
        <p:nvSpPr>
          <p:cNvPr id="28" name="27 - Ορθογώνιο"/>
          <p:cNvSpPr/>
          <p:nvPr/>
        </p:nvSpPr>
        <p:spPr>
          <a:xfrm>
            <a:off x="179388" y="4292600"/>
            <a:ext cx="1152525" cy="2160588"/>
          </a:xfrm>
          <a:prstGeom prst="rect">
            <a:avLst/>
          </a:prstGeom>
          <a:solidFill>
            <a:srgbClr val="F2EFF5"/>
          </a:solidFill>
          <a:ln w="28575"/>
        </p:spPr>
        <p:style>
          <a:lnRef idx="1">
            <a:schemeClr val="accent4"/>
          </a:lnRef>
          <a:fillRef idx="2">
            <a:schemeClr val="accent4"/>
          </a:fillRef>
          <a:effectRef idx="1">
            <a:schemeClr val="accent4"/>
          </a:effectRef>
          <a:fontRef idx="minor">
            <a:schemeClr val="dk1"/>
          </a:fontRef>
        </p:style>
        <p:txBody>
          <a:bodyPr anchor="ctr"/>
          <a:lstStyle/>
          <a:p>
            <a:pPr algn="ctr" fontAlgn="auto">
              <a:spcBef>
                <a:spcPts val="0"/>
              </a:spcBef>
              <a:spcAft>
                <a:spcPts val="0"/>
              </a:spcAft>
              <a:defRPr/>
            </a:pPr>
            <a:r>
              <a:rPr lang="el-GR" sz="1600" dirty="0">
                <a:solidFill>
                  <a:schemeClr val="accent4">
                    <a:lumMod val="50000"/>
                  </a:schemeClr>
                </a:solidFill>
              </a:rPr>
              <a:t>Ανάπτυξη κινητικών δεξιοτήτων &amp; </a:t>
            </a:r>
            <a:r>
              <a:rPr lang="el-GR" sz="1600" dirty="0" err="1">
                <a:solidFill>
                  <a:schemeClr val="accent4">
                    <a:lumMod val="50000"/>
                  </a:schemeClr>
                </a:solidFill>
              </a:rPr>
              <a:t>ικανοποιη</a:t>
            </a:r>
            <a:r>
              <a:rPr lang="el-GR" sz="1600" dirty="0">
                <a:solidFill>
                  <a:schemeClr val="accent4">
                    <a:lumMod val="50000"/>
                  </a:schemeClr>
                </a:solidFill>
              </a:rPr>
              <a:t>-</a:t>
            </a:r>
            <a:r>
              <a:rPr lang="el-GR" sz="1600" dirty="0" err="1">
                <a:solidFill>
                  <a:schemeClr val="accent4">
                    <a:lumMod val="50000"/>
                  </a:schemeClr>
                </a:solidFill>
              </a:rPr>
              <a:t>τική</a:t>
            </a:r>
            <a:r>
              <a:rPr lang="el-GR" sz="1600" dirty="0">
                <a:solidFill>
                  <a:schemeClr val="accent4">
                    <a:lumMod val="50000"/>
                  </a:schemeClr>
                </a:solidFill>
              </a:rPr>
              <a:t> </a:t>
            </a:r>
          </a:p>
          <a:p>
            <a:pPr algn="ctr" fontAlgn="auto">
              <a:spcBef>
                <a:spcPts val="0"/>
              </a:spcBef>
              <a:spcAft>
                <a:spcPts val="0"/>
              </a:spcAft>
              <a:defRPr/>
            </a:pPr>
            <a:r>
              <a:rPr lang="el-GR" sz="1600" dirty="0">
                <a:solidFill>
                  <a:schemeClr val="accent4">
                    <a:lumMod val="50000"/>
                  </a:schemeClr>
                </a:solidFill>
              </a:rPr>
              <a:t>εκτέλεση ορισμένων από αυτές</a:t>
            </a:r>
          </a:p>
        </p:txBody>
      </p:sp>
      <p:sp>
        <p:nvSpPr>
          <p:cNvPr id="29" name="28 - Ορθογώνιο"/>
          <p:cNvSpPr/>
          <p:nvPr/>
        </p:nvSpPr>
        <p:spPr>
          <a:xfrm>
            <a:off x="3132138" y="4292600"/>
            <a:ext cx="1079500" cy="2160588"/>
          </a:xfrm>
          <a:prstGeom prst="rect">
            <a:avLst/>
          </a:prstGeom>
          <a:solidFill>
            <a:srgbClr val="F2EFF5"/>
          </a:solidFill>
          <a:ln w="28575"/>
        </p:spPr>
        <p:style>
          <a:lnRef idx="2">
            <a:schemeClr val="accent4"/>
          </a:lnRef>
          <a:fillRef idx="1">
            <a:schemeClr val="lt1"/>
          </a:fillRef>
          <a:effectRef idx="0">
            <a:schemeClr val="accent4"/>
          </a:effectRef>
          <a:fontRef idx="minor">
            <a:schemeClr val="dk1"/>
          </a:fontRef>
        </p:style>
        <p:txBody>
          <a:bodyPr anchor="ctr"/>
          <a:lstStyle/>
          <a:p>
            <a:pPr algn="ctr" fontAlgn="auto">
              <a:spcBef>
                <a:spcPts val="0"/>
              </a:spcBef>
              <a:spcAft>
                <a:spcPts val="0"/>
              </a:spcAft>
              <a:defRPr/>
            </a:pPr>
            <a:r>
              <a:rPr lang="el-GR" sz="1600" dirty="0">
                <a:solidFill>
                  <a:schemeClr val="accent4">
                    <a:lumMod val="50000"/>
                  </a:schemeClr>
                </a:solidFill>
              </a:rPr>
              <a:t>Ανάπτυξη επιπέδου φυσικής </a:t>
            </a:r>
            <a:r>
              <a:rPr lang="el-GR" sz="1600" dirty="0" err="1">
                <a:solidFill>
                  <a:schemeClr val="accent4">
                    <a:lumMod val="50000"/>
                  </a:schemeClr>
                </a:solidFill>
              </a:rPr>
              <a:t>κατάστα</a:t>
            </a:r>
            <a:r>
              <a:rPr lang="el-GR" sz="1600" dirty="0">
                <a:solidFill>
                  <a:schemeClr val="accent4">
                    <a:lumMod val="50000"/>
                  </a:schemeClr>
                </a:solidFill>
              </a:rPr>
              <a:t>-σης για την υγεία</a:t>
            </a:r>
          </a:p>
        </p:txBody>
      </p:sp>
      <p:sp>
        <p:nvSpPr>
          <p:cNvPr id="30" name="29 - Ορθογώνιο"/>
          <p:cNvSpPr/>
          <p:nvPr/>
        </p:nvSpPr>
        <p:spPr>
          <a:xfrm>
            <a:off x="1619250" y="4292600"/>
            <a:ext cx="1152525" cy="2160588"/>
          </a:xfrm>
          <a:prstGeom prst="rect">
            <a:avLst/>
          </a:prstGeom>
          <a:solidFill>
            <a:srgbClr val="F2EFF5"/>
          </a:solidFill>
          <a:ln w="28575"/>
        </p:spPr>
        <p:style>
          <a:lnRef idx="2">
            <a:schemeClr val="accent4"/>
          </a:lnRef>
          <a:fillRef idx="1">
            <a:schemeClr val="lt1"/>
          </a:fillRef>
          <a:effectRef idx="0">
            <a:schemeClr val="accent4"/>
          </a:effectRef>
          <a:fontRef idx="minor">
            <a:schemeClr val="dk1"/>
          </a:fontRef>
        </p:style>
        <p:txBody>
          <a:bodyPr anchor="ctr"/>
          <a:lstStyle/>
          <a:p>
            <a:pPr algn="ctr" fontAlgn="auto">
              <a:spcBef>
                <a:spcPts val="0"/>
              </a:spcBef>
              <a:spcAft>
                <a:spcPts val="0"/>
              </a:spcAft>
              <a:defRPr/>
            </a:pPr>
            <a:r>
              <a:rPr lang="el-GR" sz="1600" dirty="0">
                <a:solidFill>
                  <a:schemeClr val="accent4">
                    <a:lumMod val="50000"/>
                  </a:schemeClr>
                </a:solidFill>
              </a:rPr>
              <a:t>Απόκτηση γνώσεων από την αθλητική επιστήμη για τη δια βίου υιοθέτηση άσκησης</a:t>
            </a:r>
          </a:p>
        </p:txBody>
      </p:sp>
      <p:sp>
        <p:nvSpPr>
          <p:cNvPr id="31" name="30 - Ορθογώνιο"/>
          <p:cNvSpPr/>
          <p:nvPr/>
        </p:nvSpPr>
        <p:spPr>
          <a:xfrm>
            <a:off x="4572000" y="4292600"/>
            <a:ext cx="1223963" cy="2160588"/>
          </a:xfrm>
          <a:prstGeom prst="rect">
            <a:avLst/>
          </a:prstGeom>
          <a:solidFill>
            <a:srgbClr val="F2EFF5"/>
          </a:solidFill>
          <a:ln w="28575"/>
        </p:spPr>
        <p:style>
          <a:lnRef idx="2">
            <a:schemeClr val="accent4"/>
          </a:lnRef>
          <a:fillRef idx="1">
            <a:schemeClr val="lt1"/>
          </a:fillRef>
          <a:effectRef idx="0">
            <a:schemeClr val="accent4"/>
          </a:effectRef>
          <a:fontRef idx="minor">
            <a:schemeClr val="dk1"/>
          </a:fontRef>
        </p:style>
        <p:txBody>
          <a:bodyPr anchor="ctr"/>
          <a:lstStyle/>
          <a:p>
            <a:pPr algn="ctr" fontAlgn="auto">
              <a:spcBef>
                <a:spcPts val="0"/>
              </a:spcBef>
              <a:spcAft>
                <a:spcPts val="0"/>
              </a:spcAft>
              <a:defRPr/>
            </a:pPr>
            <a:r>
              <a:rPr lang="el-GR" sz="1600" dirty="0">
                <a:solidFill>
                  <a:schemeClr val="accent4">
                    <a:lumMod val="50000"/>
                  </a:schemeClr>
                </a:solidFill>
              </a:rPr>
              <a:t>Απόκτηση θετικής εμπειρίας &amp; ανάπτυξη </a:t>
            </a:r>
            <a:r>
              <a:rPr lang="el-GR" sz="1600" dirty="0" err="1">
                <a:solidFill>
                  <a:schemeClr val="accent4">
                    <a:lumMod val="50000"/>
                  </a:schemeClr>
                </a:solidFill>
              </a:rPr>
              <a:t>αυτοέκφρα</a:t>
            </a:r>
            <a:r>
              <a:rPr lang="el-GR" sz="1600" dirty="0">
                <a:solidFill>
                  <a:schemeClr val="accent4">
                    <a:lumMod val="50000"/>
                  </a:schemeClr>
                </a:solidFill>
              </a:rPr>
              <a:t>- σης &amp; κοινωνικό-</a:t>
            </a:r>
            <a:r>
              <a:rPr lang="el-GR" sz="1600" dirty="0" err="1">
                <a:solidFill>
                  <a:schemeClr val="accent4">
                    <a:lumMod val="50000"/>
                  </a:schemeClr>
                </a:solidFill>
              </a:rPr>
              <a:t>τητας</a:t>
            </a:r>
            <a:endParaRPr lang="el-GR" sz="1600" dirty="0">
              <a:solidFill>
                <a:schemeClr val="accent4">
                  <a:lumMod val="50000"/>
                </a:schemeClr>
              </a:solidFill>
            </a:endParaRPr>
          </a:p>
        </p:txBody>
      </p:sp>
      <p:sp>
        <p:nvSpPr>
          <p:cNvPr id="32" name="31 - Ορθογώνιο"/>
          <p:cNvSpPr/>
          <p:nvPr/>
        </p:nvSpPr>
        <p:spPr>
          <a:xfrm>
            <a:off x="6084888" y="4292600"/>
            <a:ext cx="1223962" cy="2160588"/>
          </a:xfrm>
          <a:prstGeom prst="rect">
            <a:avLst/>
          </a:prstGeom>
          <a:solidFill>
            <a:srgbClr val="F2EFF5"/>
          </a:solidFill>
          <a:ln w="28575"/>
        </p:spPr>
        <p:style>
          <a:lnRef idx="2">
            <a:schemeClr val="accent4"/>
          </a:lnRef>
          <a:fillRef idx="1">
            <a:schemeClr val="lt1"/>
          </a:fillRef>
          <a:effectRef idx="0">
            <a:schemeClr val="accent4"/>
          </a:effectRef>
          <a:fontRef idx="minor">
            <a:schemeClr val="dk1"/>
          </a:fontRef>
        </p:style>
        <p:txBody>
          <a:bodyPr anchor="ctr"/>
          <a:lstStyle/>
          <a:p>
            <a:pPr algn="ctr" fontAlgn="auto">
              <a:spcBef>
                <a:spcPts val="0"/>
              </a:spcBef>
              <a:spcAft>
                <a:spcPts val="0"/>
              </a:spcAft>
              <a:defRPr/>
            </a:pPr>
            <a:r>
              <a:rPr lang="el-GR" sz="1600" dirty="0">
                <a:solidFill>
                  <a:schemeClr val="accent4">
                    <a:lumMod val="50000"/>
                  </a:schemeClr>
                </a:solidFill>
              </a:rPr>
              <a:t>Κατανόηση &amp; σεβασμός της </a:t>
            </a:r>
            <a:r>
              <a:rPr lang="el-GR" sz="1600" dirty="0" err="1">
                <a:solidFill>
                  <a:schemeClr val="accent4">
                    <a:lumMod val="50000"/>
                  </a:schemeClr>
                </a:solidFill>
              </a:rPr>
              <a:t>διαφορετι</a:t>
            </a:r>
            <a:r>
              <a:rPr lang="el-GR" sz="1600" dirty="0">
                <a:solidFill>
                  <a:schemeClr val="accent4">
                    <a:lumMod val="50000"/>
                  </a:schemeClr>
                </a:solidFill>
              </a:rPr>
              <a:t>-</a:t>
            </a:r>
            <a:r>
              <a:rPr lang="el-GR" sz="1600" dirty="0" err="1">
                <a:solidFill>
                  <a:schemeClr val="accent4">
                    <a:lumMod val="50000"/>
                  </a:schemeClr>
                </a:solidFill>
              </a:rPr>
              <a:t>κότητας</a:t>
            </a:r>
            <a:r>
              <a:rPr lang="el-GR" sz="1600" dirty="0">
                <a:solidFill>
                  <a:schemeClr val="accent4">
                    <a:lumMod val="50000"/>
                  </a:schemeClr>
                </a:solidFill>
              </a:rPr>
              <a:t> των ατόμων, συνεργασία με όλους</a:t>
            </a:r>
          </a:p>
        </p:txBody>
      </p:sp>
      <p:sp>
        <p:nvSpPr>
          <p:cNvPr id="33" name="32 - Ορθογώνιο"/>
          <p:cNvSpPr/>
          <p:nvPr/>
        </p:nvSpPr>
        <p:spPr>
          <a:xfrm>
            <a:off x="7667625" y="4292600"/>
            <a:ext cx="1225550" cy="2160588"/>
          </a:xfrm>
          <a:prstGeom prst="rect">
            <a:avLst/>
          </a:prstGeom>
          <a:solidFill>
            <a:srgbClr val="F2EFF5"/>
          </a:solidFill>
          <a:ln w="28575"/>
        </p:spPr>
        <p:style>
          <a:lnRef idx="2">
            <a:schemeClr val="accent4"/>
          </a:lnRef>
          <a:fillRef idx="1">
            <a:schemeClr val="lt1"/>
          </a:fillRef>
          <a:effectRef idx="0">
            <a:schemeClr val="accent4"/>
          </a:effectRef>
          <a:fontRef idx="minor">
            <a:schemeClr val="dk1"/>
          </a:fontRef>
        </p:style>
        <p:txBody>
          <a:bodyPr anchor="ctr"/>
          <a:lstStyle/>
          <a:p>
            <a:pPr algn="ctr" fontAlgn="auto">
              <a:spcBef>
                <a:spcPts val="0"/>
              </a:spcBef>
              <a:spcAft>
                <a:spcPts val="0"/>
              </a:spcAft>
              <a:defRPr/>
            </a:pPr>
            <a:r>
              <a:rPr lang="el-GR" sz="1600" dirty="0">
                <a:solidFill>
                  <a:schemeClr val="accent4">
                    <a:lumMod val="50000"/>
                  </a:schemeClr>
                </a:solidFill>
              </a:rPr>
              <a:t>Επίδειξη υπεύθυνης αθλητικής &amp; κοινωνικής </a:t>
            </a:r>
            <a:r>
              <a:rPr lang="el-GR" sz="1600" dirty="0" err="1">
                <a:solidFill>
                  <a:schemeClr val="accent4">
                    <a:lumMod val="50000"/>
                  </a:schemeClr>
                </a:solidFill>
              </a:rPr>
              <a:t>συμπεριφο</a:t>
            </a:r>
            <a:r>
              <a:rPr lang="el-GR" sz="1600" dirty="0">
                <a:solidFill>
                  <a:schemeClr val="accent4">
                    <a:lumMod val="50000"/>
                  </a:schemeClr>
                </a:solidFill>
              </a:rPr>
              <a:t>-</a:t>
            </a:r>
            <a:r>
              <a:rPr lang="el-GR" sz="1600" dirty="0" err="1">
                <a:solidFill>
                  <a:schemeClr val="accent4">
                    <a:lumMod val="50000"/>
                  </a:schemeClr>
                </a:solidFill>
              </a:rPr>
              <a:t>ράς</a:t>
            </a:r>
            <a:r>
              <a:rPr lang="el-GR" sz="1600" dirty="0">
                <a:solidFill>
                  <a:schemeClr val="accent4">
                    <a:lumMod val="50000"/>
                  </a:schemeClr>
                </a:solidFill>
              </a:rPr>
              <a:t> από τη συμμετοχή σε Φ. Δ &amp; σπορ </a:t>
            </a:r>
          </a:p>
        </p:txBody>
      </p:sp>
      <p:sp>
        <p:nvSpPr>
          <p:cNvPr id="34" name="33 - Έλλειψη"/>
          <p:cNvSpPr/>
          <p:nvPr/>
        </p:nvSpPr>
        <p:spPr>
          <a:xfrm>
            <a:off x="468313" y="3789363"/>
            <a:ext cx="647700" cy="431800"/>
          </a:xfrm>
          <a:prstGeom prst="ellipse">
            <a:avLst/>
          </a:prstGeom>
          <a:ln w="22225"/>
        </p:spPr>
        <p:style>
          <a:lnRef idx="1">
            <a:schemeClr val="accent3"/>
          </a:lnRef>
          <a:fillRef idx="2">
            <a:schemeClr val="accent3"/>
          </a:fillRef>
          <a:effectRef idx="1">
            <a:schemeClr val="accent3"/>
          </a:effectRef>
          <a:fontRef idx="minor">
            <a:schemeClr val="dk1"/>
          </a:fontRef>
        </p:style>
        <p:txBody>
          <a:bodyPr anchor="ctr"/>
          <a:lstStyle/>
          <a:p>
            <a:pPr algn="ctr" fontAlgn="auto">
              <a:spcBef>
                <a:spcPts val="0"/>
              </a:spcBef>
              <a:spcAft>
                <a:spcPts val="0"/>
              </a:spcAft>
              <a:defRPr/>
            </a:pPr>
            <a:r>
              <a:rPr lang="el-GR" b="1" dirty="0">
                <a:solidFill>
                  <a:schemeClr val="accent4">
                    <a:lumMod val="50000"/>
                  </a:schemeClr>
                </a:solidFill>
                <a:effectLst>
                  <a:outerShdw blurRad="38100" dist="38100" dir="2700000" algn="tl">
                    <a:srgbClr val="000000">
                      <a:alpha val="43137"/>
                    </a:srgbClr>
                  </a:outerShdw>
                </a:effectLst>
              </a:rPr>
              <a:t>1</a:t>
            </a:r>
          </a:p>
        </p:txBody>
      </p:sp>
      <p:sp>
        <p:nvSpPr>
          <p:cNvPr id="35" name="34 - Έλλειψη"/>
          <p:cNvSpPr/>
          <p:nvPr/>
        </p:nvSpPr>
        <p:spPr>
          <a:xfrm>
            <a:off x="1908175" y="3789363"/>
            <a:ext cx="647700" cy="431800"/>
          </a:xfrm>
          <a:prstGeom prst="ellipse">
            <a:avLst/>
          </a:prstGeom>
          <a:ln w="22225"/>
        </p:spPr>
        <p:style>
          <a:lnRef idx="1">
            <a:schemeClr val="accent3"/>
          </a:lnRef>
          <a:fillRef idx="2">
            <a:schemeClr val="accent3"/>
          </a:fillRef>
          <a:effectRef idx="1">
            <a:schemeClr val="accent3"/>
          </a:effectRef>
          <a:fontRef idx="minor">
            <a:schemeClr val="dk1"/>
          </a:fontRef>
        </p:style>
        <p:txBody>
          <a:bodyPr anchor="ctr"/>
          <a:lstStyle/>
          <a:p>
            <a:pPr algn="ctr" fontAlgn="auto">
              <a:spcBef>
                <a:spcPts val="0"/>
              </a:spcBef>
              <a:spcAft>
                <a:spcPts val="0"/>
              </a:spcAft>
              <a:defRPr/>
            </a:pPr>
            <a:r>
              <a:rPr lang="el-GR" b="1" dirty="0">
                <a:solidFill>
                  <a:schemeClr val="accent4">
                    <a:lumMod val="50000"/>
                  </a:schemeClr>
                </a:solidFill>
                <a:effectLst>
                  <a:outerShdw blurRad="38100" dist="38100" dir="2700000" algn="tl">
                    <a:srgbClr val="000000">
                      <a:alpha val="43137"/>
                    </a:srgbClr>
                  </a:outerShdw>
                </a:effectLst>
              </a:rPr>
              <a:t>2</a:t>
            </a:r>
          </a:p>
        </p:txBody>
      </p:sp>
      <p:sp>
        <p:nvSpPr>
          <p:cNvPr id="36" name="35 - Έλλειψη"/>
          <p:cNvSpPr/>
          <p:nvPr/>
        </p:nvSpPr>
        <p:spPr>
          <a:xfrm>
            <a:off x="3348038" y="3789363"/>
            <a:ext cx="647700" cy="431800"/>
          </a:xfrm>
          <a:prstGeom prst="ellipse">
            <a:avLst/>
          </a:prstGeom>
          <a:ln w="22225"/>
        </p:spPr>
        <p:style>
          <a:lnRef idx="1">
            <a:schemeClr val="accent3"/>
          </a:lnRef>
          <a:fillRef idx="2">
            <a:schemeClr val="accent3"/>
          </a:fillRef>
          <a:effectRef idx="1">
            <a:schemeClr val="accent3"/>
          </a:effectRef>
          <a:fontRef idx="minor">
            <a:schemeClr val="dk1"/>
          </a:fontRef>
        </p:style>
        <p:txBody>
          <a:bodyPr anchor="ctr"/>
          <a:lstStyle/>
          <a:p>
            <a:pPr algn="ctr" fontAlgn="auto">
              <a:spcBef>
                <a:spcPts val="0"/>
              </a:spcBef>
              <a:spcAft>
                <a:spcPts val="0"/>
              </a:spcAft>
              <a:defRPr/>
            </a:pPr>
            <a:r>
              <a:rPr lang="el-GR" b="1" dirty="0">
                <a:solidFill>
                  <a:schemeClr val="accent4">
                    <a:lumMod val="50000"/>
                  </a:schemeClr>
                </a:solidFill>
                <a:effectLst>
                  <a:outerShdw blurRad="38100" dist="38100" dir="2700000" algn="tl">
                    <a:srgbClr val="000000">
                      <a:alpha val="43137"/>
                    </a:srgbClr>
                  </a:outerShdw>
                </a:effectLst>
              </a:rPr>
              <a:t>3</a:t>
            </a:r>
          </a:p>
        </p:txBody>
      </p:sp>
      <p:sp>
        <p:nvSpPr>
          <p:cNvPr id="37" name="36 - Έλλειψη"/>
          <p:cNvSpPr/>
          <p:nvPr/>
        </p:nvSpPr>
        <p:spPr>
          <a:xfrm>
            <a:off x="4859338" y="3789363"/>
            <a:ext cx="649287" cy="431800"/>
          </a:xfrm>
          <a:prstGeom prst="ellipse">
            <a:avLst/>
          </a:prstGeom>
          <a:ln w="22225"/>
        </p:spPr>
        <p:style>
          <a:lnRef idx="1">
            <a:schemeClr val="accent3"/>
          </a:lnRef>
          <a:fillRef idx="2">
            <a:schemeClr val="accent3"/>
          </a:fillRef>
          <a:effectRef idx="1">
            <a:schemeClr val="accent3"/>
          </a:effectRef>
          <a:fontRef idx="minor">
            <a:schemeClr val="dk1"/>
          </a:fontRef>
        </p:style>
        <p:txBody>
          <a:bodyPr anchor="ctr"/>
          <a:lstStyle/>
          <a:p>
            <a:pPr algn="ctr" fontAlgn="auto">
              <a:spcBef>
                <a:spcPts val="0"/>
              </a:spcBef>
              <a:spcAft>
                <a:spcPts val="0"/>
              </a:spcAft>
              <a:defRPr/>
            </a:pPr>
            <a:r>
              <a:rPr lang="el-GR" b="1" dirty="0">
                <a:solidFill>
                  <a:schemeClr val="accent4">
                    <a:lumMod val="50000"/>
                  </a:schemeClr>
                </a:solidFill>
                <a:effectLst>
                  <a:outerShdw blurRad="38100" dist="38100" dir="2700000" algn="tl">
                    <a:srgbClr val="000000">
                      <a:alpha val="43137"/>
                    </a:srgbClr>
                  </a:outerShdw>
                </a:effectLst>
              </a:rPr>
              <a:t>4</a:t>
            </a:r>
          </a:p>
        </p:txBody>
      </p:sp>
      <p:sp>
        <p:nvSpPr>
          <p:cNvPr id="38" name="37 - Έλλειψη"/>
          <p:cNvSpPr/>
          <p:nvPr/>
        </p:nvSpPr>
        <p:spPr>
          <a:xfrm>
            <a:off x="6372225" y="3789363"/>
            <a:ext cx="647700" cy="431800"/>
          </a:xfrm>
          <a:prstGeom prst="ellipse">
            <a:avLst/>
          </a:prstGeom>
          <a:ln w="22225"/>
        </p:spPr>
        <p:style>
          <a:lnRef idx="1">
            <a:schemeClr val="accent3"/>
          </a:lnRef>
          <a:fillRef idx="2">
            <a:schemeClr val="accent3"/>
          </a:fillRef>
          <a:effectRef idx="1">
            <a:schemeClr val="accent3"/>
          </a:effectRef>
          <a:fontRef idx="minor">
            <a:schemeClr val="dk1"/>
          </a:fontRef>
        </p:style>
        <p:txBody>
          <a:bodyPr anchor="ctr"/>
          <a:lstStyle/>
          <a:p>
            <a:pPr algn="ctr" fontAlgn="auto">
              <a:spcBef>
                <a:spcPts val="0"/>
              </a:spcBef>
              <a:spcAft>
                <a:spcPts val="0"/>
              </a:spcAft>
              <a:defRPr/>
            </a:pPr>
            <a:r>
              <a:rPr lang="el-GR" b="1" dirty="0">
                <a:solidFill>
                  <a:schemeClr val="accent4">
                    <a:lumMod val="50000"/>
                  </a:schemeClr>
                </a:solidFill>
                <a:effectLst>
                  <a:outerShdw blurRad="38100" dist="38100" dir="2700000" algn="tl">
                    <a:srgbClr val="000000">
                      <a:alpha val="43137"/>
                    </a:srgbClr>
                  </a:outerShdw>
                </a:effectLst>
              </a:rPr>
              <a:t>5</a:t>
            </a:r>
          </a:p>
        </p:txBody>
      </p:sp>
      <p:sp>
        <p:nvSpPr>
          <p:cNvPr id="39" name="38 - Έλλειψη"/>
          <p:cNvSpPr/>
          <p:nvPr/>
        </p:nvSpPr>
        <p:spPr>
          <a:xfrm>
            <a:off x="7956550" y="3789363"/>
            <a:ext cx="647700" cy="431800"/>
          </a:xfrm>
          <a:prstGeom prst="ellipse">
            <a:avLst/>
          </a:prstGeom>
          <a:ln w="22225"/>
        </p:spPr>
        <p:style>
          <a:lnRef idx="1">
            <a:schemeClr val="accent3"/>
          </a:lnRef>
          <a:fillRef idx="2">
            <a:schemeClr val="accent3"/>
          </a:fillRef>
          <a:effectRef idx="1">
            <a:schemeClr val="accent3"/>
          </a:effectRef>
          <a:fontRef idx="minor">
            <a:schemeClr val="dk1"/>
          </a:fontRef>
        </p:style>
        <p:txBody>
          <a:bodyPr anchor="ctr"/>
          <a:lstStyle/>
          <a:p>
            <a:pPr algn="ctr" fontAlgn="auto">
              <a:spcBef>
                <a:spcPts val="0"/>
              </a:spcBef>
              <a:spcAft>
                <a:spcPts val="0"/>
              </a:spcAft>
              <a:defRPr/>
            </a:pPr>
            <a:r>
              <a:rPr lang="el-GR" b="1" dirty="0">
                <a:solidFill>
                  <a:schemeClr val="accent4">
                    <a:lumMod val="50000"/>
                  </a:schemeClr>
                </a:solidFill>
                <a:effectLst>
                  <a:outerShdw blurRad="38100" dist="38100" dir="2700000" algn="tl">
                    <a:srgbClr val="000000">
                      <a:alpha val="43137"/>
                    </a:srgbClr>
                  </a:outerShdw>
                </a:effectLst>
              </a:rPr>
              <a:t>6</a:t>
            </a:r>
          </a:p>
        </p:txBody>
      </p:sp>
      <p:sp>
        <p:nvSpPr>
          <p:cNvPr id="41" name="40 - Θέση αριθμού διαφάνειας"/>
          <p:cNvSpPr>
            <a:spLocks noGrp="1"/>
          </p:cNvSpPr>
          <p:nvPr>
            <p:ph type="sldNum" sz="quarter" idx="12"/>
          </p:nvPr>
        </p:nvSpPr>
        <p:spPr/>
        <p:txBody>
          <a:bodyPr/>
          <a:lstStyle/>
          <a:p>
            <a:pPr>
              <a:defRPr/>
            </a:pPr>
            <a:fld id="{F8487EC7-977A-4D77-9F0B-9E79D943D2FC}" type="slidenum">
              <a:rPr lang="el-GR"/>
              <a:pPr>
                <a:defRPr/>
              </a:pPr>
              <a:t>6</a:t>
            </a:fld>
            <a:endParaRPr lang="el-GR" dirty="0"/>
          </a:p>
        </p:txBody>
      </p:sp>
      <p:sp>
        <p:nvSpPr>
          <p:cNvPr id="42" name="41 - Συν"/>
          <p:cNvSpPr/>
          <p:nvPr/>
        </p:nvSpPr>
        <p:spPr>
          <a:xfrm>
            <a:off x="1403648" y="5157192"/>
            <a:ext cx="216024" cy="216024"/>
          </a:xfrm>
          <a:prstGeom prst="mathPlus">
            <a:avLst/>
          </a:prstGeom>
        </p:spPr>
        <p:style>
          <a:lnRef idx="0">
            <a:schemeClr val="accent4"/>
          </a:lnRef>
          <a:fillRef idx="3">
            <a:schemeClr val="accent4"/>
          </a:fillRef>
          <a:effectRef idx="3">
            <a:schemeClr val="accent4"/>
          </a:effectRef>
          <a:fontRef idx="minor">
            <a:schemeClr val="lt1"/>
          </a:fontRef>
        </p:style>
        <p:txBody>
          <a:bodyPr anchor="ctr"/>
          <a:lstStyle/>
          <a:p>
            <a:pPr algn="ctr" fontAlgn="auto">
              <a:spcBef>
                <a:spcPts val="0"/>
              </a:spcBef>
              <a:spcAft>
                <a:spcPts val="0"/>
              </a:spcAft>
              <a:defRPr/>
            </a:pPr>
            <a:endParaRPr lang="el-GR"/>
          </a:p>
        </p:txBody>
      </p:sp>
      <p:sp>
        <p:nvSpPr>
          <p:cNvPr id="44" name="43 - Συν"/>
          <p:cNvSpPr/>
          <p:nvPr/>
        </p:nvSpPr>
        <p:spPr>
          <a:xfrm>
            <a:off x="2843808" y="5157192"/>
            <a:ext cx="216024" cy="216024"/>
          </a:xfrm>
          <a:prstGeom prst="mathPlus">
            <a:avLst/>
          </a:prstGeom>
        </p:spPr>
        <p:style>
          <a:lnRef idx="0">
            <a:schemeClr val="accent4"/>
          </a:lnRef>
          <a:fillRef idx="3">
            <a:schemeClr val="accent4"/>
          </a:fillRef>
          <a:effectRef idx="3">
            <a:schemeClr val="accent4"/>
          </a:effectRef>
          <a:fontRef idx="minor">
            <a:schemeClr val="lt1"/>
          </a:fontRef>
        </p:style>
        <p:txBody>
          <a:bodyPr anchor="ctr"/>
          <a:lstStyle/>
          <a:p>
            <a:pPr algn="ctr" fontAlgn="auto">
              <a:spcBef>
                <a:spcPts val="0"/>
              </a:spcBef>
              <a:spcAft>
                <a:spcPts val="0"/>
              </a:spcAft>
              <a:defRPr/>
            </a:pPr>
            <a:endParaRPr lang="el-GR"/>
          </a:p>
        </p:txBody>
      </p:sp>
      <p:sp>
        <p:nvSpPr>
          <p:cNvPr id="45" name="44 - Συν"/>
          <p:cNvSpPr/>
          <p:nvPr/>
        </p:nvSpPr>
        <p:spPr>
          <a:xfrm>
            <a:off x="4283968" y="5157192"/>
            <a:ext cx="216024" cy="216024"/>
          </a:xfrm>
          <a:prstGeom prst="mathPlus">
            <a:avLst/>
          </a:prstGeom>
        </p:spPr>
        <p:style>
          <a:lnRef idx="0">
            <a:schemeClr val="accent4"/>
          </a:lnRef>
          <a:fillRef idx="3">
            <a:schemeClr val="accent4"/>
          </a:fillRef>
          <a:effectRef idx="3">
            <a:schemeClr val="accent4"/>
          </a:effectRef>
          <a:fontRef idx="minor">
            <a:schemeClr val="lt1"/>
          </a:fontRef>
        </p:style>
        <p:txBody>
          <a:bodyPr anchor="ctr"/>
          <a:lstStyle/>
          <a:p>
            <a:pPr algn="ctr" fontAlgn="auto">
              <a:spcBef>
                <a:spcPts val="0"/>
              </a:spcBef>
              <a:spcAft>
                <a:spcPts val="0"/>
              </a:spcAft>
              <a:defRPr/>
            </a:pPr>
            <a:endParaRPr lang="el-GR"/>
          </a:p>
        </p:txBody>
      </p:sp>
      <p:sp>
        <p:nvSpPr>
          <p:cNvPr id="46" name="45 - Συν"/>
          <p:cNvSpPr/>
          <p:nvPr/>
        </p:nvSpPr>
        <p:spPr>
          <a:xfrm>
            <a:off x="5796136" y="5157192"/>
            <a:ext cx="216024" cy="216024"/>
          </a:xfrm>
          <a:prstGeom prst="mathPlus">
            <a:avLst/>
          </a:prstGeom>
        </p:spPr>
        <p:style>
          <a:lnRef idx="0">
            <a:schemeClr val="accent4"/>
          </a:lnRef>
          <a:fillRef idx="3">
            <a:schemeClr val="accent4"/>
          </a:fillRef>
          <a:effectRef idx="3">
            <a:schemeClr val="accent4"/>
          </a:effectRef>
          <a:fontRef idx="minor">
            <a:schemeClr val="lt1"/>
          </a:fontRef>
        </p:style>
        <p:txBody>
          <a:bodyPr anchor="ctr"/>
          <a:lstStyle/>
          <a:p>
            <a:pPr algn="ctr" fontAlgn="auto">
              <a:spcBef>
                <a:spcPts val="0"/>
              </a:spcBef>
              <a:spcAft>
                <a:spcPts val="0"/>
              </a:spcAft>
              <a:defRPr/>
            </a:pPr>
            <a:endParaRPr lang="el-GR"/>
          </a:p>
        </p:txBody>
      </p:sp>
      <p:sp>
        <p:nvSpPr>
          <p:cNvPr id="47" name="46 - Συν"/>
          <p:cNvSpPr/>
          <p:nvPr/>
        </p:nvSpPr>
        <p:spPr>
          <a:xfrm>
            <a:off x="7380312" y="5157192"/>
            <a:ext cx="216024" cy="216024"/>
          </a:xfrm>
          <a:prstGeom prst="mathPlus">
            <a:avLst/>
          </a:prstGeom>
        </p:spPr>
        <p:style>
          <a:lnRef idx="0">
            <a:schemeClr val="accent4"/>
          </a:lnRef>
          <a:fillRef idx="3">
            <a:schemeClr val="accent4"/>
          </a:fillRef>
          <a:effectRef idx="3">
            <a:schemeClr val="accent4"/>
          </a:effectRef>
          <a:fontRef idx="minor">
            <a:schemeClr val="lt1"/>
          </a:fontRef>
        </p:style>
        <p:txBody>
          <a:bodyPr anchor="ctr"/>
          <a:lstStyle/>
          <a:p>
            <a:pPr algn="ctr" fontAlgn="auto">
              <a:spcBef>
                <a:spcPts val="0"/>
              </a:spcBef>
              <a:spcAft>
                <a:spcPts val="0"/>
              </a:spcAft>
              <a:defRPr/>
            </a:pPr>
            <a:endParaRPr lang="el-G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dissolve">
                                      <p:cBhvr>
                                        <p:cTn id="7" dur="500"/>
                                        <p:tgtEl>
                                          <p:spTgt spid="23"/>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1"/>
                                        </p:tgtEl>
                                        <p:attrNameLst>
                                          <p:attrName>style.visibility</p:attrName>
                                        </p:attrNameLst>
                                      </p:cBhvr>
                                      <p:to>
                                        <p:strVal val="visible"/>
                                      </p:to>
                                    </p:set>
                                    <p:animEffect transition="in" filter="dissolve">
                                      <p:cBhvr>
                                        <p:cTn id="12" dur="500"/>
                                        <p:tgtEl>
                                          <p:spTgt spid="21"/>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20"/>
                                        </p:tgtEl>
                                        <p:attrNameLst>
                                          <p:attrName>style.visibility</p:attrName>
                                        </p:attrNameLst>
                                      </p:cBhvr>
                                      <p:to>
                                        <p:strVal val="visible"/>
                                      </p:to>
                                    </p:set>
                                    <p:animEffect transition="in" filter="dissolve">
                                      <p:cBhvr>
                                        <p:cTn id="17" dur="500"/>
                                        <p:tgtEl>
                                          <p:spTgt spid="20"/>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9"/>
                                        </p:tgtEl>
                                        <p:attrNameLst>
                                          <p:attrName>style.visibility</p:attrName>
                                        </p:attrNameLst>
                                      </p:cBhvr>
                                      <p:to>
                                        <p:strVal val="visible"/>
                                      </p:to>
                                    </p:set>
                                    <p:animEffect transition="in" filter="dissolve">
                                      <p:cBhvr>
                                        <p:cTn id="22" dur="500"/>
                                        <p:tgtEl>
                                          <p:spTgt spid="19"/>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24"/>
                                        </p:tgtEl>
                                        <p:attrNameLst>
                                          <p:attrName>style.visibility</p:attrName>
                                        </p:attrNameLst>
                                      </p:cBhvr>
                                      <p:to>
                                        <p:strVal val="visible"/>
                                      </p:to>
                                    </p:set>
                                    <p:animEffect transition="in" filter="dissolve">
                                      <p:cBhvr>
                                        <p:cTn id="27" dur="500"/>
                                        <p:tgtEl>
                                          <p:spTgt spid="24"/>
                                        </p:tgtEl>
                                      </p:cBhvr>
                                    </p:animEffect>
                                  </p:childTnLst>
                                </p:cTn>
                              </p:par>
                              <p:par>
                                <p:cTn id="28" presetID="9" presetClass="entr" presetSubtype="0" fill="hold" grpId="0" nodeType="withEffect">
                                  <p:stCondLst>
                                    <p:cond delay="0"/>
                                  </p:stCondLst>
                                  <p:childTnLst>
                                    <p:set>
                                      <p:cBhvr>
                                        <p:cTn id="29" dur="1" fill="hold">
                                          <p:stCondLst>
                                            <p:cond delay="0"/>
                                          </p:stCondLst>
                                        </p:cTn>
                                        <p:tgtEl>
                                          <p:spTgt spid="25"/>
                                        </p:tgtEl>
                                        <p:attrNameLst>
                                          <p:attrName>style.visibility</p:attrName>
                                        </p:attrNameLst>
                                      </p:cBhvr>
                                      <p:to>
                                        <p:strVal val="visible"/>
                                      </p:to>
                                    </p:set>
                                    <p:animEffect transition="in" filter="dissolve">
                                      <p:cBhvr>
                                        <p:cTn id="30" dur="500"/>
                                        <p:tgtEl>
                                          <p:spTgt spid="25"/>
                                        </p:tgtEl>
                                      </p:cBhvr>
                                    </p:animEffect>
                                  </p:childTnLst>
                                </p:cTn>
                              </p:par>
                            </p:childTnLst>
                          </p:cTn>
                        </p:par>
                      </p:childTnLst>
                    </p:cTn>
                  </p:par>
                  <p:par>
                    <p:cTn id="31" fill="hold">
                      <p:stCondLst>
                        <p:cond delay="indefinite"/>
                      </p:stCondLst>
                      <p:childTnLst>
                        <p:par>
                          <p:cTn id="32" fill="hold">
                            <p:stCondLst>
                              <p:cond delay="0"/>
                            </p:stCondLst>
                            <p:childTnLst>
                              <p:par>
                                <p:cTn id="33" presetID="9" presetClass="entr" presetSubtype="0" fill="hold" grpId="0" nodeType="clickEffect">
                                  <p:stCondLst>
                                    <p:cond delay="0"/>
                                  </p:stCondLst>
                                  <p:childTnLst>
                                    <p:set>
                                      <p:cBhvr>
                                        <p:cTn id="34" dur="1" fill="hold">
                                          <p:stCondLst>
                                            <p:cond delay="0"/>
                                          </p:stCondLst>
                                        </p:cTn>
                                        <p:tgtEl>
                                          <p:spTgt spid="34"/>
                                        </p:tgtEl>
                                        <p:attrNameLst>
                                          <p:attrName>style.visibility</p:attrName>
                                        </p:attrNameLst>
                                      </p:cBhvr>
                                      <p:to>
                                        <p:strVal val="visible"/>
                                      </p:to>
                                    </p:set>
                                    <p:animEffect transition="in" filter="dissolve">
                                      <p:cBhvr>
                                        <p:cTn id="35" dur="500"/>
                                        <p:tgtEl>
                                          <p:spTgt spid="34"/>
                                        </p:tgtEl>
                                      </p:cBhvr>
                                    </p:animEffect>
                                  </p:childTnLst>
                                </p:cTn>
                              </p:par>
                              <p:par>
                                <p:cTn id="36" presetID="9" presetClass="entr" presetSubtype="0" fill="hold" grpId="0" nodeType="withEffect">
                                  <p:stCondLst>
                                    <p:cond delay="0"/>
                                  </p:stCondLst>
                                  <p:childTnLst>
                                    <p:set>
                                      <p:cBhvr>
                                        <p:cTn id="37" dur="1" fill="hold">
                                          <p:stCondLst>
                                            <p:cond delay="0"/>
                                          </p:stCondLst>
                                        </p:cTn>
                                        <p:tgtEl>
                                          <p:spTgt spid="28"/>
                                        </p:tgtEl>
                                        <p:attrNameLst>
                                          <p:attrName>style.visibility</p:attrName>
                                        </p:attrNameLst>
                                      </p:cBhvr>
                                      <p:to>
                                        <p:strVal val="visible"/>
                                      </p:to>
                                    </p:set>
                                    <p:animEffect transition="in" filter="dissolve">
                                      <p:cBhvr>
                                        <p:cTn id="38" dur="500"/>
                                        <p:tgtEl>
                                          <p:spTgt spid="28"/>
                                        </p:tgtEl>
                                      </p:cBhvr>
                                    </p:animEffec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42"/>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35"/>
                                        </p:tgtEl>
                                        <p:attrNameLst>
                                          <p:attrName>style.visibility</p:attrName>
                                        </p:attrNameLst>
                                      </p:cBhvr>
                                      <p:to>
                                        <p:strVal val="visible"/>
                                      </p:to>
                                    </p:set>
                                    <p:animEffect transition="in" filter="dissolve">
                                      <p:cBhvr>
                                        <p:cTn id="47" dur="500"/>
                                        <p:tgtEl>
                                          <p:spTgt spid="35"/>
                                        </p:tgtEl>
                                      </p:cBhvr>
                                    </p:animEffect>
                                  </p:childTnLst>
                                </p:cTn>
                              </p:par>
                              <p:par>
                                <p:cTn id="48" presetID="9" presetClass="entr" presetSubtype="0" fill="hold" grpId="0" nodeType="withEffect">
                                  <p:stCondLst>
                                    <p:cond delay="0"/>
                                  </p:stCondLst>
                                  <p:childTnLst>
                                    <p:set>
                                      <p:cBhvr>
                                        <p:cTn id="49" dur="1" fill="hold">
                                          <p:stCondLst>
                                            <p:cond delay="0"/>
                                          </p:stCondLst>
                                        </p:cTn>
                                        <p:tgtEl>
                                          <p:spTgt spid="30"/>
                                        </p:tgtEl>
                                        <p:attrNameLst>
                                          <p:attrName>style.visibility</p:attrName>
                                        </p:attrNameLst>
                                      </p:cBhvr>
                                      <p:to>
                                        <p:strVal val="visible"/>
                                      </p:to>
                                    </p:set>
                                    <p:animEffect transition="in" filter="dissolve">
                                      <p:cBhvr>
                                        <p:cTn id="50" dur="500"/>
                                        <p:tgtEl>
                                          <p:spTgt spid="30"/>
                                        </p:tgtEl>
                                      </p:cBhvr>
                                    </p:animEffec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44"/>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9" presetClass="entr" presetSubtype="0" fill="hold" grpId="0" nodeType="clickEffect">
                                  <p:stCondLst>
                                    <p:cond delay="0"/>
                                  </p:stCondLst>
                                  <p:childTnLst>
                                    <p:set>
                                      <p:cBhvr>
                                        <p:cTn id="58" dur="1" fill="hold">
                                          <p:stCondLst>
                                            <p:cond delay="0"/>
                                          </p:stCondLst>
                                        </p:cTn>
                                        <p:tgtEl>
                                          <p:spTgt spid="36"/>
                                        </p:tgtEl>
                                        <p:attrNameLst>
                                          <p:attrName>style.visibility</p:attrName>
                                        </p:attrNameLst>
                                      </p:cBhvr>
                                      <p:to>
                                        <p:strVal val="visible"/>
                                      </p:to>
                                    </p:set>
                                    <p:animEffect transition="in" filter="dissolve">
                                      <p:cBhvr>
                                        <p:cTn id="59" dur="500"/>
                                        <p:tgtEl>
                                          <p:spTgt spid="36"/>
                                        </p:tgtEl>
                                      </p:cBhvr>
                                    </p:animEffect>
                                  </p:childTnLst>
                                </p:cTn>
                              </p:par>
                              <p:par>
                                <p:cTn id="60" presetID="9" presetClass="entr" presetSubtype="0" fill="hold" grpId="0" nodeType="withEffect">
                                  <p:stCondLst>
                                    <p:cond delay="0"/>
                                  </p:stCondLst>
                                  <p:childTnLst>
                                    <p:set>
                                      <p:cBhvr>
                                        <p:cTn id="61" dur="1" fill="hold">
                                          <p:stCondLst>
                                            <p:cond delay="0"/>
                                          </p:stCondLst>
                                        </p:cTn>
                                        <p:tgtEl>
                                          <p:spTgt spid="29"/>
                                        </p:tgtEl>
                                        <p:attrNameLst>
                                          <p:attrName>style.visibility</p:attrName>
                                        </p:attrNameLst>
                                      </p:cBhvr>
                                      <p:to>
                                        <p:strVal val="visible"/>
                                      </p:to>
                                    </p:set>
                                    <p:animEffect transition="in" filter="dissolve">
                                      <p:cBhvr>
                                        <p:cTn id="62" dur="500"/>
                                        <p:tgtEl>
                                          <p:spTgt spid="29"/>
                                        </p:tgtEl>
                                      </p:cBhvr>
                                    </p:animEffec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45"/>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9" presetClass="entr" presetSubtype="0" fill="hold" grpId="0" nodeType="clickEffect">
                                  <p:stCondLst>
                                    <p:cond delay="0"/>
                                  </p:stCondLst>
                                  <p:childTnLst>
                                    <p:set>
                                      <p:cBhvr>
                                        <p:cTn id="70" dur="1" fill="hold">
                                          <p:stCondLst>
                                            <p:cond delay="0"/>
                                          </p:stCondLst>
                                        </p:cTn>
                                        <p:tgtEl>
                                          <p:spTgt spid="37"/>
                                        </p:tgtEl>
                                        <p:attrNameLst>
                                          <p:attrName>style.visibility</p:attrName>
                                        </p:attrNameLst>
                                      </p:cBhvr>
                                      <p:to>
                                        <p:strVal val="visible"/>
                                      </p:to>
                                    </p:set>
                                    <p:animEffect transition="in" filter="dissolve">
                                      <p:cBhvr>
                                        <p:cTn id="71" dur="500"/>
                                        <p:tgtEl>
                                          <p:spTgt spid="37"/>
                                        </p:tgtEl>
                                      </p:cBhvr>
                                    </p:animEffect>
                                  </p:childTnLst>
                                </p:cTn>
                              </p:par>
                              <p:par>
                                <p:cTn id="72" presetID="9" presetClass="entr" presetSubtype="0" fill="hold" grpId="0" nodeType="withEffect">
                                  <p:stCondLst>
                                    <p:cond delay="0"/>
                                  </p:stCondLst>
                                  <p:childTnLst>
                                    <p:set>
                                      <p:cBhvr>
                                        <p:cTn id="73" dur="1" fill="hold">
                                          <p:stCondLst>
                                            <p:cond delay="0"/>
                                          </p:stCondLst>
                                        </p:cTn>
                                        <p:tgtEl>
                                          <p:spTgt spid="31"/>
                                        </p:tgtEl>
                                        <p:attrNameLst>
                                          <p:attrName>style.visibility</p:attrName>
                                        </p:attrNameLst>
                                      </p:cBhvr>
                                      <p:to>
                                        <p:strVal val="visible"/>
                                      </p:to>
                                    </p:set>
                                    <p:animEffect transition="in" filter="dissolve">
                                      <p:cBhvr>
                                        <p:cTn id="74" dur="500"/>
                                        <p:tgtEl>
                                          <p:spTgt spid="31"/>
                                        </p:tgtEl>
                                      </p:cBhvr>
                                    </p:animEffec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nodeType="clickEffect">
                                  <p:stCondLst>
                                    <p:cond delay="0"/>
                                  </p:stCondLst>
                                  <p:childTnLst>
                                    <p:set>
                                      <p:cBhvr>
                                        <p:cTn id="78" dur="1" fill="hold">
                                          <p:stCondLst>
                                            <p:cond delay="0"/>
                                          </p:stCondLst>
                                        </p:cTn>
                                        <p:tgtEl>
                                          <p:spTgt spid="46"/>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9" presetClass="entr" presetSubtype="0" fill="hold" grpId="0" nodeType="clickEffect">
                                  <p:stCondLst>
                                    <p:cond delay="0"/>
                                  </p:stCondLst>
                                  <p:childTnLst>
                                    <p:set>
                                      <p:cBhvr>
                                        <p:cTn id="82" dur="1" fill="hold">
                                          <p:stCondLst>
                                            <p:cond delay="0"/>
                                          </p:stCondLst>
                                        </p:cTn>
                                        <p:tgtEl>
                                          <p:spTgt spid="38"/>
                                        </p:tgtEl>
                                        <p:attrNameLst>
                                          <p:attrName>style.visibility</p:attrName>
                                        </p:attrNameLst>
                                      </p:cBhvr>
                                      <p:to>
                                        <p:strVal val="visible"/>
                                      </p:to>
                                    </p:set>
                                    <p:animEffect transition="in" filter="dissolve">
                                      <p:cBhvr>
                                        <p:cTn id="83" dur="500"/>
                                        <p:tgtEl>
                                          <p:spTgt spid="38"/>
                                        </p:tgtEl>
                                      </p:cBhvr>
                                    </p:animEffect>
                                  </p:childTnLst>
                                </p:cTn>
                              </p:par>
                              <p:par>
                                <p:cTn id="84" presetID="9" presetClass="entr" presetSubtype="0" fill="hold" grpId="0" nodeType="withEffect">
                                  <p:stCondLst>
                                    <p:cond delay="0"/>
                                  </p:stCondLst>
                                  <p:childTnLst>
                                    <p:set>
                                      <p:cBhvr>
                                        <p:cTn id="85" dur="1" fill="hold">
                                          <p:stCondLst>
                                            <p:cond delay="0"/>
                                          </p:stCondLst>
                                        </p:cTn>
                                        <p:tgtEl>
                                          <p:spTgt spid="32"/>
                                        </p:tgtEl>
                                        <p:attrNameLst>
                                          <p:attrName>style.visibility</p:attrName>
                                        </p:attrNameLst>
                                      </p:cBhvr>
                                      <p:to>
                                        <p:strVal val="visible"/>
                                      </p:to>
                                    </p:set>
                                    <p:animEffect transition="in" filter="dissolve">
                                      <p:cBhvr>
                                        <p:cTn id="86" dur="500"/>
                                        <p:tgtEl>
                                          <p:spTgt spid="32"/>
                                        </p:tgtEl>
                                      </p:cBhvr>
                                    </p:animEffect>
                                  </p:childTnLst>
                                </p:cTn>
                              </p:par>
                            </p:childTnLst>
                          </p:cTn>
                        </p:par>
                      </p:childTnLst>
                    </p:cTn>
                  </p:par>
                  <p:par>
                    <p:cTn id="87" fill="hold">
                      <p:stCondLst>
                        <p:cond delay="indefinite"/>
                      </p:stCondLst>
                      <p:childTnLst>
                        <p:par>
                          <p:cTn id="88" fill="hold">
                            <p:stCondLst>
                              <p:cond delay="0"/>
                            </p:stCondLst>
                            <p:childTnLst>
                              <p:par>
                                <p:cTn id="89" presetID="1" presetClass="entr" presetSubtype="0" fill="hold" nodeType="clickEffect">
                                  <p:stCondLst>
                                    <p:cond delay="0"/>
                                  </p:stCondLst>
                                  <p:childTnLst>
                                    <p:set>
                                      <p:cBhvr>
                                        <p:cTn id="90" dur="1" fill="hold">
                                          <p:stCondLst>
                                            <p:cond delay="0"/>
                                          </p:stCondLst>
                                        </p:cTn>
                                        <p:tgtEl>
                                          <p:spTgt spid="47"/>
                                        </p:tgtEl>
                                        <p:attrNameLst>
                                          <p:attrName>style.visibility</p:attrName>
                                        </p:attrNameLst>
                                      </p:cBhvr>
                                      <p:to>
                                        <p:strVal val="visible"/>
                                      </p:to>
                                    </p:set>
                                  </p:childTnLst>
                                </p:cTn>
                              </p:par>
                            </p:childTnLst>
                          </p:cTn>
                        </p:par>
                      </p:childTnLst>
                    </p:cTn>
                  </p:par>
                  <p:par>
                    <p:cTn id="91" fill="hold">
                      <p:stCondLst>
                        <p:cond delay="indefinite"/>
                      </p:stCondLst>
                      <p:childTnLst>
                        <p:par>
                          <p:cTn id="92" fill="hold">
                            <p:stCondLst>
                              <p:cond delay="0"/>
                            </p:stCondLst>
                            <p:childTnLst>
                              <p:par>
                                <p:cTn id="93" presetID="9" presetClass="entr" presetSubtype="0" fill="hold" grpId="0" nodeType="clickEffect">
                                  <p:stCondLst>
                                    <p:cond delay="0"/>
                                  </p:stCondLst>
                                  <p:childTnLst>
                                    <p:set>
                                      <p:cBhvr>
                                        <p:cTn id="94" dur="1" fill="hold">
                                          <p:stCondLst>
                                            <p:cond delay="0"/>
                                          </p:stCondLst>
                                        </p:cTn>
                                        <p:tgtEl>
                                          <p:spTgt spid="39"/>
                                        </p:tgtEl>
                                        <p:attrNameLst>
                                          <p:attrName>style.visibility</p:attrName>
                                        </p:attrNameLst>
                                      </p:cBhvr>
                                      <p:to>
                                        <p:strVal val="visible"/>
                                      </p:to>
                                    </p:set>
                                    <p:animEffect transition="in" filter="dissolve">
                                      <p:cBhvr>
                                        <p:cTn id="95" dur="500"/>
                                        <p:tgtEl>
                                          <p:spTgt spid="39"/>
                                        </p:tgtEl>
                                      </p:cBhvr>
                                    </p:animEffect>
                                  </p:childTnLst>
                                </p:cTn>
                              </p:par>
                              <p:par>
                                <p:cTn id="96" presetID="9" presetClass="entr" presetSubtype="0" fill="hold" grpId="0" nodeType="withEffect">
                                  <p:stCondLst>
                                    <p:cond delay="0"/>
                                  </p:stCondLst>
                                  <p:childTnLst>
                                    <p:set>
                                      <p:cBhvr>
                                        <p:cTn id="97" dur="1" fill="hold">
                                          <p:stCondLst>
                                            <p:cond delay="0"/>
                                          </p:stCondLst>
                                        </p:cTn>
                                        <p:tgtEl>
                                          <p:spTgt spid="33"/>
                                        </p:tgtEl>
                                        <p:attrNameLst>
                                          <p:attrName>style.visibility</p:attrName>
                                        </p:attrNameLst>
                                      </p:cBhvr>
                                      <p:to>
                                        <p:strVal val="visible"/>
                                      </p:to>
                                    </p:set>
                                    <p:animEffect transition="in" filter="dissolve">
                                      <p:cBhvr>
                                        <p:cTn id="98" dur="50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0" grpId="0" animBg="1"/>
      <p:bldP spid="21" grpId="0" animBg="1"/>
      <p:bldP spid="23" grpId="0" animBg="1"/>
      <p:bldP spid="25" grpId="0" animBg="1"/>
      <p:bldP spid="28" grpId="0" animBg="1"/>
      <p:bldP spid="29" grpId="0" animBg="1"/>
      <p:bldP spid="30" grpId="0" animBg="1"/>
      <p:bldP spid="31" grpId="0" animBg="1"/>
      <p:bldP spid="32" grpId="0" animBg="1"/>
      <p:bldP spid="33" grpId="0" animBg="1"/>
      <p:bldP spid="34" grpId="0" animBg="1"/>
      <p:bldP spid="35" grpId="0" animBg="1"/>
      <p:bldP spid="36" grpId="0" animBg="1"/>
      <p:bldP spid="37" grpId="0" animBg="1"/>
      <p:bldP spid="38" grpId="0" animBg="1"/>
      <p:bldP spid="3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0" y="0"/>
            <a:ext cx="9144000" cy="431800"/>
          </a:xfrm>
        </p:spPr>
        <p:txBody>
          <a:bodyPr rtlCol="0">
            <a:noAutofit/>
          </a:bodyPr>
          <a:lstStyle/>
          <a:p>
            <a:pPr eaLnBrk="1" fontAlgn="auto" hangingPunct="1">
              <a:spcAft>
                <a:spcPts val="0"/>
              </a:spcAft>
              <a:defRPr/>
            </a:pPr>
            <a:r>
              <a:rPr lang="el-GR" sz="2400" b="1" dirty="0">
                <a:solidFill>
                  <a:schemeClr val="accent4">
                    <a:lumMod val="50000"/>
                  </a:schemeClr>
                </a:solidFill>
                <a:effectLst>
                  <a:outerShdw blurRad="38100" dist="38100" dir="2700000" algn="tl">
                    <a:srgbClr val="000000">
                      <a:alpha val="43137"/>
                    </a:srgbClr>
                  </a:outerShdw>
                </a:effectLst>
              </a:rPr>
              <a:t>Ενδεικτικά ποσοστά  έμφασης σε κάθε σκοπό ανά βαθμίδα </a:t>
            </a:r>
            <a:r>
              <a:rPr lang="el-GR" sz="2400" b="1" dirty="0" err="1">
                <a:solidFill>
                  <a:schemeClr val="accent4">
                    <a:lumMod val="50000"/>
                  </a:schemeClr>
                </a:solidFill>
                <a:effectLst>
                  <a:outerShdw blurRad="38100" dist="38100" dir="2700000" algn="tl">
                    <a:srgbClr val="000000">
                      <a:alpha val="43137"/>
                    </a:srgbClr>
                  </a:outerShdw>
                </a:effectLst>
              </a:rPr>
              <a:t>εκπ</a:t>
            </a:r>
            <a:r>
              <a:rPr lang="el-GR" sz="2400" b="1" dirty="0">
                <a:solidFill>
                  <a:schemeClr val="accent4">
                    <a:lumMod val="50000"/>
                  </a:schemeClr>
                </a:solidFill>
                <a:effectLst>
                  <a:outerShdw blurRad="38100" dist="38100" dir="2700000" algn="tl">
                    <a:srgbClr val="000000">
                      <a:alpha val="43137"/>
                    </a:srgbClr>
                  </a:outerShdw>
                </a:effectLst>
              </a:rPr>
              <a:t>/σης</a:t>
            </a:r>
            <a:r>
              <a:rPr lang="el-GR" sz="2200" dirty="0">
                <a:solidFill>
                  <a:schemeClr val="accent4">
                    <a:lumMod val="50000"/>
                  </a:schemeClr>
                </a:solidFill>
              </a:rPr>
              <a:t>*</a:t>
            </a:r>
          </a:p>
        </p:txBody>
      </p:sp>
      <p:sp>
        <p:nvSpPr>
          <p:cNvPr id="3" name="2 - Θέση αριθμού διαφάνειας"/>
          <p:cNvSpPr>
            <a:spLocks noGrp="1"/>
          </p:cNvSpPr>
          <p:nvPr>
            <p:ph type="sldNum" sz="quarter" idx="12"/>
          </p:nvPr>
        </p:nvSpPr>
        <p:spPr/>
        <p:txBody>
          <a:bodyPr/>
          <a:lstStyle/>
          <a:p>
            <a:pPr>
              <a:defRPr/>
            </a:pPr>
            <a:fld id="{3EEF8AC9-61A1-40B6-B28A-3D5043D2A858}" type="slidenum">
              <a:rPr lang="el-GR"/>
              <a:pPr>
                <a:defRPr/>
              </a:pPr>
              <a:t>7</a:t>
            </a:fld>
            <a:endParaRPr lang="el-GR"/>
          </a:p>
        </p:txBody>
      </p:sp>
      <p:graphicFrame>
        <p:nvGraphicFramePr>
          <p:cNvPr id="5" name="4 - Πίνακας"/>
          <p:cNvGraphicFramePr>
            <a:graphicFrameLocks noGrp="1"/>
          </p:cNvGraphicFramePr>
          <p:nvPr/>
        </p:nvGraphicFramePr>
        <p:xfrm>
          <a:off x="250825" y="692150"/>
          <a:ext cx="8568952" cy="4392489"/>
        </p:xfrm>
        <a:graphic>
          <a:graphicData uri="http://schemas.openxmlformats.org/drawingml/2006/table">
            <a:tbl>
              <a:tblPr firstRow="1" bandRow="1">
                <a:tableStyleId>{1E171933-4619-4E11-9A3F-F7608DF75F80}</a:tableStyleId>
              </a:tblPr>
              <a:tblGrid>
                <a:gridCol w="2142238">
                  <a:extLst>
                    <a:ext uri="{9D8B030D-6E8A-4147-A177-3AD203B41FA5}">
                      <a16:colId xmlns:a16="http://schemas.microsoft.com/office/drawing/2014/main" val="20000"/>
                    </a:ext>
                  </a:extLst>
                </a:gridCol>
                <a:gridCol w="1674184">
                  <a:extLst>
                    <a:ext uri="{9D8B030D-6E8A-4147-A177-3AD203B41FA5}">
                      <a16:colId xmlns:a16="http://schemas.microsoft.com/office/drawing/2014/main" val="20001"/>
                    </a:ext>
                  </a:extLst>
                </a:gridCol>
                <a:gridCol w="1296144">
                  <a:extLst>
                    <a:ext uri="{9D8B030D-6E8A-4147-A177-3AD203B41FA5}">
                      <a16:colId xmlns:a16="http://schemas.microsoft.com/office/drawing/2014/main" val="20002"/>
                    </a:ext>
                  </a:extLst>
                </a:gridCol>
                <a:gridCol w="1224833">
                  <a:extLst>
                    <a:ext uri="{9D8B030D-6E8A-4147-A177-3AD203B41FA5}">
                      <a16:colId xmlns:a16="http://schemas.microsoft.com/office/drawing/2014/main" val="20003"/>
                    </a:ext>
                  </a:extLst>
                </a:gridCol>
                <a:gridCol w="1160434">
                  <a:extLst>
                    <a:ext uri="{9D8B030D-6E8A-4147-A177-3AD203B41FA5}">
                      <a16:colId xmlns:a16="http://schemas.microsoft.com/office/drawing/2014/main" val="20004"/>
                    </a:ext>
                  </a:extLst>
                </a:gridCol>
                <a:gridCol w="1071119">
                  <a:extLst>
                    <a:ext uri="{9D8B030D-6E8A-4147-A177-3AD203B41FA5}">
                      <a16:colId xmlns:a16="http://schemas.microsoft.com/office/drawing/2014/main" val="20005"/>
                    </a:ext>
                  </a:extLst>
                </a:gridCol>
              </a:tblGrid>
              <a:tr h="450512">
                <a:tc rowSpan="2">
                  <a:txBody>
                    <a:bodyPr/>
                    <a:lstStyle/>
                    <a:p>
                      <a:endParaRPr lang="el-GR" sz="1400" dirty="0">
                        <a:solidFill>
                          <a:schemeClr val="accent4">
                            <a:lumMod val="50000"/>
                          </a:schemeClr>
                        </a:solidFill>
                      </a:endParaRPr>
                    </a:p>
                  </a:txBody>
                  <a:tcPr anchor="ctr">
                    <a:lnL w="12700" cap="flat" cmpd="sng" algn="ctr">
                      <a:no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92D050"/>
                      </a:solidFill>
                      <a:prstDash val="solid"/>
                      <a:round/>
                      <a:headEnd type="none" w="med" len="med"/>
                      <a:tailEnd type="none" w="med" len="med"/>
                    </a:lnB>
                    <a:noFill/>
                  </a:tcPr>
                </a:tc>
                <a:tc rowSpan="2">
                  <a:txBody>
                    <a:bodyPr/>
                    <a:lstStyle/>
                    <a:p>
                      <a:pPr algn="ctr"/>
                      <a:r>
                        <a:rPr lang="el-GR" dirty="0">
                          <a:effectLst>
                            <a:outerShdw blurRad="38100" dist="38100" dir="2700000" algn="tl">
                              <a:srgbClr val="000000">
                                <a:alpha val="43137"/>
                              </a:srgbClr>
                            </a:outerShdw>
                          </a:effectLst>
                        </a:rPr>
                        <a:t>Νηπιαγωγείο </a:t>
                      </a:r>
                      <a:endParaRPr lang="el-GR" dirty="0">
                        <a:solidFill>
                          <a:schemeClr val="accent4">
                            <a:lumMod val="50000"/>
                          </a:schemeClr>
                        </a:solidFill>
                        <a:effectLst>
                          <a:outerShdw blurRad="38100" dist="38100" dir="2700000" algn="tl">
                            <a:srgbClr val="000000">
                              <a:alpha val="43137"/>
                            </a:srgbClr>
                          </a:outerShdw>
                        </a:effectLst>
                      </a:endParaRPr>
                    </a:p>
                  </a:txBody>
                  <a:tcPr anchor="ct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92D050"/>
                      </a:solidFill>
                      <a:prstDash val="solid"/>
                      <a:round/>
                      <a:headEnd type="none" w="med" len="med"/>
                      <a:tailEnd type="none" w="med" len="med"/>
                    </a:lnB>
                  </a:tcPr>
                </a:tc>
                <a:tc gridSpan="2">
                  <a:txBody>
                    <a:bodyPr/>
                    <a:lstStyle/>
                    <a:p>
                      <a:pPr algn="ctr"/>
                      <a:r>
                        <a:rPr lang="el-GR" dirty="0">
                          <a:effectLst>
                            <a:outerShdw blurRad="38100" dist="38100" dir="2700000" algn="tl">
                              <a:srgbClr val="000000">
                                <a:alpha val="43137"/>
                              </a:srgbClr>
                            </a:outerShdw>
                          </a:effectLst>
                        </a:rPr>
                        <a:t>Πρωτοβάθμια  </a:t>
                      </a:r>
                      <a:endParaRPr lang="el-GR" dirty="0">
                        <a:solidFill>
                          <a:schemeClr val="accent4">
                            <a:lumMod val="50000"/>
                          </a:schemeClr>
                        </a:solidFill>
                        <a:effectLst>
                          <a:outerShdw blurRad="38100" dist="38100" dir="2700000" algn="tl">
                            <a:srgbClr val="000000">
                              <a:alpha val="43137"/>
                            </a:srgbClr>
                          </a:outerShdw>
                        </a:effectLst>
                      </a:endParaRPr>
                    </a:p>
                  </a:txBody>
                  <a:tcPr anchor="ct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hMerge="1">
                  <a:txBody>
                    <a:bodyPr/>
                    <a:lstStyle/>
                    <a:p>
                      <a:endParaRPr lang="el-GR" dirty="0"/>
                    </a:p>
                  </a:txBody>
                  <a:tcPr/>
                </a:tc>
                <a:tc gridSpan="2">
                  <a:txBody>
                    <a:bodyPr/>
                    <a:lstStyle/>
                    <a:p>
                      <a:pPr algn="ctr"/>
                      <a:r>
                        <a:rPr lang="el-GR" dirty="0">
                          <a:effectLst>
                            <a:outerShdw blurRad="38100" dist="38100" dir="2700000" algn="tl">
                              <a:srgbClr val="000000">
                                <a:alpha val="43137"/>
                              </a:srgbClr>
                            </a:outerShdw>
                          </a:effectLst>
                        </a:rPr>
                        <a:t>Δευτεροβάθμια </a:t>
                      </a:r>
                      <a:endParaRPr lang="el-GR" dirty="0">
                        <a:solidFill>
                          <a:schemeClr val="accent4">
                            <a:lumMod val="50000"/>
                          </a:schemeClr>
                        </a:solidFill>
                        <a:effectLst>
                          <a:outerShdw blurRad="38100" dist="38100" dir="2700000" algn="tl">
                            <a:srgbClr val="000000">
                              <a:alpha val="43137"/>
                            </a:srgbClr>
                          </a:outerShdw>
                        </a:effectLst>
                      </a:endParaRPr>
                    </a:p>
                  </a:txBody>
                  <a:tcPr anchor="ctr">
                    <a:lnL w="12700" cap="flat" cmpd="sng" algn="ctr">
                      <a:solidFill>
                        <a:srgbClr val="92D050"/>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hMerge="1">
                  <a:txBody>
                    <a:bodyPr/>
                    <a:lstStyle/>
                    <a:p>
                      <a:endParaRPr lang="el-GR" dirty="0"/>
                    </a:p>
                  </a:txBody>
                  <a:tcPr/>
                </a:tc>
                <a:extLst>
                  <a:ext uri="{0D108BD9-81ED-4DB2-BD59-A6C34878D82A}">
                    <a16:rowId xmlns:a16="http://schemas.microsoft.com/office/drawing/2014/main" val="10000"/>
                  </a:ext>
                </a:extLst>
              </a:tr>
              <a:tr h="788395">
                <a:tc vMerge="1">
                  <a:txBody>
                    <a:bodyPr/>
                    <a:lstStyle/>
                    <a:p>
                      <a:endParaRPr lang="el-GR"/>
                    </a:p>
                  </a:txBody>
                  <a:tcPr/>
                </a:tc>
                <a:tc vMerge="1">
                  <a:txBody>
                    <a:bodyPr/>
                    <a:lstStyle/>
                    <a:p>
                      <a:endParaRPr lang="el-GR"/>
                    </a:p>
                  </a:txBody>
                  <a:tcPr/>
                </a:tc>
                <a:tc>
                  <a:txBody>
                    <a:bodyPr/>
                    <a:lstStyle/>
                    <a:p>
                      <a:pPr algn="ctr"/>
                      <a:r>
                        <a:rPr lang="el-GR" dirty="0">
                          <a:solidFill>
                            <a:schemeClr val="accent4">
                              <a:lumMod val="50000"/>
                            </a:schemeClr>
                          </a:solidFill>
                          <a:effectLst>
                            <a:outerShdw blurRad="38100" dist="38100" dir="2700000" algn="tl">
                              <a:srgbClr val="000000">
                                <a:alpha val="43137"/>
                              </a:srgbClr>
                            </a:outerShdw>
                          </a:effectLst>
                        </a:rPr>
                        <a:t>Τάξεις</a:t>
                      </a:r>
                    </a:p>
                    <a:p>
                      <a:pPr algn="ctr"/>
                      <a:r>
                        <a:rPr lang="el-GR" b="1" dirty="0">
                          <a:solidFill>
                            <a:schemeClr val="accent4">
                              <a:lumMod val="50000"/>
                            </a:schemeClr>
                          </a:solidFill>
                          <a:effectLst>
                            <a:outerShdw blurRad="38100" dist="38100" dir="2700000" algn="tl">
                              <a:srgbClr val="000000">
                                <a:alpha val="43137"/>
                              </a:srgbClr>
                            </a:outerShdw>
                          </a:effectLst>
                        </a:rPr>
                        <a:t>Α΄,</a:t>
                      </a:r>
                      <a:r>
                        <a:rPr lang="el-GR" b="1" baseline="0" dirty="0">
                          <a:solidFill>
                            <a:schemeClr val="accent4">
                              <a:lumMod val="50000"/>
                            </a:schemeClr>
                          </a:solidFill>
                          <a:effectLst>
                            <a:outerShdw blurRad="38100" dist="38100" dir="2700000" algn="tl">
                              <a:srgbClr val="000000">
                                <a:alpha val="43137"/>
                              </a:srgbClr>
                            </a:outerShdw>
                          </a:effectLst>
                        </a:rPr>
                        <a:t> Β΄, Γ</a:t>
                      </a:r>
                      <a:r>
                        <a:rPr lang="el-GR" b="1" baseline="0" dirty="0">
                          <a:solidFill>
                            <a:schemeClr val="accent4">
                              <a:lumMod val="50000"/>
                            </a:schemeClr>
                          </a:solidFill>
                        </a:rPr>
                        <a:t>΄</a:t>
                      </a:r>
                      <a:endParaRPr lang="el-GR" b="1" dirty="0">
                        <a:solidFill>
                          <a:schemeClr val="accent4">
                            <a:lumMod val="50000"/>
                          </a:schemeClr>
                        </a:solidFill>
                      </a:endParaRPr>
                    </a:p>
                  </a:txBody>
                  <a:tcPr anchor="ct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92D050"/>
                      </a:solidFill>
                      <a:prstDash val="solid"/>
                      <a:round/>
                      <a:headEnd type="none" w="med" len="med"/>
                      <a:tailEnd type="none" w="med" len="med"/>
                    </a:lnB>
                  </a:tcPr>
                </a:tc>
                <a:tc>
                  <a:txBody>
                    <a:bodyPr/>
                    <a:lstStyle/>
                    <a:p>
                      <a:pPr algn="ctr"/>
                      <a:r>
                        <a:rPr lang="el-GR" dirty="0">
                          <a:solidFill>
                            <a:schemeClr val="accent4">
                              <a:lumMod val="50000"/>
                            </a:schemeClr>
                          </a:solidFill>
                          <a:effectLst>
                            <a:outerShdw blurRad="38100" dist="38100" dir="2700000" algn="tl">
                              <a:srgbClr val="000000">
                                <a:alpha val="43137"/>
                              </a:srgbClr>
                            </a:outerShdw>
                          </a:effectLst>
                        </a:rPr>
                        <a:t>Τάξεις</a:t>
                      </a:r>
                    </a:p>
                    <a:p>
                      <a:pPr algn="ctr"/>
                      <a:r>
                        <a:rPr lang="el-GR" b="1" dirty="0">
                          <a:solidFill>
                            <a:schemeClr val="accent4">
                              <a:lumMod val="50000"/>
                            </a:schemeClr>
                          </a:solidFill>
                          <a:effectLst>
                            <a:outerShdw blurRad="38100" dist="38100" dir="2700000" algn="tl">
                              <a:srgbClr val="000000">
                                <a:alpha val="43137"/>
                              </a:srgbClr>
                            </a:outerShdw>
                          </a:effectLst>
                        </a:rPr>
                        <a:t>Δ΄,</a:t>
                      </a:r>
                      <a:r>
                        <a:rPr lang="el-GR" b="1" baseline="0" dirty="0">
                          <a:solidFill>
                            <a:schemeClr val="accent4">
                              <a:lumMod val="50000"/>
                            </a:schemeClr>
                          </a:solidFill>
                          <a:effectLst>
                            <a:outerShdw blurRad="38100" dist="38100" dir="2700000" algn="tl">
                              <a:srgbClr val="000000">
                                <a:alpha val="43137"/>
                              </a:srgbClr>
                            </a:outerShdw>
                          </a:effectLst>
                        </a:rPr>
                        <a:t> Ε΄, ΣΤ΄</a:t>
                      </a:r>
                      <a:endParaRPr lang="el-GR" b="1" dirty="0">
                        <a:solidFill>
                          <a:schemeClr val="accent4">
                            <a:lumMod val="50000"/>
                          </a:schemeClr>
                        </a:solidFill>
                        <a:effectLst>
                          <a:outerShdw blurRad="38100" dist="38100" dir="2700000" algn="tl">
                            <a:srgbClr val="000000">
                              <a:alpha val="43137"/>
                            </a:srgbClr>
                          </a:outerShdw>
                        </a:effectLst>
                      </a:endParaRPr>
                    </a:p>
                  </a:txBody>
                  <a:tcPr anchor="ct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92D050"/>
                      </a:solidFill>
                      <a:prstDash val="solid"/>
                      <a:round/>
                      <a:headEnd type="none" w="med" len="med"/>
                      <a:tailEnd type="none" w="med" len="med"/>
                    </a:lnB>
                  </a:tcPr>
                </a:tc>
                <a:tc>
                  <a:txBody>
                    <a:bodyPr/>
                    <a:lstStyle/>
                    <a:p>
                      <a:pPr algn="ctr"/>
                      <a:r>
                        <a:rPr lang="el-GR" b="1" dirty="0">
                          <a:solidFill>
                            <a:schemeClr val="accent4">
                              <a:lumMod val="50000"/>
                            </a:schemeClr>
                          </a:solidFill>
                          <a:effectLst>
                            <a:outerShdw blurRad="38100" dist="38100" dir="2700000" algn="tl">
                              <a:srgbClr val="000000">
                                <a:alpha val="43137"/>
                              </a:srgbClr>
                            </a:outerShdw>
                          </a:effectLst>
                        </a:rPr>
                        <a:t>Γυμνάσιο</a:t>
                      </a:r>
                    </a:p>
                  </a:txBody>
                  <a:tcPr anchor="ct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92D050"/>
                      </a:solidFill>
                      <a:prstDash val="solid"/>
                      <a:round/>
                      <a:headEnd type="none" w="med" len="med"/>
                      <a:tailEnd type="none" w="med" len="med"/>
                    </a:lnB>
                  </a:tcPr>
                </a:tc>
                <a:tc>
                  <a:txBody>
                    <a:bodyPr/>
                    <a:lstStyle/>
                    <a:p>
                      <a:pPr algn="ctr"/>
                      <a:r>
                        <a:rPr lang="el-GR" b="1" dirty="0">
                          <a:solidFill>
                            <a:schemeClr val="accent4">
                              <a:lumMod val="50000"/>
                            </a:schemeClr>
                          </a:solidFill>
                          <a:effectLst>
                            <a:outerShdw blurRad="38100" dist="38100" dir="2700000" algn="tl">
                              <a:srgbClr val="000000">
                                <a:alpha val="43137"/>
                              </a:srgbClr>
                            </a:outerShdw>
                          </a:effectLst>
                        </a:rPr>
                        <a:t>Λύκειο</a:t>
                      </a:r>
                    </a:p>
                  </a:txBody>
                  <a:tcPr anchor="ctr">
                    <a:lnL w="12700" cap="flat" cmpd="sng" algn="ctr">
                      <a:solidFill>
                        <a:srgbClr val="92D050"/>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92D050"/>
                      </a:solidFill>
                      <a:prstDash val="solid"/>
                      <a:round/>
                      <a:headEnd type="none" w="med" len="med"/>
                      <a:tailEnd type="none" w="med" len="med"/>
                    </a:lnB>
                  </a:tcPr>
                </a:tc>
                <a:extLst>
                  <a:ext uri="{0D108BD9-81ED-4DB2-BD59-A6C34878D82A}">
                    <a16:rowId xmlns:a16="http://schemas.microsoft.com/office/drawing/2014/main" val="10001"/>
                  </a:ext>
                </a:extLst>
              </a:tr>
              <a:tr h="525597">
                <a:tc>
                  <a:txBody>
                    <a:bodyPr/>
                    <a:lstStyle/>
                    <a:p>
                      <a:r>
                        <a:rPr lang="el-GR" dirty="0">
                          <a:solidFill>
                            <a:schemeClr val="accent4">
                              <a:lumMod val="50000"/>
                            </a:schemeClr>
                          </a:solidFill>
                        </a:rPr>
                        <a:t>Σκοπός 1</a:t>
                      </a:r>
                      <a:endParaRPr lang="el-GR" sz="1400" dirty="0">
                        <a:solidFill>
                          <a:schemeClr val="accent4">
                            <a:lumMod val="50000"/>
                          </a:schemeClr>
                        </a:solidFill>
                      </a:endParaRPr>
                    </a:p>
                  </a:txBody>
                  <a:tcPr anchor="ctr">
                    <a:lnL w="12700" cap="flat" cmpd="sng" algn="ctr">
                      <a:no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tcPr>
                </a:tc>
                <a:tc>
                  <a:txBody>
                    <a:bodyPr/>
                    <a:lstStyle/>
                    <a:p>
                      <a:pPr algn="ctr"/>
                      <a:r>
                        <a:rPr lang="el-GR" sz="2200" b="1" dirty="0">
                          <a:solidFill>
                            <a:schemeClr val="accent4">
                              <a:lumMod val="50000"/>
                            </a:schemeClr>
                          </a:solidFill>
                        </a:rPr>
                        <a:t>77%</a:t>
                      </a:r>
                    </a:p>
                  </a:txBody>
                  <a:tcPr anchor="ct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tcPr>
                </a:tc>
                <a:tc>
                  <a:txBody>
                    <a:bodyPr/>
                    <a:lstStyle/>
                    <a:p>
                      <a:pPr algn="ctr"/>
                      <a:r>
                        <a:rPr lang="el-GR" sz="2200" b="1" dirty="0">
                          <a:solidFill>
                            <a:schemeClr val="accent4">
                              <a:lumMod val="50000"/>
                            </a:schemeClr>
                          </a:solidFill>
                        </a:rPr>
                        <a:t>70%</a:t>
                      </a:r>
                    </a:p>
                  </a:txBody>
                  <a:tcPr anchor="ct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tcPr>
                </a:tc>
                <a:tc>
                  <a:txBody>
                    <a:bodyPr/>
                    <a:lstStyle/>
                    <a:p>
                      <a:pPr algn="ctr"/>
                      <a:r>
                        <a:rPr lang="el-GR" sz="2200" b="1" dirty="0">
                          <a:solidFill>
                            <a:schemeClr val="accent4">
                              <a:lumMod val="50000"/>
                            </a:schemeClr>
                          </a:solidFill>
                        </a:rPr>
                        <a:t>62%</a:t>
                      </a:r>
                    </a:p>
                  </a:txBody>
                  <a:tcPr anchor="ct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tcPr>
                </a:tc>
                <a:tc>
                  <a:txBody>
                    <a:bodyPr/>
                    <a:lstStyle/>
                    <a:p>
                      <a:pPr algn="ctr"/>
                      <a:r>
                        <a:rPr lang="el-GR" sz="2200" b="1" dirty="0">
                          <a:solidFill>
                            <a:schemeClr val="accent4">
                              <a:lumMod val="50000"/>
                            </a:schemeClr>
                          </a:solidFill>
                        </a:rPr>
                        <a:t>30%</a:t>
                      </a:r>
                    </a:p>
                  </a:txBody>
                  <a:tcPr anchor="ct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tcPr>
                </a:tc>
                <a:tc>
                  <a:txBody>
                    <a:bodyPr/>
                    <a:lstStyle/>
                    <a:p>
                      <a:pPr algn="ctr"/>
                      <a:r>
                        <a:rPr lang="el-GR" sz="2200" b="1" dirty="0">
                          <a:solidFill>
                            <a:schemeClr val="accent4">
                              <a:lumMod val="50000"/>
                            </a:schemeClr>
                          </a:solidFill>
                        </a:rPr>
                        <a:t>20%</a:t>
                      </a:r>
                    </a:p>
                  </a:txBody>
                  <a:tcPr anchor="ctr">
                    <a:lnL w="12700" cap="flat" cmpd="sng" algn="ctr">
                      <a:solidFill>
                        <a:srgbClr val="92D050"/>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tcPr>
                </a:tc>
                <a:extLst>
                  <a:ext uri="{0D108BD9-81ED-4DB2-BD59-A6C34878D82A}">
                    <a16:rowId xmlns:a16="http://schemas.microsoft.com/office/drawing/2014/main" val="10002"/>
                  </a:ext>
                </a:extLst>
              </a:tr>
              <a:tr h="525597">
                <a:tc>
                  <a:txBody>
                    <a:bodyPr/>
                    <a:lstStyle/>
                    <a:p>
                      <a:r>
                        <a:rPr lang="el-GR" dirty="0">
                          <a:solidFill>
                            <a:schemeClr val="accent4">
                              <a:lumMod val="50000"/>
                            </a:schemeClr>
                          </a:solidFill>
                        </a:rPr>
                        <a:t>Σκοπός</a:t>
                      </a:r>
                      <a:r>
                        <a:rPr lang="el-GR" baseline="0" dirty="0">
                          <a:solidFill>
                            <a:schemeClr val="accent4">
                              <a:lumMod val="50000"/>
                            </a:schemeClr>
                          </a:solidFill>
                        </a:rPr>
                        <a:t> </a:t>
                      </a:r>
                      <a:r>
                        <a:rPr lang="el-GR" dirty="0">
                          <a:solidFill>
                            <a:schemeClr val="accent4">
                              <a:lumMod val="50000"/>
                            </a:schemeClr>
                          </a:solidFill>
                        </a:rPr>
                        <a:t>2</a:t>
                      </a:r>
                      <a:endParaRPr lang="el-GR" sz="1400" dirty="0">
                        <a:solidFill>
                          <a:schemeClr val="accent4">
                            <a:lumMod val="50000"/>
                          </a:schemeClr>
                        </a:solidFill>
                      </a:endParaRPr>
                    </a:p>
                  </a:txBody>
                  <a:tcPr anchor="ctr">
                    <a:lnL w="12700" cap="flat" cmpd="sng" algn="ctr">
                      <a:no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tcPr>
                </a:tc>
                <a:tc>
                  <a:txBody>
                    <a:bodyPr/>
                    <a:lstStyle/>
                    <a:p>
                      <a:pPr algn="ctr"/>
                      <a:r>
                        <a:rPr lang="el-GR" sz="2200" b="1" dirty="0">
                          <a:solidFill>
                            <a:schemeClr val="accent4">
                              <a:lumMod val="50000"/>
                            </a:schemeClr>
                          </a:solidFill>
                        </a:rPr>
                        <a:t>3%</a:t>
                      </a:r>
                    </a:p>
                  </a:txBody>
                  <a:tcPr anchor="ct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tcPr>
                </a:tc>
                <a:tc>
                  <a:txBody>
                    <a:bodyPr/>
                    <a:lstStyle/>
                    <a:p>
                      <a:pPr algn="ctr"/>
                      <a:r>
                        <a:rPr lang="el-GR" sz="2200" b="1" dirty="0">
                          <a:solidFill>
                            <a:schemeClr val="accent4">
                              <a:lumMod val="50000"/>
                            </a:schemeClr>
                          </a:solidFill>
                        </a:rPr>
                        <a:t>5%</a:t>
                      </a:r>
                    </a:p>
                  </a:txBody>
                  <a:tcPr anchor="ct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tcPr>
                </a:tc>
                <a:tc>
                  <a:txBody>
                    <a:bodyPr/>
                    <a:lstStyle/>
                    <a:p>
                      <a:pPr algn="ctr"/>
                      <a:r>
                        <a:rPr lang="el-GR" sz="2200" b="1" dirty="0">
                          <a:solidFill>
                            <a:schemeClr val="accent4">
                              <a:lumMod val="50000"/>
                            </a:schemeClr>
                          </a:solidFill>
                        </a:rPr>
                        <a:t>10%</a:t>
                      </a:r>
                    </a:p>
                  </a:txBody>
                  <a:tcPr anchor="ct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tcPr>
                </a:tc>
                <a:tc>
                  <a:txBody>
                    <a:bodyPr/>
                    <a:lstStyle/>
                    <a:p>
                      <a:pPr algn="ctr"/>
                      <a:r>
                        <a:rPr lang="el-GR" sz="2200" b="1" dirty="0">
                          <a:solidFill>
                            <a:schemeClr val="accent4">
                              <a:lumMod val="50000"/>
                            </a:schemeClr>
                          </a:solidFill>
                        </a:rPr>
                        <a:t>20%</a:t>
                      </a:r>
                    </a:p>
                  </a:txBody>
                  <a:tcPr anchor="ct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tcPr>
                </a:tc>
                <a:tc>
                  <a:txBody>
                    <a:bodyPr/>
                    <a:lstStyle/>
                    <a:p>
                      <a:pPr algn="ctr"/>
                      <a:r>
                        <a:rPr lang="el-GR" sz="2200" b="1" dirty="0">
                          <a:solidFill>
                            <a:schemeClr val="accent4">
                              <a:lumMod val="50000"/>
                            </a:schemeClr>
                          </a:solidFill>
                        </a:rPr>
                        <a:t>20%</a:t>
                      </a:r>
                    </a:p>
                  </a:txBody>
                  <a:tcPr anchor="ctr">
                    <a:lnL w="12700" cap="flat" cmpd="sng" algn="ctr">
                      <a:solidFill>
                        <a:srgbClr val="92D050"/>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tcPr>
                </a:tc>
                <a:extLst>
                  <a:ext uri="{0D108BD9-81ED-4DB2-BD59-A6C34878D82A}">
                    <a16:rowId xmlns:a16="http://schemas.microsoft.com/office/drawing/2014/main" val="10003"/>
                  </a:ext>
                </a:extLst>
              </a:tr>
              <a:tr h="525597">
                <a:tc>
                  <a:txBody>
                    <a:bodyPr/>
                    <a:lstStyle/>
                    <a:p>
                      <a:r>
                        <a:rPr lang="el-GR" dirty="0">
                          <a:solidFill>
                            <a:schemeClr val="accent4">
                              <a:lumMod val="50000"/>
                            </a:schemeClr>
                          </a:solidFill>
                        </a:rPr>
                        <a:t>Σκοπός</a:t>
                      </a:r>
                      <a:r>
                        <a:rPr lang="el-GR" baseline="0" dirty="0">
                          <a:solidFill>
                            <a:schemeClr val="accent4">
                              <a:lumMod val="50000"/>
                            </a:schemeClr>
                          </a:solidFill>
                        </a:rPr>
                        <a:t> 3</a:t>
                      </a:r>
                      <a:endParaRPr lang="el-GR" dirty="0">
                        <a:solidFill>
                          <a:schemeClr val="accent4">
                            <a:lumMod val="50000"/>
                          </a:schemeClr>
                        </a:solidFill>
                      </a:endParaRPr>
                    </a:p>
                  </a:txBody>
                  <a:tcPr anchor="ctr">
                    <a:lnL w="12700" cap="flat" cmpd="sng" algn="ctr">
                      <a:no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tcPr>
                </a:tc>
                <a:tc>
                  <a:txBody>
                    <a:bodyPr/>
                    <a:lstStyle/>
                    <a:p>
                      <a:pPr algn="ctr"/>
                      <a:r>
                        <a:rPr lang="el-GR" sz="2200" b="1" dirty="0">
                          <a:solidFill>
                            <a:schemeClr val="accent4">
                              <a:lumMod val="50000"/>
                            </a:schemeClr>
                          </a:solidFill>
                        </a:rPr>
                        <a:t>4%</a:t>
                      </a:r>
                    </a:p>
                  </a:txBody>
                  <a:tcPr anchor="ct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tcPr>
                </a:tc>
                <a:tc>
                  <a:txBody>
                    <a:bodyPr/>
                    <a:lstStyle/>
                    <a:p>
                      <a:pPr algn="ctr"/>
                      <a:r>
                        <a:rPr lang="el-GR" sz="2200" b="1" dirty="0">
                          <a:solidFill>
                            <a:schemeClr val="accent4">
                              <a:lumMod val="50000"/>
                            </a:schemeClr>
                          </a:solidFill>
                        </a:rPr>
                        <a:t>4%</a:t>
                      </a:r>
                    </a:p>
                  </a:txBody>
                  <a:tcPr anchor="ct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tcPr>
                </a:tc>
                <a:tc>
                  <a:txBody>
                    <a:bodyPr/>
                    <a:lstStyle/>
                    <a:p>
                      <a:pPr algn="ctr"/>
                      <a:r>
                        <a:rPr lang="el-GR" sz="2200" b="1" dirty="0">
                          <a:solidFill>
                            <a:schemeClr val="accent4">
                              <a:lumMod val="50000"/>
                            </a:schemeClr>
                          </a:solidFill>
                        </a:rPr>
                        <a:t>5%</a:t>
                      </a:r>
                    </a:p>
                  </a:txBody>
                  <a:tcPr anchor="ct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tcPr>
                </a:tc>
                <a:tc>
                  <a:txBody>
                    <a:bodyPr/>
                    <a:lstStyle/>
                    <a:p>
                      <a:pPr algn="ctr"/>
                      <a:r>
                        <a:rPr lang="el-GR" sz="2200" b="1" dirty="0">
                          <a:solidFill>
                            <a:schemeClr val="accent4">
                              <a:lumMod val="50000"/>
                            </a:schemeClr>
                          </a:solidFill>
                        </a:rPr>
                        <a:t>15%</a:t>
                      </a:r>
                    </a:p>
                  </a:txBody>
                  <a:tcPr anchor="ct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tcPr>
                </a:tc>
                <a:tc>
                  <a:txBody>
                    <a:bodyPr/>
                    <a:lstStyle/>
                    <a:p>
                      <a:pPr algn="ctr"/>
                      <a:r>
                        <a:rPr lang="el-GR" sz="2200" b="1" dirty="0">
                          <a:solidFill>
                            <a:schemeClr val="accent4">
                              <a:lumMod val="50000"/>
                            </a:schemeClr>
                          </a:solidFill>
                        </a:rPr>
                        <a:t>25%</a:t>
                      </a:r>
                    </a:p>
                  </a:txBody>
                  <a:tcPr anchor="ctr">
                    <a:lnL w="12700" cap="flat" cmpd="sng" algn="ctr">
                      <a:solidFill>
                        <a:srgbClr val="92D050"/>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tcPr>
                </a:tc>
                <a:extLst>
                  <a:ext uri="{0D108BD9-81ED-4DB2-BD59-A6C34878D82A}">
                    <a16:rowId xmlns:a16="http://schemas.microsoft.com/office/drawing/2014/main" val="10004"/>
                  </a:ext>
                </a:extLst>
              </a:tr>
              <a:tr h="525597">
                <a:tc>
                  <a:txBody>
                    <a:bodyPr/>
                    <a:lstStyle/>
                    <a:p>
                      <a:r>
                        <a:rPr lang="el-GR" dirty="0">
                          <a:solidFill>
                            <a:schemeClr val="accent4">
                              <a:lumMod val="50000"/>
                            </a:schemeClr>
                          </a:solidFill>
                        </a:rPr>
                        <a:t>Σκοπός 4</a:t>
                      </a:r>
                    </a:p>
                  </a:txBody>
                  <a:tcPr anchor="ctr">
                    <a:lnL w="12700" cap="flat" cmpd="sng" algn="ctr">
                      <a:no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tcPr>
                </a:tc>
                <a:tc>
                  <a:txBody>
                    <a:bodyPr/>
                    <a:lstStyle/>
                    <a:p>
                      <a:pPr algn="ctr"/>
                      <a:r>
                        <a:rPr lang="el-GR" sz="2200" b="1" dirty="0">
                          <a:solidFill>
                            <a:schemeClr val="accent4">
                              <a:lumMod val="50000"/>
                            </a:schemeClr>
                          </a:solidFill>
                        </a:rPr>
                        <a:t>10%</a:t>
                      </a:r>
                    </a:p>
                  </a:txBody>
                  <a:tcPr anchor="ct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tcPr>
                </a:tc>
                <a:tc>
                  <a:txBody>
                    <a:bodyPr/>
                    <a:lstStyle/>
                    <a:p>
                      <a:pPr algn="ctr"/>
                      <a:r>
                        <a:rPr lang="el-GR" sz="2200" b="1" dirty="0">
                          <a:solidFill>
                            <a:schemeClr val="accent4">
                              <a:lumMod val="50000"/>
                            </a:schemeClr>
                          </a:solidFill>
                        </a:rPr>
                        <a:t>10%</a:t>
                      </a:r>
                    </a:p>
                  </a:txBody>
                  <a:tcPr anchor="ct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tcPr>
                </a:tc>
                <a:tc>
                  <a:txBody>
                    <a:bodyPr/>
                    <a:lstStyle/>
                    <a:p>
                      <a:pPr algn="ctr"/>
                      <a:r>
                        <a:rPr lang="el-GR" sz="2200" b="1" dirty="0">
                          <a:solidFill>
                            <a:schemeClr val="accent4">
                              <a:lumMod val="50000"/>
                            </a:schemeClr>
                          </a:solidFill>
                        </a:rPr>
                        <a:t>10%</a:t>
                      </a:r>
                    </a:p>
                  </a:txBody>
                  <a:tcPr anchor="ct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tcPr>
                </a:tc>
                <a:tc>
                  <a:txBody>
                    <a:bodyPr/>
                    <a:lstStyle/>
                    <a:p>
                      <a:pPr algn="ctr"/>
                      <a:r>
                        <a:rPr lang="el-GR" sz="2200" b="1" dirty="0">
                          <a:solidFill>
                            <a:schemeClr val="accent4">
                              <a:lumMod val="50000"/>
                            </a:schemeClr>
                          </a:solidFill>
                        </a:rPr>
                        <a:t>10%</a:t>
                      </a:r>
                    </a:p>
                  </a:txBody>
                  <a:tcPr anchor="ct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tcPr>
                </a:tc>
                <a:tc>
                  <a:txBody>
                    <a:bodyPr/>
                    <a:lstStyle/>
                    <a:p>
                      <a:pPr algn="ctr"/>
                      <a:r>
                        <a:rPr lang="el-GR" sz="2200" b="1" dirty="0">
                          <a:solidFill>
                            <a:schemeClr val="accent4">
                              <a:lumMod val="50000"/>
                            </a:schemeClr>
                          </a:solidFill>
                        </a:rPr>
                        <a:t>10%</a:t>
                      </a:r>
                    </a:p>
                  </a:txBody>
                  <a:tcPr anchor="ctr">
                    <a:lnL w="12700" cap="flat" cmpd="sng" algn="ctr">
                      <a:solidFill>
                        <a:srgbClr val="92D050"/>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tcPr>
                </a:tc>
                <a:extLst>
                  <a:ext uri="{0D108BD9-81ED-4DB2-BD59-A6C34878D82A}">
                    <a16:rowId xmlns:a16="http://schemas.microsoft.com/office/drawing/2014/main" val="10005"/>
                  </a:ext>
                </a:extLst>
              </a:tr>
              <a:tr h="525597">
                <a:tc>
                  <a:txBody>
                    <a:bodyPr/>
                    <a:lstStyle/>
                    <a:p>
                      <a:r>
                        <a:rPr lang="el-GR" dirty="0">
                          <a:solidFill>
                            <a:schemeClr val="accent4">
                              <a:lumMod val="50000"/>
                            </a:schemeClr>
                          </a:solidFill>
                        </a:rPr>
                        <a:t>Σκοπός 5</a:t>
                      </a:r>
                    </a:p>
                  </a:txBody>
                  <a:tcPr anchor="ctr">
                    <a:lnL w="12700" cap="flat" cmpd="sng" algn="ctr">
                      <a:no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tcPr>
                </a:tc>
                <a:tc>
                  <a:txBody>
                    <a:bodyPr/>
                    <a:lstStyle/>
                    <a:p>
                      <a:pPr algn="ctr"/>
                      <a:r>
                        <a:rPr lang="el-GR" sz="2200" b="1" dirty="0">
                          <a:solidFill>
                            <a:schemeClr val="accent4">
                              <a:lumMod val="50000"/>
                            </a:schemeClr>
                          </a:solidFill>
                        </a:rPr>
                        <a:t>4%</a:t>
                      </a:r>
                    </a:p>
                  </a:txBody>
                  <a:tcPr anchor="ct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tcPr>
                </a:tc>
                <a:tc>
                  <a:txBody>
                    <a:bodyPr/>
                    <a:lstStyle/>
                    <a:p>
                      <a:pPr algn="ctr"/>
                      <a:r>
                        <a:rPr lang="el-GR" sz="2200" b="1" dirty="0">
                          <a:solidFill>
                            <a:schemeClr val="accent4">
                              <a:lumMod val="50000"/>
                            </a:schemeClr>
                          </a:solidFill>
                        </a:rPr>
                        <a:t>8%</a:t>
                      </a:r>
                    </a:p>
                  </a:txBody>
                  <a:tcPr anchor="ct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tcPr>
                </a:tc>
                <a:tc>
                  <a:txBody>
                    <a:bodyPr/>
                    <a:lstStyle/>
                    <a:p>
                      <a:pPr algn="ctr"/>
                      <a:r>
                        <a:rPr lang="el-GR" sz="2200" b="1" dirty="0">
                          <a:solidFill>
                            <a:schemeClr val="accent4">
                              <a:lumMod val="50000"/>
                            </a:schemeClr>
                          </a:solidFill>
                        </a:rPr>
                        <a:t>8%</a:t>
                      </a:r>
                    </a:p>
                  </a:txBody>
                  <a:tcPr anchor="ct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l-GR" sz="2200" b="1" dirty="0">
                          <a:solidFill>
                            <a:schemeClr val="accent4">
                              <a:lumMod val="50000"/>
                            </a:schemeClr>
                          </a:solidFill>
                        </a:rPr>
                        <a:t>10%</a:t>
                      </a:r>
                    </a:p>
                  </a:txBody>
                  <a:tcPr anchor="ct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tcPr>
                </a:tc>
                <a:tc>
                  <a:txBody>
                    <a:bodyPr/>
                    <a:lstStyle/>
                    <a:p>
                      <a:pPr algn="ctr"/>
                      <a:r>
                        <a:rPr lang="el-GR" sz="2200" b="1" dirty="0">
                          <a:solidFill>
                            <a:schemeClr val="accent4">
                              <a:lumMod val="50000"/>
                            </a:schemeClr>
                          </a:solidFill>
                        </a:rPr>
                        <a:t>10%</a:t>
                      </a:r>
                    </a:p>
                  </a:txBody>
                  <a:tcPr anchor="ctr">
                    <a:lnL w="12700" cap="flat" cmpd="sng" algn="ctr">
                      <a:solidFill>
                        <a:srgbClr val="92D050"/>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tcPr>
                </a:tc>
                <a:extLst>
                  <a:ext uri="{0D108BD9-81ED-4DB2-BD59-A6C34878D82A}">
                    <a16:rowId xmlns:a16="http://schemas.microsoft.com/office/drawing/2014/main" val="10006"/>
                  </a:ext>
                </a:extLst>
              </a:tr>
              <a:tr h="525597">
                <a:tc>
                  <a:txBody>
                    <a:bodyPr/>
                    <a:lstStyle/>
                    <a:p>
                      <a:r>
                        <a:rPr lang="el-GR" dirty="0">
                          <a:solidFill>
                            <a:schemeClr val="accent4">
                              <a:lumMod val="50000"/>
                            </a:schemeClr>
                          </a:solidFill>
                        </a:rPr>
                        <a:t>Σκοπός 6</a:t>
                      </a:r>
                    </a:p>
                  </a:txBody>
                  <a:tcPr anchor="ctr">
                    <a:lnL w="12700" cap="flat" cmpd="sng" algn="ctr">
                      <a:no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el-GR" sz="2200" b="1" dirty="0">
                          <a:solidFill>
                            <a:schemeClr val="accent4">
                              <a:lumMod val="50000"/>
                            </a:schemeClr>
                          </a:solidFill>
                        </a:rPr>
                        <a:t>2%</a:t>
                      </a:r>
                    </a:p>
                  </a:txBody>
                  <a:tcPr anchor="ct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el-GR" sz="2200" b="1" dirty="0">
                          <a:solidFill>
                            <a:schemeClr val="accent4">
                              <a:lumMod val="50000"/>
                            </a:schemeClr>
                          </a:solidFill>
                        </a:rPr>
                        <a:t>3%</a:t>
                      </a:r>
                    </a:p>
                  </a:txBody>
                  <a:tcPr anchor="ct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el-GR" sz="2200" b="1" dirty="0">
                          <a:solidFill>
                            <a:schemeClr val="accent4">
                              <a:lumMod val="50000"/>
                            </a:schemeClr>
                          </a:solidFill>
                        </a:rPr>
                        <a:t>5%</a:t>
                      </a:r>
                    </a:p>
                  </a:txBody>
                  <a:tcPr anchor="ct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el-GR" sz="2200" b="1" dirty="0">
                          <a:solidFill>
                            <a:schemeClr val="accent4">
                              <a:lumMod val="50000"/>
                            </a:schemeClr>
                          </a:solidFill>
                        </a:rPr>
                        <a:t>15%</a:t>
                      </a:r>
                    </a:p>
                  </a:txBody>
                  <a:tcPr anchor="ct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el-GR" sz="2200" b="1" dirty="0">
                          <a:solidFill>
                            <a:schemeClr val="accent4">
                              <a:lumMod val="50000"/>
                            </a:schemeClr>
                          </a:solidFill>
                        </a:rPr>
                        <a:t>15%</a:t>
                      </a:r>
                    </a:p>
                  </a:txBody>
                  <a:tcPr anchor="ctr">
                    <a:lnL w="12700" cap="flat" cmpd="sng" algn="ctr">
                      <a:solidFill>
                        <a:srgbClr val="92D050"/>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007"/>
                  </a:ext>
                </a:extLst>
              </a:tr>
            </a:tbl>
          </a:graphicData>
        </a:graphic>
      </p:graphicFrame>
      <p:sp>
        <p:nvSpPr>
          <p:cNvPr id="6" name="5 - Ορθογώνιο"/>
          <p:cNvSpPr/>
          <p:nvPr/>
        </p:nvSpPr>
        <p:spPr>
          <a:xfrm>
            <a:off x="250825" y="2492375"/>
            <a:ext cx="4897438" cy="1008063"/>
          </a:xfrm>
          <a:prstGeom prst="rect">
            <a:avLst/>
          </a:prstGeom>
          <a:solidFill>
            <a:srgbClr val="8064A2"/>
          </a:solidFill>
          <a:ln w="1587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l-GR" dirty="0"/>
              <a:t>Ανάπτυξη κινητικών δεξιοτήτων και ικανοποιητική </a:t>
            </a:r>
          </a:p>
          <a:p>
            <a:pPr fontAlgn="auto">
              <a:spcBef>
                <a:spcPts val="0"/>
              </a:spcBef>
              <a:spcAft>
                <a:spcPts val="0"/>
              </a:spcAft>
              <a:defRPr/>
            </a:pPr>
            <a:r>
              <a:rPr lang="el-GR" dirty="0"/>
              <a:t>εκτέλεση ορισμένων από αυτές</a:t>
            </a:r>
            <a:endParaRPr lang="el-GR" dirty="0">
              <a:solidFill>
                <a:schemeClr val="accent4">
                  <a:lumMod val="50000"/>
                </a:schemeClr>
              </a:solidFill>
            </a:endParaRPr>
          </a:p>
        </p:txBody>
      </p:sp>
      <p:sp>
        <p:nvSpPr>
          <p:cNvPr id="7" name="6 - Ορθογώνιο"/>
          <p:cNvSpPr/>
          <p:nvPr/>
        </p:nvSpPr>
        <p:spPr>
          <a:xfrm>
            <a:off x="250825" y="2997200"/>
            <a:ext cx="4897438" cy="1511300"/>
          </a:xfrm>
          <a:prstGeom prst="rect">
            <a:avLst/>
          </a:prstGeom>
          <a:solidFill>
            <a:srgbClr val="8064A2"/>
          </a:solidFill>
          <a:ln w="1587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l-GR" dirty="0"/>
              <a:t>Απόκτηση γνώσεων από την αθλητική επιστήμη &amp; παράλληλη εφαρμογή τους για την αποτελεσματική συμμετοχή σε παρούσες &amp; μελλοντικές συνθήκες </a:t>
            </a:r>
          </a:p>
        </p:txBody>
      </p:sp>
      <p:sp>
        <p:nvSpPr>
          <p:cNvPr id="8" name="7 - Ορθογώνιο"/>
          <p:cNvSpPr/>
          <p:nvPr/>
        </p:nvSpPr>
        <p:spPr>
          <a:xfrm>
            <a:off x="250825" y="3500438"/>
            <a:ext cx="4897438" cy="1008062"/>
          </a:xfrm>
          <a:prstGeom prst="rect">
            <a:avLst/>
          </a:prstGeom>
          <a:solidFill>
            <a:srgbClr val="8064A2"/>
          </a:solidFill>
          <a:ln w="1587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l-GR" dirty="0"/>
              <a:t>Γνώση και ανάπτυξη ενός επιπέδου φυσικής κατάστασης για την υγεία</a:t>
            </a:r>
          </a:p>
        </p:txBody>
      </p:sp>
      <p:sp>
        <p:nvSpPr>
          <p:cNvPr id="9" name="8 - Ορθογώνιο"/>
          <p:cNvSpPr/>
          <p:nvPr/>
        </p:nvSpPr>
        <p:spPr>
          <a:xfrm>
            <a:off x="250825" y="4076700"/>
            <a:ext cx="4897438" cy="1223963"/>
          </a:xfrm>
          <a:prstGeom prst="rect">
            <a:avLst/>
          </a:prstGeom>
          <a:solidFill>
            <a:srgbClr val="8064A2"/>
          </a:solidFill>
          <a:ln w="1587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l-GR" dirty="0"/>
              <a:t>Απόκτηση θετικής εμπειρίας από τη φυσική δραστηριότητα και  ανάπτυξη της αυτό-έκφρασης και της κοινωνικότητας </a:t>
            </a:r>
          </a:p>
        </p:txBody>
      </p:sp>
      <p:sp>
        <p:nvSpPr>
          <p:cNvPr id="10" name="9 - Ορθογώνιο"/>
          <p:cNvSpPr/>
          <p:nvPr/>
        </p:nvSpPr>
        <p:spPr>
          <a:xfrm>
            <a:off x="250825" y="4581525"/>
            <a:ext cx="4897438" cy="863600"/>
          </a:xfrm>
          <a:prstGeom prst="rect">
            <a:avLst/>
          </a:prstGeom>
          <a:solidFill>
            <a:srgbClr val="8064A2"/>
          </a:solidFill>
          <a:ln w="1587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l-GR" dirty="0"/>
              <a:t>Κατανόηση και σεβασμός της διαφορετικότητας των ατόμων και  συνεργασία με όλους</a:t>
            </a:r>
          </a:p>
        </p:txBody>
      </p:sp>
      <p:sp>
        <p:nvSpPr>
          <p:cNvPr id="11" name="10 - Ορθογώνιο"/>
          <p:cNvSpPr/>
          <p:nvPr/>
        </p:nvSpPr>
        <p:spPr>
          <a:xfrm>
            <a:off x="250825" y="5084763"/>
            <a:ext cx="4897438" cy="936625"/>
          </a:xfrm>
          <a:prstGeom prst="rect">
            <a:avLst/>
          </a:prstGeom>
          <a:solidFill>
            <a:srgbClr val="8064A2"/>
          </a:solidFill>
          <a:ln w="1587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l-GR" dirty="0"/>
              <a:t>Επίδειξη υπεύθυνης αθλητικής και κοινωνικής συμπεριφοράς  ως αποτέλεσμα της συμμετοχής στη φυσική δραστηριότητα</a:t>
            </a:r>
          </a:p>
        </p:txBody>
      </p:sp>
      <p:sp>
        <p:nvSpPr>
          <p:cNvPr id="12" name="11 - Ορθογώνιο"/>
          <p:cNvSpPr/>
          <p:nvPr/>
        </p:nvSpPr>
        <p:spPr>
          <a:xfrm>
            <a:off x="0" y="6165850"/>
            <a:ext cx="9144000" cy="431800"/>
          </a:xfrm>
          <a:prstGeom prst="rect">
            <a:avLst/>
          </a:prstGeom>
          <a:ln>
            <a:noFill/>
          </a:ln>
        </p:spPr>
        <p:style>
          <a:lnRef idx="2">
            <a:schemeClr val="accent4"/>
          </a:lnRef>
          <a:fillRef idx="1">
            <a:schemeClr val="lt1"/>
          </a:fillRef>
          <a:effectRef idx="0">
            <a:schemeClr val="accent4"/>
          </a:effectRef>
          <a:fontRef idx="minor">
            <a:schemeClr val="dk1"/>
          </a:fontRef>
        </p:style>
        <p:txBody>
          <a:bodyPr anchor="ctr"/>
          <a:lstStyle/>
          <a:p>
            <a:pPr algn="ctr" fontAlgn="auto">
              <a:spcBef>
                <a:spcPts val="0"/>
              </a:spcBef>
              <a:spcAft>
                <a:spcPts val="0"/>
              </a:spcAft>
              <a:defRPr/>
            </a:pPr>
            <a:r>
              <a:rPr lang="el-GR" sz="1500" dirty="0">
                <a:solidFill>
                  <a:schemeClr val="accent4">
                    <a:lumMod val="50000"/>
                  </a:schemeClr>
                </a:solidFill>
              </a:rPr>
              <a:t>* Ο εκπαιδευτικός μπορεί να προσαρμόσει τα ποσοστά ανάλογα με τις δυνατότητες  &amp; απαιτήσεις της τάξης</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ssolve">
                                      <p:cBhvr>
                                        <p:cTn id="7" dur="500"/>
                                        <p:tgtEl>
                                          <p:spTgt spid="5"/>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2"/>
                                        </p:tgtEl>
                                        <p:attrNameLst>
                                          <p:attrName>style.visibility</p:attrName>
                                        </p:attrNameLst>
                                      </p:cBhvr>
                                      <p:to>
                                        <p:strVal val="visible"/>
                                      </p:to>
                                    </p:set>
                                    <p:animEffect transition="in" filter="fade">
                                      <p:cBhvr>
                                        <p:cTn id="11" dur="500"/>
                                        <p:tgtEl>
                                          <p:spTgt spid="12"/>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fade">
                                      <p:cBhvr>
                                        <p:cTn id="16" dur="500"/>
                                        <p:tgtEl>
                                          <p:spTgt spid="6"/>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xit" presetSubtype="0" fill="hold" grpId="1" nodeType="clickEffect">
                                  <p:stCondLst>
                                    <p:cond delay="0"/>
                                  </p:stCondLst>
                                  <p:childTnLst>
                                    <p:animEffect transition="out" filter="fade">
                                      <p:cBhvr>
                                        <p:cTn id="20" dur="500"/>
                                        <p:tgtEl>
                                          <p:spTgt spid="6"/>
                                        </p:tgtEl>
                                      </p:cBhvr>
                                    </p:animEffect>
                                    <p:set>
                                      <p:cBhvr>
                                        <p:cTn id="21" dur="1" fill="hold">
                                          <p:stCondLst>
                                            <p:cond delay="499"/>
                                          </p:stCondLst>
                                        </p:cTn>
                                        <p:tgtEl>
                                          <p:spTgt spid="6"/>
                                        </p:tgtEl>
                                        <p:attrNameLst>
                                          <p:attrName>style.visibility</p:attrName>
                                        </p:attrNameLst>
                                      </p:cBhvr>
                                      <p:to>
                                        <p:strVal val="hidden"/>
                                      </p:to>
                                    </p:se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7"/>
                                        </p:tgtEl>
                                        <p:attrNameLst>
                                          <p:attrName>style.visibility</p:attrName>
                                        </p:attrNameLst>
                                      </p:cBhvr>
                                      <p:to>
                                        <p:strVal val="visible"/>
                                      </p:to>
                                    </p:set>
                                    <p:animEffect transition="in" filter="fade">
                                      <p:cBhvr>
                                        <p:cTn id="26" dur="500"/>
                                        <p:tgtEl>
                                          <p:spTgt spid="7"/>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xit" presetSubtype="0" fill="hold" grpId="1" nodeType="clickEffect">
                                  <p:stCondLst>
                                    <p:cond delay="0"/>
                                  </p:stCondLst>
                                  <p:childTnLst>
                                    <p:animEffect transition="out" filter="fade">
                                      <p:cBhvr>
                                        <p:cTn id="30" dur="500"/>
                                        <p:tgtEl>
                                          <p:spTgt spid="7"/>
                                        </p:tgtEl>
                                      </p:cBhvr>
                                    </p:animEffect>
                                    <p:set>
                                      <p:cBhvr>
                                        <p:cTn id="31" dur="1" fill="hold">
                                          <p:stCondLst>
                                            <p:cond delay="499"/>
                                          </p:stCondLst>
                                        </p:cTn>
                                        <p:tgtEl>
                                          <p:spTgt spid="7"/>
                                        </p:tgtEl>
                                        <p:attrNameLst>
                                          <p:attrName>style.visibility</p:attrName>
                                        </p:attrNameLst>
                                      </p:cBhvr>
                                      <p:to>
                                        <p:strVal val="hidden"/>
                                      </p:to>
                                    </p:se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8"/>
                                        </p:tgtEl>
                                        <p:attrNameLst>
                                          <p:attrName>style.visibility</p:attrName>
                                        </p:attrNameLst>
                                      </p:cBhvr>
                                      <p:to>
                                        <p:strVal val="visible"/>
                                      </p:to>
                                    </p:set>
                                    <p:animEffect transition="in" filter="fade">
                                      <p:cBhvr>
                                        <p:cTn id="36" dur="500"/>
                                        <p:tgtEl>
                                          <p:spTgt spid="8"/>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xit" presetSubtype="0" fill="hold" grpId="1" nodeType="clickEffect">
                                  <p:stCondLst>
                                    <p:cond delay="0"/>
                                  </p:stCondLst>
                                  <p:childTnLst>
                                    <p:animEffect transition="out" filter="fade">
                                      <p:cBhvr>
                                        <p:cTn id="40" dur="500"/>
                                        <p:tgtEl>
                                          <p:spTgt spid="8"/>
                                        </p:tgtEl>
                                      </p:cBhvr>
                                    </p:animEffect>
                                    <p:set>
                                      <p:cBhvr>
                                        <p:cTn id="41" dur="1" fill="hold">
                                          <p:stCondLst>
                                            <p:cond delay="499"/>
                                          </p:stCondLst>
                                        </p:cTn>
                                        <p:tgtEl>
                                          <p:spTgt spid="8"/>
                                        </p:tgtEl>
                                        <p:attrNameLst>
                                          <p:attrName>style.visibility</p:attrName>
                                        </p:attrNameLst>
                                      </p:cBhvr>
                                      <p:to>
                                        <p:strVal val="hidden"/>
                                      </p:to>
                                    </p:set>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grpId="0" nodeType="clickEffect">
                                  <p:stCondLst>
                                    <p:cond delay="0"/>
                                  </p:stCondLst>
                                  <p:childTnLst>
                                    <p:set>
                                      <p:cBhvr>
                                        <p:cTn id="45" dur="1" fill="hold">
                                          <p:stCondLst>
                                            <p:cond delay="0"/>
                                          </p:stCondLst>
                                        </p:cTn>
                                        <p:tgtEl>
                                          <p:spTgt spid="9"/>
                                        </p:tgtEl>
                                        <p:attrNameLst>
                                          <p:attrName>style.visibility</p:attrName>
                                        </p:attrNameLst>
                                      </p:cBhvr>
                                      <p:to>
                                        <p:strVal val="visible"/>
                                      </p:to>
                                    </p:set>
                                    <p:animEffect transition="in" filter="fade">
                                      <p:cBhvr>
                                        <p:cTn id="46" dur="500"/>
                                        <p:tgtEl>
                                          <p:spTgt spid="9"/>
                                        </p:tgtEl>
                                      </p:cBhvr>
                                    </p:animEffect>
                                  </p:childTnLst>
                                </p:cTn>
                              </p:par>
                            </p:childTnLst>
                          </p:cTn>
                        </p:par>
                      </p:childTnLst>
                    </p:cTn>
                  </p:par>
                  <p:par>
                    <p:cTn id="47" fill="hold">
                      <p:stCondLst>
                        <p:cond delay="indefinite"/>
                      </p:stCondLst>
                      <p:childTnLst>
                        <p:par>
                          <p:cTn id="48" fill="hold">
                            <p:stCondLst>
                              <p:cond delay="0"/>
                            </p:stCondLst>
                            <p:childTnLst>
                              <p:par>
                                <p:cTn id="49" presetID="10" presetClass="exit" presetSubtype="0" fill="hold" grpId="1" nodeType="clickEffect">
                                  <p:stCondLst>
                                    <p:cond delay="0"/>
                                  </p:stCondLst>
                                  <p:childTnLst>
                                    <p:animEffect transition="out" filter="fade">
                                      <p:cBhvr>
                                        <p:cTn id="50" dur="500"/>
                                        <p:tgtEl>
                                          <p:spTgt spid="9"/>
                                        </p:tgtEl>
                                      </p:cBhvr>
                                    </p:animEffect>
                                    <p:set>
                                      <p:cBhvr>
                                        <p:cTn id="51" dur="1" fill="hold">
                                          <p:stCondLst>
                                            <p:cond delay="499"/>
                                          </p:stCondLst>
                                        </p:cTn>
                                        <p:tgtEl>
                                          <p:spTgt spid="9"/>
                                        </p:tgtEl>
                                        <p:attrNameLst>
                                          <p:attrName>style.visibility</p:attrName>
                                        </p:attrNameLst>
                                      </p:cBhvr>
                                      <p:to>
                                        <p:strVal val="hidden"/>
                                      </p:to>
                                    </p:set>
                                  </p:childTnLst>
                                </p:cTn>
                              </p:par>
                            </p:childTnLst>
                          </p:cTn>
                        </p:par>
                      </p:childTnLst>
                    </p:cTn>
                  </p:par>
                  <p:par>
                    <p:cTn id="52" fill="hold">
                      <p:stCondLst>
                        <p:cond delay="indefinite"/>
                      </p:stCondLst>
                      <p:childTnLst>
                        <p:par>
                          <p:cTn id="53" fill="hold">
                            <p:stCondLst>
                              <p:cond delay="0"/>
                            </p:stCondLst>
                            <p:childTnLst>
                              <p:par>
                                <p:cTn id="54" presetID="10" presetClass="entr" presetSubtype="0" fill="hold" grpId="0" nodeType="clickEffect">
                                  <p:stCondLst>
                                    <p:cond delay="0"/>
                                  </p:stCondLst>
                                  <p:childTnLst>
                                    <p:set>
                                      <p:cBhvr>
                                        <p:cTn id="55" dur="1" fill="hold">
                                          <p:stCondLst>
                                            <p:cond delay="0"/>
                                          </p:stCondLst>
                                        </p:cTn>
                                        <p:tgtEl>
                                          <p:spTgt spid="10"/>
                                        </p:tgtEl>
                                        <p:attrNameLst>
                                          <p:attrName>style.visibility</p:attrName>
                                        </p:attrNameLst>
                                      </p:cBhvr>
                                      <p:to>
                                        <p:strVal val="visible"/>
                                      </p:to>
                                    </p:set>
                                    <p:animEffect transition="in" filter="fade">
                                      <p:cBhvr>
                                        <p:cTn id="56" dur="500"/>
                                        <p:tgtEl>
                                          <p:spTgt spid="10"/>
                                        </p:tgtEl>
                                      </p:cBhvr>
                                    </p:animEffect>
                                  </p:childTnLst>
                                </p:cTn>
                              </p:par>
                            </p:childTnLst>
                          </p:cTn>
                        </p:par>
                      </p:childTnLst>
                    </p:cTn>
                  </p:par>
                  <p:par>
                    <p:cTn id="57" fill="hold">
                      <p:stCondLst>
                        <p:cond delay="indefinite"/>
                      </p:stCondLst>
                      <p:childTnLst>
                        <p:par>
                          <p:cTn id="58" fill="hold">
                            <p:stCondLst>
                              <p:cond delay="0"/>
                            </p:stCondLst>
                            <p:childTnLst>
                              <p:par>
                                <p:cTn id="59" presetID="10" presetClass="exit" presetSubtype="0" fill="hold" grpId="1" nodeType="clickEffect">
                                  <p:stCondLst>
                                    <p:cond delay="0"/>
                                  </p:stCondLst>
                                  <p:childTnLst>
                                    <p:animEffect transition="out" filter="fade">
                                      <p:cBhvr>
                                        <p:cTn id="60" dur="500"/>
                                        <p:tgtEl>
                                          <p:spTgt spid="10"/>
                                        </p:tgtEl>
                                      </p:cBhvr>
                                    </p:animEffect>
                                    <p:set>
                                      <p:cBhvr>
                                        <p:cTn id="61" dur="1" fill="hold">
                                          <p:stCondLst>
                                            <p:cond delay="499"/>
                                          </p:stCondLst>
                                        </p:cTn>
                                        <p:tgtEl>
                                          <p:spTgt spid="10"/>
                                        </p:tgtEl>
                                        <p:attrNameLst>
                                          <p:attrName>style.visibility</p:attrName>
                                        </p:attrNameLst>
                                      </p:cBhvr>
                                      <p:to>
                                        <p:strVal val="hidden"/>
                                      </p:to>
                                    </p:set>
                                  </p:childTnLst>
                                </p:cTn>
                              </p:par>
                            </p:childTnLst>
                          </p:cTn>
                        </p:par>
                      </p:childTnLst>
                    </p:cTn>
                  </p:par>
                  <p:par>
                    <p:cTn id="62" fill="hold">
                      <p:stCondLst>
                        <p:cond delay="indefinite"/>
                      </p:stCondLst>
                      <p:childTnLst>
                        <p:par>
                          <p:cTn id="63" fill="hold">
                            <p:stCondLst>
                              <p:cond delay="0"/>
                            </p:stCondLst>
                            <p:childTnLst>
                              <p:par>
                                <p:cTn id="64" presetID="10" presetClass="entr" presetSubtype="0" fill="hold" grpId="0" nodeType="clickEffect">
                                  <p:stCondLst>
                                    <p:cond delay="0"/>
                                  </p:stCondLst>
                                  <p:childTnLst>
                                    <p:set>
                                      <p:cBhvr>
                                        <p:cTn id="65" dur="1" fill="hold">
                                          <p:stCondLst>
                                            <p:cond delay="0"/>
                                          </p:stCondLst>
                                        </p:cTn>
                                        <p:tgtEl>
                                          <p:spTgt spid="11"/>
                                        </p:tgtEl>
                                        <p:attrNameLst>
                                          <p:attrName>style.visibility</p:attrName>
                                        </p:attrNameLst>
                                      </p:cBhvr>
                                      <p:to>
                                        <p:strVal val="visible"/>
                                      </p:to>
                                    </p:set>
                                    <p:animEffect transition="in" filter="fade">
                                      <p:cBhvr>
                                        <p:cTn id="66" dur="500"/>
                                        <p:tgtEl>
                                          <p:spTgt spid="11"/>
                                        </p:tgtEl>
                                      </p:cBhvr>
                                    </p:animEffect>
                                  </p:childTnLst>
                                </p:cTn>
                              </p:par>
                            </p:childTnLst>
                          </p:cTn>
                        </p:par>
                      </p:childTnLst>
                    </p:cTn>
                  </p:par>
                  <p:par>
                    <p:cTn id="67" fill="hold">
                      <p:stCondLst>
                        <p:cond delay="indefinite"/>
                      </p:stCondLst>
                      <p:childTnLst>
                        <p:par>
                          <p:cTn id="68" fill="hold">
                            <p:stCondLst>
                              <p:cond delay="0"/>
                            </p:stCondLst>
                            <p:childTnLst>
                              <p:par>
                                <p:cTn id="69" presetID="10" presetClass="exit" presetSubtype="0" fill="hold" grpId="1" nodeType="clickEffect">
                                  <p:stCondLst>
                                    <p:cond delay="0"/>
                                  </p:stCondLst>
                                  <p:childTnLst>
                                    <p:animEffect transition="out" filter="fade">
                                      <p:cBhvr>
                                        <p:cTn id="70" dur="500"/>
                                        <p:tgtEl>
                                          <p:spTgt spid="11"/>
                                        </p:tgtEl>
                                      </p:cBhvr>
                                    </p:animEffect>
                                    <p:set>
                                      <p:cBhvr>
                                        <p:cTn id="71" dur="1" fill="hold">
                                          <p:stCondLst>
                                            <p:cond delay="499"/>
                                          </p:stCondLst>
                                        </p:cTn>
                                        <p:tgtEl>
                                          <p:spTgt spid="1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6" grpId="1" animBg="1"/>
      <p:bldP spid="7" grpId="0" animBg="1"/>
      <p:bldP spid="7" grpId="1" animBg="1"/>
      <p:bldP spid="8" grpId="0" animBg="1"/>
      <p:bldP spid="8" grpId="1" animBg="1"/>
      <p:bldP spid="9" grpId="0" animBg="1"/>
      <p:bldP spid="9" grpId="1" animBg="1"/>
      <p:bldP spid="10" grpId="0" animBg="1"/>
      <p:bldP spid="10" grpId="1" animBg="1"/>
      <p:bldP spid="11" grpId="0" animBg="1"/>
      <p:bldP spid="11" grpId="1" animBg="1"/>
      <p:bldP spid="1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3"/>
          <p:cNvPicPr>
            <a:picLocks noChangeAspect="1" noChangeArrowheads="1"/>
          </p:cNvPicPr>
          <p:nvPr/>
        </p:nvPicPr>
        <p:blipFill>
          <a:blip r:embed="rId3" cstate="print"/>
          <a:srcRect/>
          <a:stretch>
            <a:fillRect/>
          </a:stretch>
        </p:blipFill>
        <p:spPr bwMode="auto">
          <a:xfrm>
            <a:off x="7451725" y="3978275"/>
            <a:ext cx="1692275" cy="2879725"/>
          </a:xfrm>
          <a:prstGeom prst="rect">
            <a:avLst/>
          </a:prstGeom>
          <a:ln>
            <a:noFill/>
          </a:ln>
          <a:effectLst>
            <a:outerShdw blurRad="292100" dist="139700" dir="2700000" algn="tl" rotWithShape="0">
              <a:srgbClr val="333333">
                <a:alpha val="65000"/>
              </a:srgbClr>
            </a:outerShdw>
          </a:effectLst>
        </p:spPr>
      </p:pic>
      <p:sp>
        <p:nvSpPr>
          <p:cNvPr id="9219" name="1 - Τίτλος"/>
          <p:cNvSpPr>
            <a:spLocks noGrp="1"/>
          </p:cNvSpPr>
          <p:nvPr>
            <p:ph type="title"/>
          </p:nvPr>
        </p:nvSpPr>
        <p:spPr/>
        <p:txBody>
          <a:bodyPr/>
          <a:lstStyle/>
          <a:p>
            <a:pPr eaLnBrk="1" hangingPunct="1"/>
            <a:endParaRPr lang="el-GR"/>
          </a:p>
        </p:txBody>
      </p:sp>
      <p:sp>
        <p:nvSpPr>
          <p:cNvPr id="5" name="4 - Θέση αριθμού διαφάνειας"/>
          <p:cNvSpPr>
            <a:spLocks noGrp="1"/>
          </p:cNvSpPr>
          <p:nvPr>
            <p:ph type="sldNum" sz="quarter" idx="12"/>
          </p:nvPr>
        </p:nvSpPr>
        <p:spPr/>
        <p:txBody>
          <a:bodyPr/>
          <a:lstStyle/>
          <a:p>
            <a:pPr>
              <a:defRPr/>
            </a:pPr>
            <a:fld id="{EE78F275-211A-471E-BA6C-B38AB75B6DE8}" type="slidenum">
              <a:rPr lang="el-GR"/>
              <a:pPr>
                <a:defRPr/>
              </a:pPr>
              <a:t>8</a:t>
            </a:fld>
            <a:endParaRPr lang="el-GR"/>
          </a:p>
        </p:txBody>
      </p:sp>
      <p:graphicFrame>
        <p:nvGraphicFramePr>
          <p:cNvPr id="7" name="6 - Διάγραμμα"/>
          <p:cNvGraphicFramePr/>
          <p:nvPr/>
        </p:nvGraphicFramePr>
        <p:xfrm>
          <a:off x="251520" y="692696"/>
          <a:ext cx="6096000" cy="40640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graphicFrame>
        <p:nvGraphicFramePr>
          <p:cNvPr id="15" name="14 - Διάγραμμα"/>
          <p:cNvGraphicFramePr/>
          <p:nvPr/>
        </p:nvGraphicFramePr>
        <p:xfrm>
          <a:off x="0" y="4941168"/>
          <a:ext cx="3131840" cy="1916832"/>
        </p:xfrm>
        <a:graphic>
          <a:graphicData uri="http://schemas.openxmlformats.org/drawingml/2006/diagram">
            <dgm:relIds xmlns:dgm="http://schemas.openxmlformats.org/drawingml/2006/diagram" xmlns:r="http://schemas.openxmlformats.org/officeDocument/2006/relationships" r:dm="rId9" r:lo="rId10" r:qs="rId11" r:cs="rId12"/>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par>
                          <p:cTn id="8" fill="hold">
                            <p:stCondLst>
                              <p:cond delay="500"/>
                            </p:stCondLst>
                            <p:childTnLst>
                              <p:par>
                                <p:cTn id="9" presetID="21" presetClass="entr" presetSubtype="4" fill="hold" grpId="0" nodeType="afterEffect">
                                  <p:stCondLst>
                                    <p:cond delay="0"/>
                                  </p:stCondLst>
                                  <p:childTnLst>
                                    <p:set>
                                      <p:cBhvr>
                                        <p:cTn id="10" dur="1" fill="hold">
                                          <p:stCondLst>
                                            <p:cond delay="0"/>
                                          </p:stCondLst>
                                        </p:cTn>
                                        <p:tgtEl>
                                          <p:spTgt spid="15"/>
                                        </p:tgtEl>
                                        <p:attrNameLst>
                                          <p:attrName>style.visibility</p:attrName>
                                        </p:attrNameLst>
                                      </p:cBhvr>
                                      <p:to>
                                        <p:strVal val="visible"/>
                                      </p:to>
                                    </p:set>
                                    <p:animEffect transition="in" filter="wheel(4)">
                                      <p:cBhvr>
                                        <p:cTn id="11" dur="1000"/>
                                        <p:tgtEl>
                                          <p:spTgt spid="15"/>
                                        </p:tgtEl>
                                      </p:cBhvr>
                                    </p:animEffect>
                                  </p:childTnLst>
                                </p:cTn>
                              </p:par>
                              <p:par>
                                <p:cTn id="12" presetID="22" presetClass="entr" presetSubtype="4" fill="hold" nodeType="withEffect">
                                  <p:stCondLst>
                                    <p:cond delay="0"/>
                                  </p:stCondLst>
                                  <p:childTnLst>
                                    <p:set>
                                      <p:cBhvr>
                                        <p:cTn id="13" dur="1" fill="hold">
                                          <p:stCondLst>
                                            <p:cond delay="0"/>
                                          </p:stCondLst>
                                        </p:cTn>
                                        <p:tgtEl>
                                          <p:spTgt spid="14"/>
                                        </p:tgtEl>
                                        <p:attrNameLst>
                                          <p:attrName>style.visibility</p:attrName>
                                        </p:attrNameLst>
                                      </p:cBhvr>
                                      <p:to>
                                        <p:strVal val="visible"/>
                                      </p:to>
                                    </p:set>
                                    <p:animEffect transition="in" filter="wipe(down)">
                                      <p:cBhvr>
                                        <p:cTn id="14" dur="2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p:bldAsOne/>
      </p:bldGraphic>
      <p:bldGraphic spid="15" grpId="0">
        <p:bldAsOne/>
      </p:bldGraphic>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1 - Τίτλος"/>
          <p:cNvSpPr>
            <a:spLocks noGrp="1"/>
          </p:cNvSpPr>
          <p:nvPr>
            <p:ph type="title"/>
          </p:nvPr>
        </p:nvSpPr>
        <p:spPr/>
        <p:txBody>
          <a:bodyPr/>
          <a:lstStyle/>
          <a:p>
            <a:pPr eaLnBrk="1" hangingPunct="1"/>
            <a:endParaRPr lang="el-GR"/>
          </a:p>
        </p:txBody>
      </p:sp>
      <p:sp>
        <p:nvSpPr>
          <p:cNvPr id="3" name="2 - Θέση αριθμού διαφάνειας"/>
          <p:cNvSpPr>
            <a:spLocks noGrp="1"/>
          </p:cNvSpPr>
          <p:nvPr>
            <p:ph type="sldNum" sz="quarter" idx="12"/>
          </p:nvPr>
        </p:nvSpPr>
        <p:spPr/>
        <p:txBody>
          <a:bodyPr/>
          <a:lstStyle/>
          <a:p>
            <a:pPr>
              <a:defRPr/>
            </a:pPr>
            <a:fld id="{D6A49857-9032-427C-BF5E-269CE8500089}" type="slidenum">
              <a:rPr lang="el-GR"/>
              <a:pPr>
                <a:defRPr/>
              </a:pPr>
              <a:t>9</a:t>
            </a:fld>
            <a:endParaRPr lang="el-GR" dirty="0"/>
          </a:p>
        </p:txBody>
      </p:sp>
      <p:sp>
        <p:nvSpPr>
          <p:cNvPr id="5" name="Text Box 14"/>
          <p:cNvSpPr txBox="1">
            <a:spLocks noChangeArrowheads="1"/>
          </p:cNvSpPr>
          <p:nvPr/>
        </p:nvSpPr>
        <p:spPr bwMode="auto">
          <a:xfrm>
            <a:off x="5940425" y="404813"/>
            <a:ext cx="2746375" cy="400050"/>
          </a:xfrm>
          <a:prstGeom prst="rect">
            <a:avLst/>
          </a:prstGeom>
          <a:solidFill>
            <a:schemeClr val="bg1">
              <a:lumMod val="85000"/>
            </a:schemeClr>
          </a:solidFill>
          <a:ln w="9525">
            <a:noFill/>
            <a:miter lim="800000"/>
            <a:headEnd/>
            <a:tailEnd/>
          </a:ln>
        </p:spPr>
        <p:txBody>
          <a:bodyPr>
            <a:spAutoFit/>
          </a:bodyPr>
          <a:lstStyle/>
          <a:p>
            <a:pPr fontAlgn="auto">
              <a:spcBef>
                <a:spcPts val="0"/>
              </a:spcBef>
              <a:spcAft>
                <a:spcPts val="0"/>
              </a:spcAft>
              <a:defRPr/>
            </a:pPr>
            <a:r>
              <a:rPr lang="el-GR" sz="2000" dirty="0">
                <a:solidFill>
                  <a:schemeClr val="tx2">
                    <a:lumMod val="75000"/>
                  </a:schemeClr>
                </a:solidFill>
                <a:effectLst>
                  <a:outerShdw blurRad="38100" dist="38100" dir="2700000" algn="tl">
                    <a:srgbClr val="000000">
                      <a:alpha val="43137"/>
                    </a:srgbClr>
                  </a:outerShdw>
                </a:effectLst>
                <a:latin typeface="+mn-lt"/>
              </a:rPr>
              <a:t>ΠΑΡΑΔΕΙΓΜΑ Α’ τάξης</a:t>
            </a:r>
            <a:endParaRPr lang="en-GB" sz="2000" dirty="0">
              <a:solidFill>
                <a:schemeClr val="tx2">
                  <a:lumMod val="75000"/>
                </a:schemeClr>
              </a:solidFill>
              <a:effectLst>
                <a:outerShdw blurRad="38100" dist="38100" dir="2700000" algn="tl">
                  <a:srgbClr val="000000">
                    <a:alpha val="43137"/>
                  </a:srgbClr>
                </a:outerShdw>
              </a:effectLst>
              <a:latin typeface="+mn-lt"/>
            </a:endParaRPr>
          </a:p>
        </p:txBody>
      </p:sp>
      <p:sp>
        <p:nvSpPr>
          <p:cNvPr id="6" name="Rectangle 13"/>
          <p:cNvSpPr>
            <a:spLocks noChangeArrowheads="1"/>
          </p:cNvSpPr>
          <p:nvPr/>
        </p:nvSpPr>
        <p:spPr bwMode="auto">
          <a:xfrm>
            <a:off x="357158" y="981075"/>
            <a:ext cx="4574882" cy="936625"/>
          </a:xfrm>
          <a:prstGeom prst="rect">
            <a:avLst/>
          </a:prstGeom>
          <a:ln>
            <a:headEnd/>
            <a:tailEnd/>
          </a:ln>
          <a:effectLst>
            <a:outerShdw blurRad="50800" dist="38100" dir="8100000" algn="tr" rotWithShape="0">
              <a:prstClr val="black">
                <a:alpha val="40000"/>
              </a:prstClr>
            </a:outerShdw>
          </a:effectLst>
          <a:scene3d>
            <a:camera prst="orthographicFront"/>
            <a:lightRig rig="threePt" dir="t"/>
          </a:scene3d>
          <a:sp3d>
            <a:bevelT/>
          </a:sp3d>
        </p:spPr>
        <p:style>
          <a:lnRef idx="1">
            <a:schemeClr val="accent4"/>
          </a:lnRef>
          <a:fillRef idx="2">
            <a:schemeClr val="accent4"/>
          </a:fillRef>
          <a:effectRef idx="1">
            <a:schemeClr val="accent4"/>
          </a:effectRef>
          <a:fontRef idx="minor">
            <a:schemeClr val="dk1"/>
          </a:fontRef>
        </p:style>
        <p:txBody>
          <a:bodyPr wrap="none" anchor="ctr"/>
          <a:lstStyle/>
          <a:p>
            <a:pPr fontAlgn="auto">
              <a:spcBef>
                <a:spcPts val="0"/>
              </a:spcBef>
              <a:spcAft>
                <a:spcPts val="0"/>
              </a:spcAft>
              <a:defRPr/>
            </a:pPr>
            <a:r>
              <a:rPr lang="el-GR" sz="2200" b="1" dirty="0">
                <a:solidFill>
                  <a:schemeClr val="accent4">
                    <a:lumMod val="50000"/>
                  </a:schemeClr>
                </a:solidFill>
                <a:effectLst>
                  <a:outerShdw blurRad="38100" dist="38100" dir="2700000" algn="tl">
                    <a:srgbClr val="000000">
                      <a:alpha val="43137"/>
                    </a:srgbClr>
                  </a:outerShdw>
                </a:effectLst>
              </a:rPr>
              <a:t>ΣΚΟΠΟΙ</a:t>
            </a:r>
          </a:p>
          <a:p>
            <a:pPr fontAlgn="auto">
              <a:spcBef>
                <a:spcPts val="0"/>
              </a:spcBef>
              <a:spcAft>
                <a:spcPts val="0"/>
              </a:spcAft>
              <a:defRPr/>
            </a:pPr>
            <a:r>
              <a:rPr lang="el-GR" sz="2400" dirty="0">
                <a:solidFill>
                  <a:schemeClr val="accent4">
                    <a:lumMod val="50000"/>
                  </a:schemeClr>
                </a:solidFill>
              </a:rPr>
              <a:t>Γενικοί – για όλες τις τάξεις</a:t>
            </a:r>
            <a:endParaRPr lang="en-GB" sz="2400" dirty="0">
              <a:solidFill>
                <a:schemeClr val="accent4">
                  <a:lumMod val="50000"/>
                </a:schemeClr>
              </a:solidFill>
            </a:endParaRPr>
          </a:p>
        </p:txBody>
      </p:sp>
      <p:sp>
        <p:nvSpPr>
          <p:cNvPr id="7" name="6 - Βέλος προς τα κάτω"/>
          <p:cNvSpPr/>
          <p:nvPr/>
        </p:nvSpPr>
        <p:spPr>
          <a:xfrm>
            <a:off x="1476375" y="1989138"/>
            <a:ext cx="333375" cy="6477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a:p>
        </p:txBody>
      </p:sp>
      <p:sp>
        <p:nvSpPr>
          <p:cNvPr id="8" name="Rectangle 6"/>
          <p:cNvSpPr>
            <a:spLocks noChangeArrowheads="1"/>
          </p:cNvSpPr>
          <p:nvPr/>
        </p:nvSpPr>
        <p:spPr bwMode="auto">
          <a:xfrm>
            <a:off x="357158" y="2714625"/>
            <a:ext cx="4214842" cy="936625"/>
          </a:xfrm>
          <a:prstGeom prst="rect">
            <a:avLst/>
          </a:prstGeom>
          <a:ln>
            <a:headEnd/>
            <a:tailEnd/>
          </a:ln>
          <a:effectLst>
            <a:outerShdw blurRad="50800" dist="38100" dir="8100000" algn="tr" rotWithShape="0">
              <a:prstClr val="black">
                <a:alpha val="40000"/>
              </a:prstClr>
            </a:outerShdw>
          </a:effectLst>
          <a:scene3d>
            <a:camera prst="orthographicFront"/>
            <a:lightRig rig="threePt" dir="t"/>
          </a:scene3d>
          <a:sp3d>
            <a:bevelT/>
          </a:sp3d>
        </p:spPr>
        <p:style>
          <a:lnRef idx="1">
            <a:schemeClr val="accent3"/>
          </a:lnRef>
          <a:fillRef idx="2">
            <a:schemeClr val="accent3"/>
          </a:fillRef>
          <a:effectRef idx="1">
            <a:schemeClr val="accent3"/>
          </a:effectRef>
          <a:fontRef idx="minor">
            <a:schemeClr val="dk1"/>
          </a:fontRef>
        </p:style>
        <p:txBody>
          <a:bodyPr wrap="none" anchor="ctr"/>
          <a:lstStyle/>
          <a:p>
            <a:pPr fontAlgn="auto">
              <a:spcBef>
                <a:spcPts val="0"/>
              </a:spcBef>
              <a:spcAft>
                <a:spcPts val="0"/>
              </a:spcAft>
              <a:defRPr/>
            </a:pPr>
            <a:r>
              <a:rPr lang="el-GR" sz="2400" b="1" dirty="0">
                <a:solidFill>
                  <a:schemeClr val="accent3">
                    <a:lumMod val="50000"/>
                  </a:schemeClr>
                </a:solidFill>
                <a:effectLst>
                  <a:outerShdw blurRad="38100" dist="38100" dir="2700000" algn="tl">
                    <a:srgbClr val="000000">
                      <a:alpha val="43137"/>
                    </a:srgbClr>
                  </a:outerShdw>
                </a:effectLst>
              </a:rPr>
              <a:t>ΣΤΟΧΟΙ</a:t>
            </a:r>
          </a:p>
          <a:p>
            <a:pPr fontAlgn="auto">
              <a:spcBef>
                <a:spcPts val="0"/>
              </a:spcBef>
              <a:spcAft>
                <a:spcPts val="0"/>
              </a:spcAft>
              <a:defRPr/>
            </a:pPr>
            <a:r>
              <a:rPr lang="el-GR" sz="2400" dirty="0">
                <a:solidFill>
                  <a:schemeClr val="accent3">
                    <a:lumMod val="50000"/>
                  </a:schemeClr>
                </a:solidFill>
              </a:rPr>
              <a:t>Ειδικοί ανά τάξη</a:t>
            </a:r>
            <a:endParaRPr lang="en-GB" sz="2400" dirty="0">
              <a:solidFill>
                <a:schemeClr val="accent3">
                  <a:lumMod val="50000"/>
                </a:schemeClr>
              </a:solidFill>
            </a:endParaRPr>
          </a:p>
        </p:txBody>
      </p:sp>
      <p:sp>
        <p:nvSpPr>
          <p:cNvPr id="9" name="8 - Βέλος προς τα κάτω"/>
          <p:cNvSpPr/>
          <p:nvPr/>
        </p:nvSpPr>
        <p:spPr>
          <a:xfrm>
            <a:off x="1476375" y="3716338"/>
            <a:ext cx="333375" cy="64293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a:p>
        </p:txBody>
      </p:sp>
      <p:sp>
        <p:nvSpPr>
          <p:cNvPr id="10" name="Rectangle 12"/>
          <p:cNvSpPr>
            <a:spLocks noChangeArrowheads="1"/>
          </p:cNvSpPr>
          <p:nvPr/>
        </p:nvSpPr>
        <p:spPr bwMode="auto">
          <a:xfrm>
            <a:off x="357158" y="4437112"/>
            <a:ext cx="3998818" cy="1512167"/>
          </a:xfrm>
          <a:prstGeom prst="rect">
            <a:avLst/>
          </a:prstGeom>
          <a:ln>
            <a:headEnd/>
            <a:tailEnd/>
          </a:ln>
          <a:effectLst>
            <a:outerShdw blurRad="50800" dist="38100" dir="8100000" algn="tr" rotWithShape="0">
              <a:prstClr val="black">
                <a:alpha val="40000"/>
              </a:prstClr>
            </a:outerShdw>
          </a:effectLst>
          <a:scene3d>
            <a:camera prst="orthographicFront"/>
            <a:lightRig rig="threePt" dir="t"/>
          </a:scene3d>
          <a:sp3d>
            <a:bevelT/>
          </a:sp3d>
        </p:spPr>
        <p:style>
          <a:lnRef idx="1">
            <a:schemeClr val="accent2"/>
          </a:lnRef>
          <a:fillRef idx="2">
            <a:schemeClr val="accent2"/>
          </a:fillRef>
          <a:effectRef idx="1">
            <a:schemeClr val="accent2"/>
          </a:effectRef>
          <a:fontRef idx="minor">
            <a:schemeClr val="dk1"/>
          </a:fontRef>
        </p:style>
        <p:txBody>
          <a:bodyPr wrap="none" tIns="0" anchor="ctr"/>
          <a:lstStyle/>
          <a:p>
            <a:pPr fontAlgn="auto">
              <a:spcBef>
                <a:spcPts val="0"/>
              </a:spcBef>
              <a:spcAft>
                <a:spcPts val="0"/>
              </a:spcAft>
              <a:defRPr/>
            </a:pPr>
            <a:r>
              <a:rPr lang="el-GR" sz="2200" b="1" dirty="0">
                <a:solidFill>
                  <a:schemeClr val="accent2">
                    <a:lumMod val="75000"/>
                  </a:schemeClr>
                </a:solidFill>
                <a:effectLst>
                  <a:outerShdw blurRad="38100" dist="38100" dir="2700000" algn="tl">
                    <a:srgbClr val="000000">
                      <a:alpha val="43137"/>
                    </a:srgbClr>
                  </a:outerShdw>
                </a:effectLst>
              </a:rPr>
              <a:t>ΕΠΙΔΙΩΞΕΙΣ</a:t>
            </a:r>
          </a:p>
          <a:p>
            <a:pPr fontAlgn="auto">
              <a:spcBef>
                <a:spcPts val="0"/>
              </a:spcBef>
              <a:spcAft>
                <a:spcPts val="0"/>
              </a:spcAft>
              <a:defRPr/>
            </a:pPr>
            <a:r>
              <a:rPr lang="el-GR" sz="2200" dirty="0">
                <a:solidFill>
                  <a:schemeClr val="accent2">
                    <a:lumMod val="75000"/>
                  </a:schemeClr>
                </a:solidFill>
              </a:rPr>
              <a:t>Ειδικότερες ανά τάξη</a:t>
            </a:r>
          </a:p>
          <a:p>
            <a:pPr fontAlgn="auto">
              <a:spcBef>
                <a:spcPts val="0"/>
              </a:spcBef>
              <a:spcAft>
                <a:spcPts val="0"/>
              </a:spcAft>
              <a:defRPr/>
            </a:pPr>
            <a:r>
              <a:rPr lang="el-GR" sz="2200" dirty="0">
                <a:solidFill>
                  <a:schemeClr val="accent2">
                    <a:lumMod val="75000"/>
                  </a:schemeClr>
                </a:solidFill>
              </a:rPr>
              <a:t>Πολύ συγκεκριμένες ανά μάθημα</a:t>
            </a:r>
            <a:endParaRPr lang="en-GB" sz="2200" dirty="0">
              <a:solidFill>
                <a:schemeClr val="accent2">
                  <a:lumMod val="75000"/>
                </a:schemeClr>
              </a:solidFill>
            </a:endParaRPr>
          </a:p>
        </p:txBody>
      </p:sp>
      <p:sp>
        <p:nvSpPr>
          <p:cNvPr id="11" name="Line 15"/>
          <p:cNvSpPr>
            <a:spLocks noChangeShapeType="1"/>
          </p:cNvSpPr>
          <p:nvPr/>
        </p:nvSpPr>
        <p:spPr bwMode="auto">
          <a:xfrm>
            <a:off x="5076825" y="1557338"/>
            <a:ext cx="574675" cy="0"/>
          </a:xfrm>
          <a:prstGeom prst="line">
            <a:avLst/>
          </a:prstGeom>
          <a:noFill/>
          <a:ln w="57150">
            <a:solidFill>
              <a:schemeClr val="accent4">
                <a:lumMod val="50000"/>
              </a:schemeClr>
            </a:solidFill>
            <a:round/>
            <a:headEnd/>
            <a:tailEnd type="triangle" w="med" len="med"/>
          </a:ln>
        </p:spPr>
        <p:txBody>
          <a:bodyPr wrap="none"/>
          <a:lstStyle/>
          <a:p>
            <a:pPr fontAlgn="auto">
              <a:spcBef>
                <a:spcPts val="0"/>
              </a:spcBef>
              <a:spcAft>
                <a:spcPts val="0"/>
              </a:spcAft>
              <a:defRPr/>
            </a:pPr>
            <a:endParaRPr lang="el-GR">
              <a:latin typeface="+mn-lt"/>
            </a:endParaRPr>
          </a:p>
        </p:txBody>
      </p:sp>
      <p:sp>
        <p:nvSpPr>
          <p:cNvPr id="12" name="Text Box 22"/>
          <p:cNvSpPr txBox="1">
            <a:spLocks noChangeArrowheads="1"/>
          </p:cNvSpPr>
          <p:nvPr/>
        </p:nvSpPr>
        <p:spPr bwMode="auto">
          <a:xfrm>
            <a:off x="5724525" y="1341438"/>
            <a:ext cx="2239963" cy="430212"/>
          </a:xfrm>
          <a:prstGeom prst="rect">
            <a:avLst/>
          </a:prstGeom>
          <a:noFill/>
          <a:ln w="9525">
            <a:noFill/>
            <a:miter lim="800000"/>
            <a:headEnd/>
            <a:tailEnd/>
          </a:ln>
        </p:spPr>
        <p:txBody>
          <a:bodyPr>
            <a:spAutoFit/>
          </a:bodyPr>
          <a:lstStyle/>
          <a:p>
            <a:pPr fontAlgn="auto">
              <a:spcBef>
                <a:spcPts val="0"/>
              </a:spcBef>
              <a:spcAft>
                <a:spcPts val="0"/>
              </a:spcAft>
              <a:defRPr/>
            </a:pPr>
            <a:r>
              <a:rPr lang="el-GR" sz="2200" dirty="0">
                <a:solidFill>
                  <a:schemeClr val="accent4">
                    <a:lumMod val="50000"/>
                  </a:schemeClr>
                </a:solidFill>
                <a:latin typeface="+mn-lt"/>
              </a:rPr>
              <a:t>π.χ. Κινητικός</a:t>
            </a:r>
            <a:endParaRPr lang="en-GB" sz="2200" dirty="0">
              <a:solidFill>
                <a:schemeClr val="accent4">
                  <a:lumMod val="50000"/>
                </a:schemeClr>
              </a:solidFill>
              <a:latin typeface="+mn-lt"/>
            </a:endParaRPr>
          </a:p>
        </p:txBody>
      </p:sp>
      <p:sp>
        <p:nvSpPr>
          <p:cNvPr id="13" name="Line 16"/>
          <p:cNvSpPr>
            <a:spLocks noChangeShapeType="1"/>
          </p:cNvSpPr>
          <p:nvPr/>
        </p:nvSpPr>
        <p:spPr bwMode="auto">
          <a:xfrm>
            <a:off x="4787900" y="3284538"/>
            <a:ext cx="720725" cy="0"/>
          </a:xfrm>
          <a:prstGeom prst="line">
            <a:avLst/>
          </a:prstGeom>
          <a:noFill/>
          <a:ln w="57150">
            <a:solidFill>
              <a:schemeClr val="accent3">
                <a:lumMod val="50000"/>
              </a:schemeClr>
            </a:solidFill>
            <a:round/>
            <a:headEnd/>
            <a:tailEnd type="triangle" w="med" len="med"/>
          </a:ln>
        </p:spPr>
        <p:txBody>
          <a:bodyPr wrap="none"/>
          <a:lstStyle/>
          <a:p>
            <a:pPr fontAlgn="auto">
              <a:spcBef>
                <a:spcPts val="0"/>
              </a:spcBef>
              <a:spcAft>
                <a:spcPts val="0"/>
              </a:spcAft>
              <a:defRPr/>
            </a:pPr>
            <a:endParaRPr lang="el-GR">
              <a:latin typeface="+mn-lt"/>
            </a:endParaRPr>
          </a:p>
        </p:txBody>
      </p:sp>
      <p:sp>
        <p:nvSpPr>
          <p:cNvPr id="14" name="Text Box 23"/>
          <p:cNvSpPr txBox="1">
            <a:spLocks noChangeArrowheads="1"/>
          </p:cNvSpPr>
          <p:nvPr/>
        </p:nvSpPr>
        <p:spPr bwMode="auto">
          <a:xfrm>
            <a:off x="5580063" y="2852738"/>
            <a:ext cx="3563937" cy="1108075"/>
          </a:xfrm>
          <a:prstGeom prst="rect">
            <a:avLst/>
          </a:prstGeom>
          <a:noFill/>
          <a:ln w="9525">
            <a:noFill/>
            <a:miter lim="800000"/>
            <a:headEnd/>
            <a:tailEnd/>
          </a:ln>
        </p:spPr>
        <p:txBody>
          <a:bodyPr>
            <a:spAutoFit/>
          </a:bodyPr>
          <a:lstStyle/>
          <a:p>
            <a:pPr fontAlgn="auto">
              <a:spcBef>
                <a:spcPts val="0"/>
              </a:spcBef>
              <a:spcAft>
                <a:spcPts val="0"/>
              </a:spcAft>
              <a:defRPr/>
            </a:pPr>
            <a:r>
              <a:rPr lang="el-GR" sz="2200" dirty="0">
                <a:solidFill>
                  <a:schemeClr val="accent3">
                    <a:lumMod val="50000"/>
                  </a:schemeClr>
                </a:solidFill>
                <a:latin typeface="+mn-lt"/>
              </a:rPr>
              <a:t>Βασικές κινητικές δεξιότητες</a:t>
            </a:r>
            <a:r>
              <a:rPr lang="en-US" sz="2200" dirty="0">
                <a:solidFill>
                  <a:schemeClr val="accent3">
                    <a:lumMod val="50000"/>
                  </a:schemeClr>
                </a:solidFill>
                <a:latin typeface="+mn-lt"/>
              </a:rPr>
              <a:t>:</a:t>
            </a:r>
            <a:endParaRPr lang="en-GB" sz="2200" dirty="0">
              <a:solidFill>
                <a:schemeClr val="accent3">
                  <a:lumMod val="50000"/>
                </a:schemeClr>
              </a:solidFill>
              <a:latin typeface="+mn-lt"/>
            </a:endParaRPr>
          </a:p>
          <a:p>
            <a:pPr fontAlgn="auto">
              <a:spcBef>
                <a:spcPts val="0"/>
              </a:spcBef>
              <a:spcAft>
                <a:spcPts val="0"/>
              </a:spcAft>
              <a:defRPr/>
            </a:pPr>
            <a:r>
              <a:rPr lang="el-GR" sz="2200" dirty="0">
                <a:solidFill>
                  <a:schemeClr val="accent3">
                    <a:lumMod val="50000"/>
                  </a:schemeClr>
                </a:solidFill>
                <a:latin typeface="+mn-lt"/>
              </a:rPr>
              <a:t>ισορροπίας, μετακίνησης, χειρισμού, ρυθμού κλπ</a:t>
            </a:r>
            <a:endParaRPr lang="en-GB" sz="2200" dirty="0">
              <a:solidFill>
                <a:schemeClr val="accent3">
                  <a:lumMod val="50000"/>
                </a:schemeClr>
              </a:solidFill>
              <a:latin typeface="+mn-lt"/>
            </a:endParaRPr>
          </a:p>
        </p:txBody>
      </p:sp>
      <p:sp>
        <p:nvSpPr>
          <p:cNvPr id="15" name="Line 19"/>
          <p:cNvSpPr>
            <a:spLocks noChangeShapeType="1"/>
          </p:cNvSpPr>
          <p:nvPr/>
        </p:nvSpPr>
        <p:spPr bwMode="auto">
          <a:xfrm flipV="1">
            <a:off x="4572000" y="5084763"/>
            <a:ext cx="647700" cy="0"/>
          </a:xfrm>
          <a:prstGeom prst="line">
            <a:avLst/>
          </a:prstGeom>
          <a:noFill/>
          <a:ln w="57150">
            <a:solidFill>
              <a:schemeClr val="accent2">
                <a:lumMod val="75000"/>
              </a:schemeClr>
            </a:solidFill>
            <a:round/>
            <a:headEnd/>
            <a:tailEnd type="triangle" w="med" len="med"/>
          </a:ln>
        </p:spPr>
        <p:txBody>
          <a:bodyPr wrap="none"/>
          <a:lstStyle/>
          <a:p>
            <a:pPr fontAlgn="auto">
              <a:spcBef>
                <a:spcPts val="0"/>
              </a:spcBef>
              <a:spcAft>
                <a:spcPts val="0"/>
              </a:spcAft>
              <a:defRPr/>
            </a:pPr>
            <a:endParaRPr lang="el-GR">
              <a:latin typeface="+mn-lt"/>
            </a:endParaRPr>
          </a:p>
        </p:txBody>
      </p:sp>
      <p:sp>
        <p:nvSpPr>
          <p:cNvPr id="16" name="Text Box 24"/>
          <p:cNvSpPr txBox="1">
            <a:spLocks noChangeArrowheads="1"/>
          </p:cNvSpPr>
          <p:nvPr/>
        </p:nvSpPr>
        <p:spPr bwMode="auto">
          <a:xfrm>
            <a:off x="5364163" y="4292600"/>
            <a:ext cx="3600450" cy="1108075"/>
          </a:xfrm>
          <a:prstGeom prst="rect">
            <a:avLst/>
          </a:prstGeom>
          <a:noFill/>
          <a:ln w="9525">
            <a:noFill/>
            <a:miter lim="800000"/>
            <a:headEnd/>
            <a:tailEnd/>
          </a:ln>
        </p:spPr>
        <p:txBody>
          <a:bodyPr>
            <a:spAutoFit/>
          </a:bodyPr>
          <a:lstStyle/>
          <a:p>
            <a:pPr fontAlgn="auto">
              <a:spcBef>
                <a:spcPts val="0"/>
              </a:spcBef>
              <a:spcAft>
                <a:spcPts val="0"/>
              </a:spcAft>
              <a:defRPr/>
            </a:pPr>
            <a:r>
              <a:rPr lang="el-GR" sz="2200" dirty="0">
                <a:solidFill>
                  <a:schemeClr val="accent2">
                    <a:lumMod val="75000"/>
                  </a:schemeClr>
                </a:solidFill>
                <a:latin typeface="+mn-lt"/>
              </a:rPr>
              <a:t>Οριζόντιο άλμα, αναπήδηση, περπάτημα σε ευθεία, &amp; σε χαμηλή δοκό κλπ</a:t>
            </a:r>
            <a:endParaRPr lang="en-GB" sz="2200" dirty="0">
              <a:solidFill>
                <a:schemeClr val="accent2">
                  <a:lumMod val="75000"/>
                </a:schemeClr>
              </a:solidFill>
              <a:latin typeface="+mn-lt"/>
            </a:endParaRPr>
          </a:p>
        </p:txBody>
      </p:sp>
      <p:sp>
        <p:nvSpPr>
          <p:cNvPr id="17" name="Line 20"/>
          <p:cNvSpPr>
            <a:spLocks noChangeShapeType="1"/>
          </p:cNvSpPr>
          <p:nvPr/>
        </p:nvSpPr>
        <p:spPr bwMode="auto">
          <a:xfrm flipV="1">
            <a:off x="4572000" y="5589588"/>
            <a:ext cx="647700" cy="0"/>
          </a:xfrm>
          <a:prstGeom prst="line">
            <a:avLst/>
          </a:prstGeom>
          <a:noFill/>
          <a:ln w="57150">
            <a:solidFill>
              <a:schemeClr val="accent2">
                <a:lumMod val="75000"/>
              </a:schemeClr>
            </a:solidFill>
            <a:round/>
            <a:headEnd/>
            <a:tailEnd type="triangle" w="med" len="med"/>
          </a:ln>
        </p:spPr>
        <p:txBody>
          <a:bodyPr wrap="none"/>
          <a:lstStyle/>
          <a:p>
            <a:pPr fontAlgn="auto">
              <a:spcBef>
                <a:spcPts val="0"/>
              </a:spcBef>
              <a:spcAft>
                <a:spcPts val="0"/>
              </a:spcAft>
              <a:defRPr/>
            </a:pPr>
            <a:endParaRPr lang="el-GR">
              <a:latin typeface="+mn-lt"/>
            </a:endParaRPr>
          </a:p>
        </p:txBody>
      </p:sp>
      <p:sp>
        <p:nvSpPr>
          <p:cNvPr id="18" name="Text Box 26"/>
          <p:cNvSpPr txBox="1">
            <a:spLocks noChangeArrowheads="1"/>
          </p:cNvSpPr>
          <p:nvPr/>
        </p:nvSpPr>
        <p:spPr bwMode="auto">
          <a:xfrm>
            <a:off x="5364163" y="5373688"/>
            <a:ext cx="3600450" cy="1108075"/>
          </a:xfrm>
          <a:prstGeom prst="rect">
            <a:avLst/>
          </a:prstGeom>
          <a:noFill/>
          <a:ln w="9525">
            <a:noFill/>
            <a:miter lim="800000"/>
            <a:headEnd/>
            <a:tailEnd/>
          </a:ln>
        </p:spPr>
        <p:txBody>
          <a:bodyPr>
            <a:spAutoFit/>
          </a:bodyPr>
          <a:lstStyle/>
          <a:p>
            <a:pPr fontAlgn="auto">
              <a:spcBef>
                <a:spcPts val="0"/>
              </a:spcBef>
              <a:spcAft>
                <a:spcPts val="0"/>
              </a:spcAft>
              <a:defRPr/>
            </a:pPr>
            <a:r>
              <a:rPr lang="el-GR" sz="2200" dirty="0">
                <a:solidFill>
                  <a:schemeClr val="accent2">
                    <a:lumMod val="75000"/>
                  </a:schemeClr>
                </a:solidFill>
                <a:latin typeface="+mn-lt"/>
              </a:rPr>
              <a:t>Αναπήδηση με σχοινάκι, πλάγια μετακίνηση δεξιά - αριστερά, γρήγορα – αργά …</a:t>
            </a:r>
            <a:endParaRPr lang="en-GB" sz="2200" dirty="0">
              <a:solidFill>
                <a:schemeClr val="accent2">
                  <a:lumMod val="75000"/>
                </a:schemeClr>
              </a:solidFill>
              <a:latin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ssolv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dissolv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dissolve">
                                      <p:cBhvr>
                                        <p:cTn id="17" dur="500"/>
                                        <p:tgtEl>
                                          <p:spTgt spid="11"/>
                                        </p:tgtEl>
                                      </p:cBhvr>
                                    </p:animEffect>
                                  </p:childTnLst>
                                </p:cTn>
                              </p:par>
                              <p:par>
                                <p:cTn id="18" presetID="9" presetClass="entr" presetSubtype="0" fill="hold" grpId="0" nodeType="withEffect">
                                  <p:stCondLst>
                                    <p:cond delay="0"/>
                                  </p:stCondLst>
                                  <p:childTnLst>
                                    <p:set>
                                      <p:cBhvr>
                                        <p:cTn id="19" dur="1" fill="hold">
                                          <p:stCondLst>
                                            <p:cond delay="0"/>
                                          </p:stCondLst>
                                        </p:cTn>
                                        <p:tgtEl>
                                          <p:spTgt spid="12"/>
                                        </p:tgtEl>
                                        <p:attrNameLst>
                                          <p:attrName>style.visibility</p:attrName>
                                        </p:attrNameLst>
                                      </p:cBhvr>
                                      <p:to>
                                        <p:strVal val="visible"/>
                                      </p:to>
                                    </p:set>
                                    <p:animEffect transition="in" filter="dissolve">
                                      <p:cBhvr>
                                        <p:cTn id="20" dur="500"/>
                                        <p:tgtEl>
                                          <p:spTgt spid="12"/>
                                        </p:tgtEl>
                                      </p:cBhvr>
                                    </p:animEffect>
                                  </p:childTnLst>
                                </p:cTn>
                              </p:par>
                            </p:childTnLst>
                          </p:cTn>
                        </p:par>
                      </p:childTnLst>
                    </p:cTn>
                  </p:par>
                  <p:par>
                    <p:cTn id="21" fill="hold">
                      <p:stCondLst>
                        <p:cond delay="indefinite"/>
                      </p:stCondLst>
                      <p:childTnLst>
                        <p:par>
                          <p:cTn id="22" fill="hold">
                            <p:stCondLst>
                              <p:cond delay="0"/>
                            </p:stCondLst>
                            <p:childTnLst>
                              <p:par>
                                <p:cTn id="23" presetID="9" presetClass="entr" presetSubtype="0"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dissolve">
                                      <p:cBhvr>
                                        <p:cTn id="25" dur="500"/>
                                        <p:tgtEl>
                                          <p:spTgt spid="7"/>
                                        </p:tgtEl>
                                      </p:cBhvr>
                                    </p:animEffect>
                                  </p:childTnLst>
                                </p:cTn>
                              </p:par>
                              <p:par>
                                <p:cTn id="26" presetID="9" presetClass="entr" presetSubtype="0" fill="hold" nodeType="withEffect">
                                  <p:stCondLst>
                                    <p:cond delay="0"/>
                                  </p:stCondLst>
                                  <p:childTnLst>
                                    <p:set>
                                      <p:cBhvr>
                                        <p:cTn id="27" dur="1" fill="hold">
                                          <p:stCondLst>
                                            <p:cond delay="0"/>
                                          </p:stCondLst>
                                        </p:cTn>
                                        <p:tgtEl>
                                          <p:spTgt spid="8"/>
                                        </p:tgtEl>
                                        <p:attrNameLst>
                                          <p:attrName>style.visibility</p:attrName>
                                        </p:attrNameLst>
                                      </p:cBhvr>
                                      <p:to>
                                        <p:strVal val="visible"/>
                                      </p:to>
                                    </p:set>
                                    <p:animEffect transition="in" filter="dissolve">
                                      <p:cBhvr>
                                        <p:cTn id="28" dur="500"/>
                                        <p:tgtEl>
                                          <p:spTgt spid="8"/>
                                        </p:tgtEl>
                                      </p:cBhvr>
                                    </p:animEffect>
                                  </p:childTnLst>
                                </p:cTn>
                              </p:par>
                            </p:childTnLst>
                          </p:cTn>
                        </p:par>
                      </p:childTnLst>
                    </p:cTn>
                  </p:par>
                  <p:par>
                    <p:cTn id="29" fill="hold">
                      <p:stCondLst>
                        <p:cond delay="indefinite"/>
                      </p:stCondLst>
                      <p:childTnLst>
                        <p:par>
                          <p:cTn id="30" fill="hold">
                            <p:stCondLst>
                              <p:cond delay="0"/>
                            </p:stCondLst>
                            <p:childTnLst>
                              <p:par>
                                <p:cTn id="31" presetID="9" presetClass="entr" presetSubtype="0" fill="hold" nodeType="clickEffect">
                                  <p:stCondLst>
                                    <p:cond delay="0"/>
                                  </p:stCondLst>
                                  <p:childTnLst>
                                    <p:set>
                                      <p:cBhvr>
                                        <p:cTn id="32" dur="1" fill="hold">
                                          <p:stCondLst>
                                            <p:cond delay="0"/>
                                          </p:stCondLst>
                                        </p:cTn>
                                        <p:tgtEl>
                                          <p:spTgt spid="13"/>
                                        </p:tgtEl>
                                        <p:attrNameLst>
                                          <p:attrName>style.visibility</p:attrName>
                                        </p:attrNameLst>
                                      </p:cBhvr>
                                      <p:to>
                                        <p:strVal val="visible"/>
                                      </p:to>
                                    </p:set>
                                    <p:animEffect transition="in" filter="dissolve">
                                      <p:cBhvr>
                                        <p:cTn id="33" dur="500"/>
                                        <p:tgtEl>
                                          <p:spTgt spid="13"/>
                                        </p:tgtEl>
                                      </p:cBhvr>
                                    </p:animEffect>
                                  </p:childTnLst>
                                </p:cTn>
                              </p:par>
                              <p:par>
                                <p:cTn id="34" presetID="9" presetClass="entr" presetSubtype="0" fill="hold" grpId="0" nodeType="withEffect">
                                  <p:stCondLst>
                                    <p:cond delay="0"/>
                                  </p:stCondLst>
                                  <p:childTnLst>
                                    <p:set>
                                      <p:cBhvr>
                                        <p:cTn id="35" dur="1" fill="hold">
                                          <p:stCondLst>
                                            <p:cond delay="0"/>
                                          </p:stCondLst>
                                        </p:cTn>
                                        <p:tgtEl>
                                          <p:spTgt spid="14"/>
                                        </p:tgtEl>
                                        <p:attrNameLst>
                                          <p:attrName>style.visibility</p:attrName>
                                        </p:attrNameLst>
                                      </p:cBhvr>
                                      <p:to>
                                        <p:strVal val="visible"/>
                                      </p:to>
                                    </p:set>
                                    <p:animEffect transition="in" filter="dissolve">
                                      <p:cBhvr>
                                        <p:cTn id="36" dur="500"/>
                                        <p:tgtEl>
                                          <p:spTgt spid="14"/>
                                        </p:tgtEl>
                                      </p:cBhvr>
                                    </p:animEffect>
                                  </p:childTnLst>
                                </p:cTn>
                              </p:par>
                            </p:childTnLst>
                          </p:cTn>
                        </p:par>
                      </p:childTnLst>
                    </p:cTn>
                  </p:par>
                  <p:par>
                    <p:cTn id="37" fill="hold">
                      <p:stCondLst>
                        <p:cond delay="indefinite"/>
                      </p:stCondLst>
                      <p:childTnLst>
                        <p:par>
                          <p:cTn id="38" fill="hold">
                            <p:stCondLst>
                              <p:cond delay="0"/>
                            </p:stCondLst>
                            <p:childTnLst>
                              <p:par>
                                <p:cTn id="39" presetID="9" presetClass="entr" presetSubtype="0" fill="hold" grpId="0" nodeType="clickEffect">
                                  <p:stCondLst>
                                    <p:cond delay="0"/>
                                  </p:stCondLst>
                                  <p:childTnLst>
                                    <p:set>
                                      <p:cBhvr>
                                        <p:cTn id="40" dur="1" fill="hold">
                                          <p:stCondLst>
                                            <p:cond delay="0"/>
                                          </p:stCondLst>
                                        </p:cTn>
                                        <p:tgtEl>
                                          <p:spTgt spid="9"/>
                                        </p:tgtEl>
                                        <p:attrNameLst>
                                          <p:attrName>style.visibility</p:attrName>
                                        </p:attrNameLst>
                                      </p:cBhvr>
                                      <p:to>
                                        <p:strVal val="visible"/>
                                      </p:to>
                                    </p:set>
                                    <p:animEffect transition="in" filter="dissolve">
                                      <p:cBhvr>
                                        <p:cTn id="41" dur="500"/>
                                        <p:tgtEl>
                                          <p:spTgt spid="9"/>
                                        </p:tgtEl>
                                      </p:cBhvr>
                                    </p:animEffect>
                                  </p:childTnLst>
                                </p:cTn>
                              </p:par>
                              <p:par>
                                <p:cTn id="42" presetID="9" presetClass="entr" presetSubtype="0" fill="hold" nodeType="withEffect">
                                  <p:stCondLst>
                                    <p:cond delay="0"/>
                                  </p:stCondLst>
                                  <p:childTnLst>
                                    <p:set>
                                      <p:cBhvr>
                                        <p:cTn id="43" dur="1" fill="hold">
                                          <p:stCondLst>
                                            <p:cond delay="0"/>
                                          </p:stCondLst>
                                        </p:cTn>
                                        <p:tgtEl>
                                          <p:spTgt spid="10"/>
                                        </p:tgtEl>
                                        <p:attrNameLst>
                                          <p:attrName>style.visibility</p:attrName>
                                        </p:attrNameLst>
                                      </p:cBhvr>
                                      <p:to>
                                        <p:strVal val="visible"/>
                                      </p:to>
                                    </p:set>
                                    <p:animEffect transition="in" filter="dissolve">
                                      <p:cBhvr>
                                        <p:cTn id="44" dur="500"/>
                                        <p:tgtEl>
                                          <p:spTgt spid="10"/>
                                        </p:tgtEl>
                                      </p:cBhvr>
                                    </p:animEffect>
                                  </p:childTnLst>
                                </p:cTn>
                              </p:par>
                            </p:childTnLst>
                          </p:cTn>
                        </p:par>
                      </p:childTnLst>
                    </p:cTn>
                  </p:par>
                  <p:par>
                    <p:cTn id="45" fill="hold">
                      <p:stCondLst>
                        <p:cond delay="indefinite"/>
                      </p:stCondLst>
                      <p:childTnLst>
                        <p:par>
                          <p:cTn id="46" fill="hold">
                            <p:stCondLst>
                              <p:cond delay="0"/>
                            </p:stCondLst>
                            <p:childTnLst>
                              <p:par>
                                <p:cTn id="47" presetID="9" presetClass="entr" presetSubtype="0" fill="hold" nodeType="clickEffect">
                                  <p:stCondLst>
                                    <p:cond delay="0"/>
                                  </p:stCondLst>
                                  <p:childTnLst>
                                    <p:set>
                                      <p:cBhvr>
                                        <p:cTn id="48" dur="1" fill="hold">
                                          <p:stCondLst>
                                            <p:cond delay="0"/>
                                          </p:stCondLst>
                                        </p:cTn>
                                        <p:tgtEl>
                                          <p:spTgt spid="15"/>
                                        </p:tgtEl>
                                        <p:attrNameLst>
                                          <p:attrName>style.visibility</p:attrName>
                                        </p:attrNameLst>
                                      </p:cBhvr>
                                      <p:to>
                                        <p:strVal val="visible"/>
                                      </p:to>
                                    </p:set>
                                    <p:animEffect transition="in" filter="dissolve">
                                      <p:cBhvr>
                                        <p:cTn id="49" dur="500"/>
                                        <p:tgtEl>
                                          <p:spTgt spid="15"/>
                                        </p:tgtEl>
                                      </p:cBhvr>
                                    </p:animEffect>
                                  </p:childTnLst>
                                </p:cTn>
                              </p:par>
                              <p:par>
                                <p:cTn id="50" presetID="9" presetClass="entr" presetSubtype="0" fill="hold" grpId="0" nodeType="withEffect">
                                  <p:stCondLst>
                                    <p:cond delay="0"/>
                                  </p:stCondLst>
                                  <p:childTnLst>
                                    <p:set>
                                      <p:cBhvr>
                                        <p:cTn id="51" dur="1" fill="hold">
                                          <p:stCondLst>
                                            <p:cond delay="0"/>
                                          </p:stCondLst>
                                        </p:cTn>
                                        <p:tgtEl>
                                          <p:spTgt spid="16"/>
                                        </p:tgtEl>
                                        <p:attrNameLst>
                                          <p:attrName>style.visibility</p:attrName>
                                        </p:attrNameLst>
                                      </p:cBhvr>
                                      <p:to>
                                        <p:strVal val="visible"/>
                                      </p:to>
                                    </p:set>
                                    <p:animEffect transition="in" filter="dissolve">
                                      <p:cBhvr>
                                        <p:cTn id="52" dur="500"/>
                                        <p:tgtEl>
                                          <p:spTgt spid="16"/>
                                        </p:tgtEl>
                                      </p:cBhvr>
                                    </p:animEffect>
                                  </p:childTnLst>
                                </p:cTn>
                              </p:par>
                            </p:childTnLst>
                          </p:cTn>
                        </p:par>
                      </p:childTnLst>
                    </p:cTn>
                  </p:par>
                  <p:par>
                    <p:cTn id="53" fill="hold">
                      <p:stCondLst>
                        <p:cond delay="indefinite"/>
                      </p:stCondLst>
                      <p:childTnLst>
                        <p:par>
                          <p:cTn id="54" fill="hold">
                            <p:stCondLst>
                              <p:cond delay="0"/>
                            </p:stCondLst>
                            <p:childTnLst>
                              <p:par>
                                <p:cTn id="55" presetID="9" presetClass="entr" presetSubtype="0" fill="hold" nodeType="clickEffect">
                                  <p:stCondLst>
                                    <p:cond delay="0"/>
                                  </p:stCondLst>
                                  <p:childTnLst>
                                    <p:set>
                                      <p:cBhvr>
                                        <p:cTn id="56" dur="1" fill="hold">
                                          <p:stCondLst>
                                            <p:cond delay="0"/>
                                          </p:stCondLst>
                                        </p:cTn>
                                        <p:tgtEl>
                                          <p:spTgt spid="17"/>
                                        </p:tgtEl>
                                        <p:attrNameLst>
                                          <p:attrName>style.visibility</p:attrName>
                                        </p:attrNameLst>
                                      </p:cBhvr>
                                      <p:to>
                                        <p:strVal val="visible"/>
                                      </p:to>
                                    </p:set>
                                    <p:animEffect transition="in" filter="dissolve">
                                      <p:cBhvr>
                                        <p:cTn id="57" dur="500"/>
                                        <p:tgtEl>
                                          <p:spTgt spid="17"/>
                                        </p:tgtEl>
                                      </p:cBhvr>
                                    </p:animEffect>
                                  </p:childTnLst>
                                </p:cTn>
                              </p:par>
                              <p:par>
                                <p:cTn id="58" presetID="9" presetClass="entr" presetSubtype="0" fill="hold" grpId="0" nodeType="withEffect">
                                  <p:stCondLst>
                                    <p:cond delay="0"/>
                                  </p:stCondLst>
                                  <p:childTnLst>
                                    <p:set>
                                      <p:cBhvr>
                                        <p:cTn id="59" dur="1" fill="hold">
                                          <p:stCondLst>
                                            <p:cond delay="0"/>
                                          </p:stCondLst>
                                        </p:cTn>
                                        <p:tgtEl>
                                          <p:spTgt spid="18"/>
                                        </p:tgtEl>
                                        <p:attrNameLst>
                                          <p:attrName>style.visibility</p:attrName>
                                        </p:attrNameLst>
                                      </p:cBhvr>
                                      <p:to>
                                        <p:strVal val="visible"/>
                                      </p:to>
                                    </p:set>
                                    <p:animEffect transition="in" filter="dissolve">
                                      <p:cBhvr>
                                        <p:cTn id="60"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9" grpId="0" animBg="1"/>
      <p:bldP spid="12" grpId="0"/>
      <p:bldP spid="14" grpId="0"/>
      <p:bldP spid="16" grpId="0"/>
      <p:bldP spid="18" grpId="0"/>
    </p:bld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3446</TotalTime>
  <Words>2065</Words>
  <Application>Microsoft Office PowerPoint</Application>
  <PresentationFormat>Προβολή στην οθόνη (4:3)</PresentationFormat>
  <Paragraphs>271</Paragraphs>
  <Slides>15</Slides>
  <Notes>15</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15</vt:i4>
      </vt:variant>
    </vt:vector>
  </HeadingPairs>
  <TitlesOfParts>
    <vt:vector size="22" baseType="lpstr">
      <vt:lpstr>Arial</vt:lpstr>
      <vt:lpstr>Bookman Old Style</vt:lpstr>
      <vt:lpstr>Calibri</vt:lpstr>
      <vt:lpstr>Mistral</vt:lpstr>
      <vt:lpstr>Tahoma</vt:lpstr>
      <vt:lpstr>Times New Roman</vt:lpstr>
      <vt:lpstr>Θέμα του Office</vt:lpstr>
      <vt:lpstr>Αδαμαντία Φατσέα  Σχολική Σύμβουλος Φυσικής Αγωγής  Α/θμιας &amp; Β/θμιας Εκπ/σης Δωδεκανήσου</vt:lpstr>
      <vt:lpstr>Παρουσίαση του PowerPoint</vt:lpstr>
      <vt:lpstr>Ωριαίο πλάνο μαθημάτων - Οφέλη</vt:lpstr>
      <vt:lpstr>Τι πρέπει να λάβουμε υπόψη μας;</vt:lpstr>
      <vt:lpstr>Το νέο ΠΣ της Φυσικής Αγωγής βασίζεται στο Ενιαίο μοντέλο Φυσικής Αγωγής</vt:lpstr>
      <vt:lpstr>Η επίδραση της Φ.Α. σε τομείς που συμβάλλουν στη φυσική  εκπαίδευση και στην ανθρώπινη συμπεριφορά</vt:lpstr>
      <vt:lpstr>Ενδεικτικά ποσοστά  έμφασης σε κάθε σκοπό ανά βαθμίδα εκπ/σης*</vt:lpstr>
      <vt:lpstr>Παρουσίαση του PowerPoint</vt:lpstr>
      <vt:lpstr>Παρουσίαση του PowerPoint</vt:lpstr>
      <vt:lpstr>Διδακτικές προσεγγίσεις 1/2</vt:lpstr>
      <vt:lpstr>Διδακτικές προσεγγίσεις 2/2</vt:lpstr>
      <vt:lpstr>Παράδειγμα συνδυασμού διαφορετικών στιλ διδασκαλίας</vt:lpstr>
      <vt:lpstr>ΩΡΙΑΙΟ ΠΛΑΝΟ ΔΡΑΣΤΗΡΙΟΤΗΤΩΝ  -  ………… τάξη </vt:lpstr>
      <vt:lpstr>Ερωτήματα που βοηθούν στο σχεδιασμό του ωριαίου μαθήματος:  </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user1</dc:creator>
  <cp:lastModifiedBy>ΑΔΑΜΑΝΤΙΑ ΦΑΤΣΕΑ</cp:lastModifiedBy>
  <cp:revision>230</cp:revision>
  <dcterms:created xsi:type="dcterms:W3CDTF">2012-10-22T10:00:13Z</dcterms:created>
  <dcterms:modified xsi:type="dcterms:W3CDTF">2025-09-15T08:54:08Z</dcterms:modified>
</cp:coreProperties>
</file>