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Default Extension="bin" ContentType="application/vnd.openxmlformats-officedocument.oleObject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docProps/custom.xml" ContentType="application/vnd.openxmlformats-officedocument.custom-properties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271" r:id="rId2"/>
    <p:sldId id="338" r:id="rId3"/>
    <p:sldId id="337" r:id="rId4"/>
    <p:sldId id="344" r:id="rId5"/>
    <p:sldId id="356" r:id="rId6"/>
    <p:sldId id="343" r:id="rId7"/>
    <p:sldId id="345" r:id="rId8"/>
    <p:sldId id="346" r:id="rId9"/>
    <p:sldId id="339" r:id="rId10"/>
    <p:sldId id="354" r:id="rId11"/>
    <p:sldId id="340" r:id="rId12"/>
    <p:sldId id="355" r:id="rId13"/>
    <p:sldId id="347" r:id="rId14"/>
    <p:sldId id="350" r:id="rId15"/>
    <p:sldId id="351" r:id="rId16"/>
    <p:sldId id="352" r:id="rId17"/>
    <p:sldId id="353" r:id="rId18"/>
    <p:sldId id="348" r:id="rId19"/>
    <p:sldId id="349" r:id="rId20"/>
  </p:sldIdLst>
  <p:sldSz cx="9144000" cy="6858000" type="screen4x3"/>
  <p:notesSz cx="6858000" cy="9144000"/>
  <p:custDataLst>
    <p:tags r:id="rId22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8FAF4"/>
    <a:srgbClr val="FF0000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Μεσαίο στυλ 2 - Έμφαση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Μεσαίο στυλ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9D7B26C5-4107-4FEC-AEDC-1716B250A1EF}" styleName="Φωτεινό στυλ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8799B23B-EC83-4686-B30A-512413B5E67A}" styleName="Φωτεινό στυλ 3 - Έμφαση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793D81CF-94F2-401A-BA57-92F5A7B2D0C5}" styleName="Μεσαίο στυλ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93296810-A885-4BE3-A3E7-6D5BEEA58F35}" styleName="Μεσαίο στυλ 2 - Έμφαση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8FB837D-C827-4EFA-A057-4D05807E0F7C}" styleName="Στυλ με θέμα 1 - Έμφαση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35758FB7-9AC5-4552-8A53-C91805E547FA}" styleName="Στυλ με θέμα 1 - Έμφαση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327F97BB-C833-4FB7-BDE5-3F7075034690}" styleName="Στυλ με θέμα 2 - Έμφαση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2D5ABB26-0587-4C30-8999-92F81FD0307C}" styleName="Χωρίς στυλ, χωρίς πλέγμα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AF606853-7671-496A-8E4F-DF71F8EC918B}" styleName="Σκούρο στυλ 1 - Έμφαση 6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wholeTbl>
    <a:band1H>
      <a:tcStyle>
        <a:tcBdr/>
        <a:fill>
          <a:solidFill>
            <a:schemeClr val="accent6">
              <a:shade val="60000"/>
            </a:schemeClr>
          </a:solidFill>
        </a:fill>
      </a:tcStyle>
    </a:band1H>
    <a:band1V>
      <a:tcStyle>
        <a:tcBdr/>
        <a:fill>
          <a:solidFill>
            <a:schemeClr val="accent6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6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6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6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912C8C85-51F0-491E-9774-3900AFEF0FD7}" styleName="Φωτεινό στυλ 2 - Έμφαση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775DCB02-9BB8-47FD-8907-85C794F793BA}" styleName="Στυλ με θέμα 1 - Έμφαση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3C2FFA5D-87B4-456A-9821-1D502468CF0F}" styleName="Στυλ με θέμα 1 - Έμφαση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5940675A-B579-460E-94D1-54222C63F5DA}" styleName="Χωρίς στυλ, πλέγμα πίνακα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1E4AEA4-8DFA-4A89-87EB-49C32662AFE0}" styleName="Μεσαίο στυλ 2 - Έμφαση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Μεσαίο στυλ 2 - Έμφαση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Μεσαίο στυλ 2 - Έμφαση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Μεσαίο στυλ 2 - Έμφαση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7E9639D4-E3E2-4D34-9284-5A2195B3D0D7}" styleName="Φωτεινό στυλ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 autoAdjust="0"/>
    <p:restoredTop sz="93833" autoAdjust="0"/>
  </p:normalViewPr>
  <p:slideViewPr>
    <p:cSldViewPr>
      <p:cViewPr>
        <p:scale>
          <a:sx n="60" d="100"/>
          <a:sy n="60" d="100"/>
        </p:scale>
        <p:origin x="-972" y="-27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gs" Target="tags/tag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03294EB7-6FC6-40DA-A5EA-F987A1DA939F}" type="datetimeFigureOut">
              <a:rPr lang="en-US"/>
              <a:pPr>
                <a:defRPr/>
              </a:pPr>
              <a:t>11/25/2024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158F11AB-0A69-427B-8DB0-770F38FF5C7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rtl="0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rtl="0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rtl="0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rtl="0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hape 6"/>
          <p:cNvSpPr/>
          <p:nvPr/>
        </p:nvSpPr>
        <p:spPr>
          <a:xfrm rot="16200000">
            <a:off x="7553325" y="5254626"/>
            <a:ext cx="1893887" cy="1293812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540544" y="776288"/>
            <a:ext cx="8062912" cy="1470025"/>
          </a:xfrm>
        </p:spPr>
        <p:txBody>
          <a:bodyPr anchor="b"/>
          <a:lstStyle>
            <a:lvl1pPr algn="r">
              <a:defRPr sz="4500"/>
            </a:lvl1pPr>
          </a:lstStyle>
          <a:p>
            <a:r>
              <a:rPr lang="el-GR" smtClean="0"/>
              <a:t>Kλικ για επεξεργασία του τίτλου</a:t>
            </a:r>
            <a:endParaRPr lang="en-US" dirty="0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540544" y="2250280"/>
            <a:ext cx="8062912" cy="1752600"/>
          </a:xfrm>
        </p:spPr>
        <p:txBody>
          <a:bodyPr/>
          <a:lstStyle>
            <a:lvl1pPr marL="0" marR="36576" indent="0" algn="r">
              <a:spcBef>
                <a:spcPts val="0"/>
              </a:spcBef>
              <a:buNone/>
              <a:defRPr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l-GR" smtClean="0"/>
              <a:t>Κάντε κλικ για να επεξεργαστείτε τον υπότιτλο του υποδείγματος</a:t>
            </a:r>
            <a:endParaRPr lang="en-US" dirty="0"/>
          </a:p>
        </p:txBody>
      </p:sp>
      <p:sp>
        <p:nvSpPr>
          <p:cNvPr id="5" name="Date Placeholder 27"/>
          <p:cNvSpPr>
            <a:spLocks noGrp="1"/>
          </p:cNvSpPr>
          <p:nvPr>
            <p:ph type="dt" sz="half" idx="10"/>
          </p:nvPr>
        </p:nvSpPr>
        <p:spPr>
          <a:xfrm>
            <a:off x="1371600" y="6011863"/>
            <a:ext cx="5791200" cy="365125"/>
          </a:xfrm>
        </p:spPr>
        <p:txBody>
          <a:bodyPr tIns="0" bIns="0" anchor="t"/>
          <a:lstStyle>
            <a:lvl1pPr algn="r">
              <a:defRPr sz="1000" smtClean="0"/>
            </a:lvl1pPr>
          </a:lstStyle>
          <a:p>
            <a:pPr>
              <a:defRPr/>
            </a:pPr>
            <a:fld id="{44ECFA63-2B70-4F01-9D2C-9C48573BDE3E}" type="datetime1">
              <a:rPr lang="en-US"/>
              <a:pPr>
                <a:defRPr/>
              </a:pPr>
              <a:t>11/25/2024</a:t>
            </a:fld>
            <a:endParaRPr lang="en-US" dirty="0"/>
          </a:p>
        </p:txBody>
      </p:sp>
      <p:sp>
        <p:nvSpPr>
          <p:cNvPr id="6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1371600" y="5649913"/>
            <a:ext cx="5791200" cy="365125"/>
          </a:xfrm>
        </p:spPr>
        <p:txBody>
          <a:bodyPr tIns="0" bIns="0"/>
          <a:lstStyle>
            <a:lvl1pPr algn="r">
              <a:defRPr sz="1100" dirty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391525" y="5753100"/>
            <a:ext cx="503238" cy="365125"/>
          </a:xfrm>
        </p:spPr>
        <p:txBody>
          <a:bodyPr anchor="ctr"/>
          <a:lstStyle>
            <a:lvl1pPr algn="ctr">
              <a:defRPr sz="1300" smtClean="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4D6CBBC4-3920-4361-9780-255C7CB1007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</p:spPr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82808"/>
            <a:ext cx="8229600" cy="4572000"/>
          </a:xfrm>
        </p:spPr>
        <p:txBody>
          <a:bodyPr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91075" y="6480175"/>
            <a:ext cx="2133600" cy="3016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44C0C6C-8DFF-4096-8296-C5F3D11E0D88}" type="datetime1">
              <a:rPr lang="en-US"/>
              <a:pPr>
                <a:defRPr/>
              </a:pPr>
              <a:t>11/25/2024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0" y="6481763"/>
            <a:ext cx="4259263" cy="300037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BCAE8C-7577-402E-AF7D-5BDB2787C08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Κεφαλίδα ενότητας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hape 7"/>
          <p:cNvSpPr/>
          <p:nvPr/>
        </p:nvSpPr>
        <p:spPr>
          <a:xfrm rot="5400000" flipV="1">
            <a:off x="7553325" y="309563"/>
            <a:ext cx="1893888" cy="1293812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Right Triangle 8"/>
          <p:cNvSpPr/>
          <p:nvPr/>
        </p:nvSpPr>
        <p:spPr>
          <a:xfrm flipV="1">
            <a:off x="6350" y="6350"/>
            <a:ext cx="9131300" cy="6837363"/>
          </a:xfrm>
          <a:prstGeom prst="rtTriangle">
            <a:avLst/>
          </a:prstGeom>
          <a:gradFill flip="none" rotWithShape="1">
            <a:gsLst>
              <a:gs pos="0">
                <a:schemeClr val="tx1">
                  <a:tint val="95000"/>
                  <a:satMod val="200000"/>
                  <a:alpha val="10000"/>
                </a:schemeClr>
              </a:gs>
              <a:gs pos="70000">
                <a:schemeClr val="tx1">
                  <a:tint val="80000"/>
                  <a:satMod val="200000"/>
                  <a:alpha val="8000"/>
                </a:schemeClr>
              </a:gs>
              <a:gs pos="100000">
                <a:schemeClr val="tx1">
                  <a:tint val="50000"/>
                  <a:satMod val="175000"/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6" name="Straight Connector 10"/>
          <p:cNvCxnSpPr/>
          <p:nvPr/>
        </p:nvCxnSpPr>
        <p:spPr>
          <a:xfrm rot="10800000">
            <a:off x="6469063" y="9525"/>
            <a:ext cx="2673350" cy="1900238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9"/>
          <p:cNvCxnSpPr/>
          <p:nvPr/>
        </p:nvCxnSpPr>
        <p:spPr>
          <a:xfrm flipV="1">
            <a:off x="0" y="6350"/>
            <a:ext cx="9137650" cy="6845300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71464"/>
            <a:ext cx="7239000" cy="1362075"/>
          </a:xfrm>
        </p:spPr>
        <p:txBody>
          <a:bodyPr/>
          <a:lstStyle>
            <a:lvl1pPr marL="0" algn="l">
              <a:buNone/>
              <a:defRPr sz="3600" b="1" cap="none" baseline="0"/>
            </a:lvl1pPr>
          </a:lstStyle>
          <a:p>
            <a:r>
              <a:rPr lang="el-GR" smtClean="0"/>
              <a:t>Kλικ για επεξεργασία του τίτλου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0" y="1633536"/>
            <a:ext cx="3886200" cy="2286000"/>
          </a:xfrm>
        </p:spPr>
        <p:txBody>
          <a:bodyPr/>
          <a:lstStyle>
            <a:lvl1pPr marL="54864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>
          <a:xfrm>
            <a:off x="6956425" y="6477000"/>
            <a:ext cx="2133600" cy="3048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4A7D7C0-C5EE-4936-B3E6-9BB5D97ACCCA}" type="datetime1">
              <a:rPr lang="en-US"/>
              <a:pPr>
                <a:defRPr/>
              </a:pPr>
              <a:t>11/25/2024</a:t>
            </a:fld>
            <a:endParaRPr lang="en-US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19375" y="6481763"/>
            <a:ext cx="4260850" cy="300037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0263" y="809625"/>
            <a:ext cx="503237" cy="300038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7ED4E4-A068-48D3-8E42-A47FDD5D00D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 algn="l">
              <a:defRPr/>
            </a:lvl1pPr>
          </a:lstStyle>
          <a:p>
            <a:r>
              <a:rPr lang="el-GR" smtClean="0"/>
              <a:t>Kλικ για επεξεργασία του τίτλου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14DE72-6FD2-4FED-B622-19764D08053C}" type="datetime1">
              <a:rPr lang="en-US"/>
              <a:pPr>
                <a:defRPr/>
              </a:pPr>
              <a:t>11/25/2024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1C069F-F146-4D57-9418-D7898874C59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768" y="352044"/>
            <a:ext cx="1066800" cy="6153912"/>
          </a:xfrm>
        </p:spPr>
        <p:txBody>
          <a:bodyPr vert="vert270" anchor="b"/>
          <a:lstStyle>
            <a:lvl1pPr marL="0" algn="ctr">
              <a:defRPr sz="3300" b="1">
                <a:ln w="6350">
                  <a:solidFill>
                    <a:schemeClr val="tx1"/>
                  </a:solidFill>
                </a:ln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1576" y="352044"/>
            <a:ext cx="502920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1576" y="3488436"/>
            <a:ext cx="502920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1828800" y="352044"/>
            <a:ext cx="6858000" cy="301752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828800" y="3488436"/>
            <a:ext cx="6858000" cy="301752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791075" y="6481763"/>
            <a:ext cx="2130425" cy="3016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3A4AF7F-7B1D-4D48-8BCF-33F3347E0475}" type="datetime1">
              <a:rPr lang="en-US"/>
              <a:pPr>
                <a:defRPr/>
              </a:pPr>
              <a:t>11/25/2024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57200" y="6481763"/>
            <a:ext cx="4260850" cy="3016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7589838" y="6483350"/>
            <a:ext cx="503237" cy="301625"/>
          </a:xfrm>
        </p:spPr>
        <p:txBody>
          <a:bodyPr/>
          <a:lstStyle>
            <a:lvl1pPr algn="ctr">
              <a:defRPr smtClean="0"/>
            </a:lvl1pPr>
          </a:lstStyle>
          <a:p>
            <a:pPr>
              <a:defRPr/>
            </a:pPr>
            <a:fld id="{770D30FF-E3F3-4498-8BB5-A9ECCE146E5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lang="el-GR" smtClean="0"/>
              <a:t>Kλικ για επεξεργασία του τίτλου</a:t>
            </a:r>
            <a:endParaRPr lang="en-US"/>
          </a:p>
        </p:txBody>
      </p:sp>
      <p:sp>
        <p:nvSpPr>
          <p:cNvPr id="3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DDB736-204C-47A9-A917-213BE0BDE6D8}" type="datetime1">
              <a:rPr lang="en-US"/>
              <a:pPr>
                <a:defRPr/>
              </a:pPr>
              <a:t>11/25/2024</a:t>
            </a:fld>
            <a:endParaRPr lang="en-US" dirty="0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8964C7-CDE8-4BFD-AA08-684AAA001F2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AAE16B-96B0-47C5-8109-635AEC4D358D}" type="datetime1">
              <a:rPr lang="en-US"/>
              <a:pPr>
                <a:defRPr/>
              </a:pPr>
              <a:t>11/25/2024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10D429-4C58-4F10-AA12-CDC8C750DCD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9456" y="367664"/>
            <a:ext cx="914400" cy="5943600"/>
          </a:xfrm>
        </p:spPr>
        <p:txBody>
          <a:bodyPr vert="vert270" anchor="b"/>
          <a:lstStyle>
            <a:lvl1pPr marL="0" marR="18288" algn="r">
              <a:spcBef>
                <a:spcPts val="0"/>
              </a:spcBef>
              <a:buNone/>
              <a:defRPr sz="2900" b="0" cap="all" baseline="0"/>
            </a:lvl1pPr>
          </a:lstStyle>
          <a:p>
            <a:r>
              <a:rPr lang="el-GR" smtClean="0"/>
              <a:t>Kλικ για επεξεργασία του τίτλου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35856" y="367664"/>
            <a:ext cx="2438400" cy="5943600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651250" y="320040"/>
            <a:ext cx="5276088" cy="5989320"/>
          </a:xfrm>
        </p:spPr>
        <p:txBody>
          <a:bodyPr/>
          <a:lstStyle>
            <a:lvl1pPr>
              <a:spcBef>
                <a:spcPts val="0"/>
              </a:spcBef>
              <a:defRPr sz="30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78563" y="6556375"/>
            <a:ext cx="2133600" cy="301625"/>
          </a:xfrm>
        </p:spPr>
        <p:txBody>
          <a:bodyPr/>
          <a:lstStyle>
            <a:lvl1pPr>
              <a:defRPr sz="900" smtClean="0"/>
            </a:lvl1pPr>
          </a:lstStyle>
          <a:p>
            <a:pPr>
              <a:defRPr/>
            </a:pPr>
            <a:fld id="{2D399DFC-4311-4EAC-BA6B-0B132680CCAB}" type="datetime1">
              <a:rPr lang="en-US"/>
              <a:pPr>
                <a:defRPr/>
              </a:pPr>
              <a:t>11/25/2024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135063" y="6556375"/>
            <a:ext cx="5143500" cy="301625"/>
          </a:xfrm>
        </p:spPr>
        <p:txBody>
          <a:bodyPr/>
          <a:lstStyle>
            <a:lvl1pPr>
              <a:defRPr sz="900" dirty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410575" y="6556375"/>
            <a:ext cx="503238" cy="301625"/>
          </a:xfrm>
        </p:spPr>
        <p:txBody>
          <a:bodyPr/>
          <a:lstStyle>
            <a:lvl1pPr>
              <a:defRPr sz="900" smtClean="0"/>
            </a:lvl1pPr>
          </a:lstStyle>
          <a:p>
            <a:pPr>
              <a:defRPr/>
            </a:pPr>
            <a:fld id="{2B8ACD06-1F09-41A6-980A-FE0E44E140F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Εικόνα με λεζάντα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9456" y="207168"/>
            <a:ext cx="914400" cy="6400800"/>
          </a:xfrm>
        </p:spPr>
        <p:txBody>
          <a:bodyPr vert="vert270" anchor="b"/>
          <a:lstStyle>
            <a:lvl1pPr marL="0" algn="l">
              <a:buNone/>
              <a:defRPr sz="3000" b="0" cap="all" baseline="0"/>
            </a:lvl1pPr>
          </a:lstStyle>
          <a:p>
            <a:r>
              <a:rPr lang="el-GR" smtClean="0"/>
              <a:t>Kλικ για επεξεργασία του τίτλου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135856" y="381000"/>
            <a:ext cx="7315200" cy="5486400"/>
          </a:xfrm>
          <a:solidFill>
            <a:schemeClr val="bg2">
              <a:shade val="50000"/>
            </a:schemeClr>
          </a:solidFill>
        </p:spPr>
        <p:txBody>
          <a:bodyPr>
            <a:normAutofit/>
          </a:bodyPr>
          <a:lstStyle>
            <a:lvl1pPr>
              <a:buNone/>
              <a:defRPr sz="3200"/>
            </a:lvl1pPr>
          </a:lstStyle>
          <a:p>
            <a:pPr lvl="0"/>
            <a:r>
              <a:rPr lang="el-GR" noProof="0" smtClean="0"/>
              <a:t>Κάντε κλικ στο εικονίδιο για να προσθέσετε μια εικόνα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35856" y="5867400"/>
            <a:ext cx="7324344" cy="685800"/>
          </a:xfrm>
          <a:solidFill>
            <a:schemeClr val="accent1">
              <a:alpha val="15000"/>
            </a:schemeClr>
          </a:solidFill>
          <a:ln>
            <a:solidFill>
              <a:schemeClr val="accent1"/>
            </a:solidFill>
            <a:miter lim="800000"/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108700" y="6556375"/>
            <a:ext cx="2101850" cy="301625"/>
          </a:xfrm>
        </p:spPr>
        <p:txBody>
          <a:bodyPr/>
          <a:lstStyle>
            <a:lvl1pPr>
              <a:defRPr sz="900" smtClean="0"/>
            </a:lvl1pPr>
          </a:lstStyle>
          <a:p>
            <a:pPr>
              <a:defRPr/>
            </a:pPr>
            <a:fld id="{F9E0C0B9-4DA5-4672-9AD1-98C2C9701CD6}" type="datetime1">
              <a:rPr lang="en-US"/>
              <a:pPr>
                <a:defRPr/>
              </a:pPr>
              <a:t>11/25/2024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169988" y="6557963"/>
            <a:ext cx="4948237" cy="301625"/>
          </a:xfrm>
        </p:spPr>
        <p:txBody>
          <a:bodyPr/>
          <a:lstStyle>
            <a:lvl1pPr>
              <a:defRPr sz="900" dirty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216900" y="6556375"/>
            <a:ext cx="366713" cy="301625"/>
          </a:xfrm>
        </p:spPr>
        <p:txBody>
          <a:bodyPr/>
          <a:lstStyle>
            <a:lvl1pPr algn="ctr">
              <a:defRPr sz="900" smtClean="0"/>
            </a:lvl1pPr>
          </a:lstStyle>
          <a:p>
            <a:pPr>
              <a:defRPr/>
            </a:pPr>
            <a:fld id="{B3AF3D54-1F97-437A-8842-FBF7D27D4E6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ight Triangle 6"/>
          <p:cNvSpPr/>
          <p:nvPr/>
        </p:nvSpPr>
        <p:spPr>
          <a:xfrm>
            <a:off x="6350" y="14288"/>
            <a:ext cx="9131300" cy="6837362"/>
          </a:xfrm>
          <a:prstGeom prst="rtTriangle">
            <a:avLst/>
          </a:prstGeom>
          <a:gradFill flip="none" rotWithShape="1">
            <a:gsLst>
              <a:gs pos="0">
                <a:schemeClr val="tx1">
                  <a:tint val="95000"/>
                  <a:satMod val="200000"/>
                  <a:alpha val="10000"/>
                </a:schemeClr>
              </a:gs>
              <a:gs pos="70000">
                <a:schemeClr val="tx1">
                  <a:tint val="80000"/>
                  <a:satMod val="200000"/>
                  <a:alpha val="8000"/>
                </a:schemeClr>
              </a:gs>
              <a:gs pos="100000">
                <a:schemeClr val="tx1">
                  <a:tint val="50000"/>
                  <a:satMod val="175000"/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0" y="6350"/>
            <a:ext cx="9137650" cy="6845300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rot="10800000" flipV="1">
            <a:off x="6469063" y="4948238"/>
            <a:ext cx="2673350" cy="1900237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68288"/>
            <a:ext cx="8229600" cy="1398587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lang="el-GR" smtClean="0"/>
              <a:t>Kλικ για επεξεργασία του τίτλου</a:t>
            </a:r>
            <a:endParaRPr lang="en-US" dirty="0"/>
          </a:p>
        </p:txBody>
      </p:sp>
      <p:sp>
        <p:nvSpPr>
          <p:cNvPr id="1030" name="Text Placeholder 12"/>
          <p:cNvSpPr>
            <a:spLocks noGrp="1"/>
          </p:cNvSpPr>
          <p:nvPr>
            <p:ph type="body" idx="1"/>
          </p:nvPr>
        </p:nvSpPr>
        <p:spPr bwMode="auto">
          <a:xfrm>
            <a:off x="457200" y="1882775"/>
            <a:ext cx="82296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smtClean="0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4791075" y="6481763"/>
            <a:ext cx="2133600" cy="301625"/>
          </a:xfrm>
          <a:prstGeom prst="rect">
            <a:avLst/>
          </a:prstGeom>
        </p:spPr>
        <p:txBody>
          <a:bodyPr vert="horz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000" b="0" smtClean="0">
                <a:solidFill>
                  <a:schemeClr val="tx1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F625E9B9-9502-4104-9AEB-4E2FCD31064F}" type="datetime1">
              <a:rPr lang="en-US"/>
              <a:pPr>
                <a:defRPr/>
              </a:pPr>
              <a:t>11/25/2024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457200" y="6481763"/>
            <a:ext cx="4259263" cy="301625"/>
          </a:xfrm>
          <a:prstGeom prst="rect">
            <a:avLst/>
          </a:prstGeom>
        </p:spPr>
        <p:txBody>
          <a:bodyPr vert="horz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000" dirty="0">
                <a:solidFill>
                  <a:schemeClr val="tx1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7589838" y="6481763"/>
            <a:ext cx="503237" cy="301625"/>
          </a:xfrm>
          <a:prstGeom prst="rect">
            <a:avLst/>
          </a:prstGeom>
        </p:spPr>
        <p:txBody>
          <a:bodyPr vert="horz" anchor="b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6FC0FE54-2F67-42B4-8127-7557B527465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58" r:id="rId1"/>
    <p:sldLayoutId id="2147483659" r:id="rId2"/>
    <p:sldLayoutId id="2147483660" r:id="rId3"/>
    <p:sldLayoutId id="2147483661" r:id="rId4"/>
    <p:sldLayoutId id="2147483662" r:id="rId5"/>
    <p:sldLayoutId id="2147483656" r:id="rId6"/>
    <p:sldLayoutId id="2147483657" r:id="rId7"/>
    <p:sldLayoutId id="2147483663" r:id="rId8"/>
    <p:sldLayoutId id="2147483664" r:id="rId9"/>
  </p:sldLayoutIdLst>
  <p:hf hdr="0" ftr="0" dt="0"/>
  <p:txStyles>
    <p:titleStyle>
      <a:lvl1pPr marL="484188" algn="l" rtl="0" fontAlgn="base">
        <a:spcBef>
          <a:spcPct val="0"/>
        </a:spcBef>
        <a:spcAft>
          <a:spcPct val="0"/>
        </a:spcAft>
        <a:defRPr sz="4200" kern="1200">
          <a:ln w="6350">
            <a:solidFill>
              <a:schemeClr val="accent1">
                <a:shade val="43000"/>
              </a:schemeClr>
            </a:solidFill>
          </a:ln>
          <a:solidFill>
            <a:srgbClr val="EB6D77"/>
          </a:solidFill>
          <a:effectLst>
            <a:outerShdw blurRad="26000" dist="26000" dir="145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  <a:lvl2pPr marL="484188" algn="l" rtl="0" fontAlgn="base">
        <a:spcBef>
          <a:spcPct val="0"/>
        </a:spcBef>
        <a:spcAft>
          <a:spcPct val="0"/>
        </a:spcAft>
        <a:defRPr sz="4200">
          <a:solidFill>
            <a:srgbClr val="EB6D77"/>
          </a:solidFill>
          <a:latin typeface="Cambria" pitchFamily="18" charset="0"/>
        </a:defRPr>
      </a:lvl2pPr>
      <a:lvl3pPr marL="484188" algn="l" rtl="0" fontAlgn="base">
        <a:spcBef>
          <a:spcPct val="0"/>
        </a:spcBef>
        <a:spcAft>
          <a:spcPct val="0"/>
        </a:spcAft>
        <a:defRPr sz="4200">
          <a:solidFill>
            <a:srgbClr val="EB6D77"/>
          </a:solidFill>
          <a:latin typeface="Cambria" pitchFamily="18" charset="0"/>
        </a:defRPr>
      </a:lvl3pPr>
      <a:lvl4pPr marL="484188" algn="l" rtl="0" fontAlgn="base">
        <a:spcBef>
          <a:spcPct val="0"/>
        </a:spcBef>
        <a:spcAft>
          <a:spcPct val="0"/>
        </a:spcAft>
        <a:defRPr sz="4200">
          <a:solidFill>
            <a:srgbClr val="EB6D77"/>
          </a:solidFill>
          <a:latin typeface="Cambria" pitchFamily="18" charset="0"/>
        </a:defRPr>
      </a:lvl4pPr>
      <a:lvl5pPr marL="484188" algn="l" rtl="0" fontAlgn="base">
        <a:spcBef>
          <a:spcPct val="0"/>
        </a:spcBef>
        <a:spcAft>
          <a:spcPct val="0"/>
        </a:spcAft>
        <a:defRPr sz="4200">
          <a:solidFill>
            <a:srgbClr val="EB6D77"/>
          </a:solidFill>
          <a:latin typeface="Cambria" pitchFamily="18" charset="0"/>
        </a:defRPr>
      </a:lvl5pPr>
      <a:lvl6pPr marL="941388" algn="l" rtl="0" fontAlgn="base">
        <a:spcBef>
          <a:spcPct val="0"/>
        </a:spcBef>
        <a:spcAft>
          <a:spcPct val="0"/>
        </a:spcAft>
        <a:defRPr sz="4200">
          <a:solidFill>
            <a:srgbClr val="EB6D77"/>
          </a:solidFill>
          <a:latin typeface="Cambria" pitchFamily="18" charset="0"/>
        </a:defRPr>
      </a:lvl6pPr>
      <a:lvl7pPr marL="1398588" algn="l" rtl="0" fontAlgn="base">
        <a:spcBef>
          <a:spcPct val="0"/>
        </a:spcBef>
        <a:spcAft>
          <a:spcPct val="0"/>
        </a:spcAft>
        <a:defRPr sz="4200">
          <a:solidFill>
            <a:srgbClr val="EB6D77"/>
          </a:solidFill>
          <a:latin typeface="Cambria" pitchFamily="18" charset="0"/>
        </a:defRPr>
      </a:lvl7pPr>
      <a:lvl8pPr marL="1855788" algn="l" rtl="0" fontAlgn="base">
        <a:spcBef>
          <a:spcPct val="0"/>
        </a:spcBef>
        <a:spcAft>
          <a:spcPct val="0"/>
        </a:spcAft>
        <a:defRPr sz="4200">
          <a:solidFill>
            <a:srgbClr val="EB6D77"/>
          </a:solidFill>
          <a:latin typeface="Cambria" pitchFamily="18" charset="0"/>
        </a:defRPr>
      </a:lvl8pPr>
      <a:lvl9pPr marL="2312988" algn="l" rtl="0" fontAlgn="base">
        <a:spcBef>
          <a:spcPct val="0"/>
        </a:spcBef>
        <a:spcAft>
          <a:spcPct val="0"/>
        </a:spcAft>
        <a:defRPr sz="4200">
          <a:solidFill>
            <a:srgbClr val="EB6D77"/>
          </a:solidFill>
          <a:latin typeface="Cambria" pitchFamily="18" charset="0"/>
        </a:defRPr>
      </a:lvl9pPr>
    </p:titleStyle>
    <p:bodyStyle>
      <a:lvl1pPr marL="447675" indent="-382588" algn="l" rtl="0" fontAlgn="base">
        <a:spcBef>
          <a:spcPct val="20000"/>
        </a:spcBef>
        <a:spcAft>
          <a:spcPct val="0"/>
        </a:spcAft>
        <a:buClr>
          <a:schemeClr val="accent1"/>
        </a:buClr>
        <a:buSzPct val="80000"/>
        <a:buFont typeface="Wingdings 2" pitchFamily="18" charset="2"/>
        <a:buChar char=""/>
        <a:defRPr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822325" indent="-285750" algn="l" rtl="0" fontAlgn="base">
        <a:spcBef>
          <a:spcPct val="20000"/>
        </a:spcBef>
        <a:spcAft>
          <a:spcPct val="0"/>
        </a:spcAft>
        <a:buClr>
          <a:schemeClr val="accent1"/>
        </a:buClr>
        <a:buSzPct val="95000"/>
        <a:buFont typeface="Verdana" pitchFamily="34" charset="0"/>
        <a:buChar char="›"/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1049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 2" pitchFamily="18" charset="2"/>
        <a:buChar char="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0955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600200" indent="-209550" algn="l" rtl="0" fontAlgn="base">
        <a:spcBef>
          <a:spcPct val="20000"/>
        </a:spcBef>
        <a:spcAft>
          <a:spcPct val="0"/>
        </a:spcAft>
        <a:buClr>
          <a:srgbClr val="DA949A"/>
        </a:buClr>
        <a:buFont typeface="Wingdings 2" pitchFamily="18" charset="2"/>
        <a:buChar char=""/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084832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146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- Στρογγυλεμένο ορθογώνιο"/>
          <p:cNvSpPr/>
          <p:nvPr/>
        </p:nvSpPr>
        <p:spPr>
          <a:xfrm>
            <a:off x="285720" y="357166"/>
            <a:ext cx="8429684" cy="500066"/>
          </a:xfrm>
          <a:prstGeom prst="roundRect">
            <a:avLst/>
          </a:prstGeom>
          <a:solidFill>
            <a:srgbClr val="C00000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r>
              <a:rPr lang="el-GR" sz="3200">
                <a:solidFill>
                  <a:srgbClr val="FFFFFF"/>
                </a:solidFill>
                <a:cs typeface="Arial" charset="0"/>
              </a:rPr>
              <a:t>Πληροφορική </a:t>
            </a:r>
            <a:r>
              <a:rPr lang="el-GR" sz="3200">
                <a:solidFill>
                  <a:srgbClr val="FFFFFF"/>
                </a:solidFill>
                <a:latin typeface="Arial" charset="0"/>
                <a:cs typeface="Arial" charset="0"/>
              </a:rPr>
              <a:t>Β</a:t>
            </a:r>
            <a:r>
              <a:rPr lang="el-GR" sz="3200">
                <a:solidFill>
                  <a:srgbClr val="FFFFFF"/>
                </a:solidFill>
                <a:cs typeface="Arial" charset="0"/>
              </a:rPr>
              <a:t>’ Γυμνασίου</a:t>
            </a:r>
          </a:p>
        </p:txBody>
      </p:sp>
      <p:cxnSp>
        <p:nvCxnSpPr>
          <p:cNvPr id="7" name="6 - Ευθεία γραμμή σύνδεσης"/>
          <p:cNvCxnSpPr/>
          <p:nvPr/>
        </p:nvCxnSpPr>
        <p:spPr>
          <a:xfrm>
            <a:off x="0" y="1427163"/>
            <a:ext cx="9144000" cy="1587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10 - Στρογγυλεμένο ορθογώνιο"/>
          <p:cNvSpPr/>
          <p:nvPr/>
        </p:nvSpPr>
        <p:spPr>
          <a:xfrm>
            <a:off x="5286375" y="71438"/>
            <a:ext cx="3000375" cy="1071562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l-GR" sz="2000" dirty="0"/>
              <a:t>Κεφάλαιο 2.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l-GR" sz="2000" dirty="0"/>
              <a:t>Το εσωτερικό του Υπολογιστή</a:t>
            </a:r>
            <a:endParaRPr lang="el-GR" sz="2000" dirty="0"/>
          </a:p>
        </p:txBody>
      </p:sp>
      <p:sp>
        <p:nvSpPr>
          <p:cNvPr id="12294" name="7 - Θέση αριθμού διαφάνειας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0EB12469-6962-43A2-84B3-E49D0C6F586E}" type="slidenum">
              <a:rPr lang="en-US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</a:t>
            </a:fld>
            <a:endParaRPr lang="en-US" dirty="0">
              <a:cs typeface="Arial" charset="0"/>
            </a:endParaRPr>
          </a:p>
        </p:txBody>
      </p:sp>
      <p:sp>
        <p:nvSpPr>
          <p:cNvPr id="12295" name="8 - TextBox"/>
          <p:cNvSpPr txBox="1">
            <a:spLocks noChangeArrowheads="1"/>
          </p:cNvSpPr>
          <p:nvPr/>
        </p:nvSpPr>
        <p:spPr bwMode="auto">
          <a:xfrm>
            <a:off x="571500" y="2214563"/>
            <a:ext cx="8215313" cy="1446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l-GR" sz="4400" dirty="0">
                <a:latin typeface="Calibri" pitchFamily="34" charset="0"/>
              </a:rPr>
              <a:t>Κεφάλαιο </a:t>
            </a:r>
            <a:r>
              <a:rPr lang="en-US" sz="4400" dirty="0">
                <a:latin typeface="Calibri" pitchFamily="34" charset="0"/>
              </a:rPr>
              <a:t>2</a:t>
            </a:r>
            <a:endParaRPr lang="el-GR" sz="4400" dirty="0">
              <a:latin typeface="Calibri" pitchFamily="34" charset="0"/>
            </a:endParaRPr>
          </a:p>
          <a:p>
            <a:pPr algn="ctr"/>
            <a:r>
              <a:rPr lang="el-GR" sz="4400" dirty="0">
                <a:latin typeface="Calibri" pitchFamily="34" charset="0"/>
              </a:rPr>
              <a:t>Το εσωτερικό του Υπολογιστή</a:t>
            </a:r>
            <a:endParaRPr lang="el-GR" sz="2800" dirty="0">
              <a:latin typeface="Calibri" pitchFamily="34" charset="0"/>
            </a:endParaRPr>
          </a:p>
        </p:txBody>
      </p:sp>
      <p:sp>
        <p:nvSpPr>
          <p:cNvPr id="12296" name="9 - TextBox"/>
          <p:cNvSpPr txBox="1">
            <a:spLocks noChangeArrowheads="1"/>
          </p:cNvSpPr>
          <p:nvPr/>
        </p:nvSpPr>
        <p:spPr bwMode="auto">
          <a:xfrm>
            <a:off x="214313" y="6143625"/>
            <a:ext cx="5286375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l-GR" dirty="0"/>
              <a:t>ΜΑΡΙΑ ΛΑΓΟΥΔΑΚΗ / ΔΑΣΚΑΛΑΚΗ </a:t>
            </a:r>
          </a:p>
          <a:p>
            <a:r>
              <a:rPr lang="el-GR" dirty="0"/>
              <a:t>ΚΑΘΗΓΗΤΡΙΑ ΠΛΗΡΟΦΟΡΙΚΗΣ </a:t>
            </a:r>
            <a:r>
              <a:rPr lang="el-GR" dirty="0" smtClean="0"/>
              <a:t>ΠΕ</a:t>
            </a:r>
            <a:r>
              <a:rPr lang="en-US" dirty="0" smtClean="0"/>
              <a:t>86</a:t>
            </a:r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- Στρογγυλεμένο ορθογώνιο"/>
          <p:cNvSpPr/>
          <p:nvPr/>
        </p:nvSpPr>
        <p:spPr>
          <a:xfrm>
            <a:off x="285720" y="357166"/>
            <a:ext cx="8429684" cy="500066"/>
          </a:xfrm>
          <a:prstGeom prst="roundRect">
            <a:avLst/>
          </a:prstGeom>
          <a:solidFill>
            <a:srgbClr val="C00000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r>
              <a:rPr lang="el-GR" sz="3200">
                <a:solidFill>
                  <a:srgbClr val="FFFFFF"/>
                </a:solidFill>
                <a:cs typeface="Arial" charset="0"/>
              </a:rPr>
              <a:t>Πληροφορική </a:t>
            </a:r>
            <a:r>
              <a:rPr lang="el-GR" sz="3200">
                <a:solidFill>
                  <a:srgbClr val="FFFFFF"/>
                </a:solidFill>
                <a:latin typeface="Arial" charset="0"/>
                <a:cs typeface="Arial" charset="0"/>
              </a:rPr>
              <a:t>Β</a:t>
            </a:r>
            <a:r>
              <a:rPr lang="el-GR" sz="3200">
                <a:solidFill>
                  <a:srgbClr val="FFFFFF"/>
                </a:solidFill>
                <a:cs typeface="Arial" charset="0"/>
              </a:rPr>
              <a:t>’ Γυμνασίου</a:t>
            </a:r>
          </a:p>
        </p:txBody>
      </p:sp>
      <p:cxnSp>
        <p:nvCxnSpPr>
          <p:cNvPr id="7" name="6 - Ευθεία γραμμή σύνδεσης"/>
          <p:cNvCxnSpPr/>
          <p:nvPr/>
        </p:nvCxnSpPr>
        <p:spPr>
          <a:xfrm>
            <a:off x="0" y="1427163"/>
            <a:ext cx="9144000" cy="1587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10 - Στρογγυλεμένο ορθογώνιο"/>
          <p:cNvSpPr/>
          <p:nvPr/>
        </p:nvSpPr>
        <p:spPr>
          <a:xfrm>
            <a:off x="5286375" y="71438"/>
            <a:ext cx="3000375" cy="1071562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l-GR" sz="2000" dirty="0"/>
              <a:t>Κεφάλαιο </a:t>
            </a:r>
            <a:r>
              <a:rPr lang="en-US" sz="2000" dirty="0"/>
              <a:t>2</a:t>
            </a:r>
            <a:r>
              <a:rPr lang="el-GR" sz="2000" dirty="0"/>
              <a:t>.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l-GR" sz="2000" dirty="0"/>
              <a:t>Το εσωτερικό του Υπολογιστή</a:t>
            </a:r>
            <a:endParaRPr lang="el-GR" sz="2000" dirty="0"/>
          </a:p>
        </p:txBody>
      </p:sp>
      <p:sp>
        <p:nvSpPr>
          <p:cNvPr id="20486" name="7 - Θέση αριθμού διαφάνειας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E72A3E71-02B9-4C96-9F7F-CBCED604B1B5}" type="slidenum">
              <a:rPr lang="en-US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10</a:t>
            </a:fld>
            <a:endParaRPr lang="en-US">
              <a:cs typeface="Arial" charset="0"/>
            </a:endParaRPr>
          </a:p>
        </p:txBody>
      </p:sp>
      <p:sp>
        <p:nvSpPr>
          <p:cNvPr id="12" name="11 - Στρογγυλεμένο ορθογώνιο"/>
          <p:cNvSpPr/>
          <p:nvPr/>
        </p:nvSpPr>
        <p:spPr>
          <a:xfrm>
            <a:off x="285720" y="1142984"/>
            <a:ext cx="8429684" cy="642942"/>
          </a:xfrm>
          <a:prstGeom prst="roundRect">
            <a:avLst/>
          </a:prstGeom>
          <a:solidFill>
            <a:schemeClr val="accent6">
              <a:lumMod val="75000"/>
            </a:schemeClr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l-GR" sz="2800" dirty="0"/>
              <a:t>Κύρια Μνήμη </a:t>
            </a:r>
            <a:endParaRPr lang="el-GR" sz="2800" dirty="0"/>
          </a:p>
        </p:txBody>
      </p:sp>
      <p:sp>
        <p:nvSpPr>
          <p:cNvPr id="14" name="13 - Στρογγυλεμένο ορθογώνιο"/>
          <p:cNvSpPr/>
          <p:nvPr/>
        </p:nvSpPr>
        <p:spPr>
          <a:xfrm>
            <a:off x="285750" y="1928813"/>
            <a:ext cx="8501063" cy="4286250"/>
          </a:xfrm>
          <a:prstGeom prst="round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l-GR"/>
          </a:p>
        </p:txBody>
      </p:sp>
      <p:sp>
        <p:nvSpPr>
          <p:cNvPr id="10" name="9 - TextBox"/>
          <p:cNvSpPr txBox="1">
            <a:spLocks noChangeArrowheads="1"/>
          </p:cNvSpPr>
          <p:nvPr/>
        </p:nvSpPr>
        <p:spPr bwMode="auto">
          <a:xfrm>
            <a:off x="714375" y="4854575"/>
            <a:ext cx="771525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l-GR">
                <a:solidFill>
                  <a:schemeClr val="bg1"/>
                </a:solidFill>
                <a:latin typeface="Calibri" pitchFamily="34" charset="0"/>
              </a:rPr>
              <a:t>Η </a:t>
            </a:r>
            <a:r>
              <a:rPr lang="el-GR" b="1">
                <a:solidFill>
                  <a:schemeClr val="bg1"/>
                </a:solidFill>
                <a:latin typeface="Calibri" pitchFamily="34" charset="0"/>
              </a:rPr>
              <a:t>Κύρια Μνήμη  </a:t>
            </a:r>
            <a:r>
              <a:rPr lang="el-GR">
                <a:solidFill>
                  <a:schemeClr val="bg1"/>
                </a:solidFill>
                <a:latin typeface="Calibri" pitchFamily="34" charset="0"/>
              </a:rPr>
              <a:t>περιλαμβάνει την μνήμη </a:t>
            </a:r>
            <a:r>
              <a:rPr lang="en-US" b="1">
                <a:solidFill>
                  <a:schemeClr val="bg1"/>
                </a:solidFill>
                <a:latin typeface="Calibri" pitchFamily="34" charset="0"/>
              </a:rPr>
              <a:t>RAM</a:t>
            </a:r>
            <a:r>
              <a:rPr lang="en-US">
                <a:solidFill>
                  <a:schemeClr val="bg1"/>
                </a:solidFill>
                <a:latin typeface="Calibri" pitchFamily="34" charset="0"/>
              </a:rPr>
              <a:t> </a:t>
            </a:r>
            <a:r>
              <a:rPr lang="el-GR">
                <a:solidFill>
                  <a:schemeClr val="bg1"/>
                </a:solidFill>
                <a:latin typeface="Calibri" pitchFamily="34" charset="0"/>
              </a:rPr>
              <a:t>και τη μνήμη </a:t>
            </a:r>
            <a:r>
              <a:rPr lang="en-US" b="1">
                <a:solidFill>
                  <a:schemeClr val="bg1"/>
                </a:solidFill>
                <a:latin typeface="Calibri" pitchFamily="34" charset="0"/>
              </a:rPr>
              <a:t>ROM</a:t>
            </a:r>
            <a:r>
              <a:rPr lang="en-US">
                <a:solidFill>
                  <a:schemeClr val="bg1"/>
                </a:solidFill>
                <a:latin typeface="Calibri" pitchFamily="34" charset="0"/>
              </a:rPr>
              <a:t>.</a:t>
            </a:r>
            <a:endParaRPr lang="el-GR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20492" name="AutoShape 6" descr="data:image/jpg;base64,/9j/4AAQSkZJRgABAQAAAQABAAD/2wCEAAkGBhQSEBUUExQVFRQWGBUWFBYWFRUYFBUUFRUWFhQWFBgXHCYeFxwjGRUUHy8gIycpLCwsFR4xNTAqNSYrLCkBCQoKDgwOGg8PGiokHCQpKSksLCwsLCwsLCkpLCwsLCwpKSwsLCkpKSwsLCwsLCkpLCwpLCwsLCwsKSwsLCksKf/AABEIAMIBAwMBIgACEQEDEQH/xAAbAAABBQEBAAAAAAAAAAAAAAADAAIEBQYBB//EAE0QAAEDAgMDCAYECQwABwAAAAEAAhEDIQQSMQVBUQYTImFxgZGxFDJSkqHRU3LB8BYjQmKCorLS4QcVJDM0Q1Rjc5Oj8Rc1RFWDwuL/xAAYAQADAQEAAAAAAAAAAAAAAAAAAQIDBP/EACYRAAICAQQDAAEFAQAAAAAAAAABAhESAxMhMUFRYXEEgZGhwTL/2gAMAwEAAhEDEQA/AKxoUbajTzZjWQpbUDaP9We5cJoZltJ5mW63nsVicWAAPVIERaCDEm2vahG7e1Qq8giD4qlyJ8DtqdOYgW8SOCk0WhtNrhfj2O18LHuQH4mBAHfvQMHihzYEdWvaFVOhFjQdcplbFFthvHWVBwFF7tXON4gWFrd6mO2LUfAzEN4ESUY8j5ZVYmvmcZ4KNzZzdG9u8nXd4LWYfky38qXHrVphdktbYNA7ArQ8Sm2O6qXUy4ZRnZYi8TG/RboBVNfZTnU3BnRfEsPBwuFga+38SSQ6rU4ESR5Jbdg3R6rCcAvHn4t7vWe49pJWs5EbZMmi4zN2Sd49YDuv3FZayenByXNCUjbQugIYJRKVOJXDpfq8540ULKuZV01RxXWuBXcA2EgE+EgFcOxDCE1zUQpj6gC6CQLmJuVcqVzu8UPnzvRQD4XIXWldhAAHIbkZ6E5ctsYJyGUQpjk8mAJwQnNRnIbgnkwI5YknkLqMmIM1Q9uPig48I8wpjVAxR51pYR0Tu3mDKiK5KozHpxIgfBGo4R5i3ir7D7Ma3RoHcptPDLWgxKVuxy7W3YpeD2AxujfFXFOijspKqHwV76bKQzOIaNJVA7liQYFJpG45jp4LQ8o8Nmwr+qD4FVw2RSOCLm0wahpmIZJnJqDvM7lUUrFJ8WQ6fLV+6kzxcpFLljV3U6f63zVZsvkvXdUp58LiObLmZyKNSchIzEdH2TK23KHkTh20m+hUMW+rnGYPo1CMkGdWC85VoomeTKqlytrnRlPwf81R47Y5rVHVCQ3McxDWmJ3xJ3696vMPyOxX+Drf7LvkrCjyKxP+Eqf7R+SeIWZWlyPJ/vP1P4qz2TyYNGoKgeC4TGanIBO8dIX+a0g5GVw2ThngD8xEZyddE8yY1nJu8EnFNUwI2et7bP8Ab/8A0jMdWj+sb/tj95Vo2tggYNSmCDeWOt2jKiHbeB+lpn9B37qxX6XTi7UQy+hnYepP9cPcHzT6YqN/vh7jfmqfa+Ja8B2HxlGkMvqmnOZ06noEjduUjD7cwopsFSsxzw0B7hSfBeBcjoaErXbXoMn7LF9eoP75vuM+aBUx9Qf3zfcZ81CqcosHueP9p/7iiVuUGF3H/if+6mopeBWTam2Ko/vWe6z5qJV29W+kp+635p2CwXP0+dpU87C5wD7AdECW5XRvMz3LlbYr/ox40/mqCyDV5R1vbp+635qJU5VVxvp+7/FSq2xKn0Y8WfNQ6nJ+qdaZHWCye6SkA0cuMQPo/d/il+HeI/y/dPzUF/JusHGGOLbRJZPXoVc8ldkvpuqGoyJDcvq8XTGvUkACny7q/lMY7szD7Va7F5VDEVObLMroJF5BA17FmuUjIxLwLafshVNPaDqNTMyJgi4mxUOEWO2eqFwTCvN/wvxHtD3Qnfhlifb/AFR8lO0vY8j0Q0zwKacO7gV57+GOK+lPgPkufhfivpXfD5I2kGR6D6I7gkvP/wALMV9M74Lie0hWegtUbDstHAkeBt8IWRPK6u03LPd+Su+TO2jXdUDgA6zrTBtBN+wLNQcey0y9bTRmNSYEZgVjEymjCmk1iO1qAIO2ac4er9QqNye/qaXY1T9quAoVJ0ykbrSNTKreTFQHD0iNPk4ql2KXR65gQcrY05uif+MD7FYYdh4eSgbNuymf8ulPcCFY4ekReR4fxWj7M0S6bOpHAQKZtP8A15qQEhgcY2abuxZ3J+KPYfIrSYr1HdhWfaQWEdvjePNNCZ5JW2Y8kkV6jRNg0gtHZdB/mqp/iq3iFU4DbtRrHAuDxmsXT0bDoj770VnK1odD8kcWuJPuwoc0nRtsyxy4/lFm3ZFU/wDqq3vJp2K+Y9Jre8PkgM5XUeFT3QPCSFY4HbFKp6rrnc6zvBVaZm4tdogVdhv/AMRW8R8kTZOBNN7i576nRMZiDHSbp4qzxBQ8A8CoeGU/tNTJIHI+s9uHeadI1Yr1ugXBsAkXJMjUCytau0MSXZvRTpEekNy6zMZYnrQuQFQcxWM2NatHvo1XYNPnA8VaoipzpbmeWkyXZYJgCTNhuQIkiXNaXNyuIktmcvG41QjRF+Km5ukOw/YgNHSJ4NPxskMz+OxNW7W0CRucKrGntAIsiYCs9xdnp83pHSa6deGiPtDBsqEEucC2Yyuc3WJnLroEzZ2F5tgZmL8ojM7Ukkkk+KBGI5SH+k1O0eQWexh6XctByh/tNT632BZ/Get3IGAXVxdSGdCcAuBPaECFC6nQkmB6HjsDSrMLXhvUbSOsFUOw9muw9fM6Mvqy0zIcQJI3bvBMDa3t/qo2AwlR9QNc+AZnoxI4SsYqlRdPs2TTCk01B2dVzMa4+t6rvrNs74hTs4GqZQdqRrRYXPl2qFUrlxyi28xqB/Fdr1sjbRJs0busnqAuexVRLZC5SPzUKgN4aZjjEho4cSeED8oKPyPf/RGdWb9oqVtDDxhaszJY7XXiSesm58NwVfyOd/RQODnec/aqINng/wCVKhSYGkPOXfkfvJjdxsrN/wDKeyC11CtB1/FVd/YFgcLVoNxTGvY5wqUjTNh6xqNM9I2EZksVjH4Y83SYalO2USHFlyYaRI42dMbiIhRKckaKKZuXfyn4UANOGqgXIHM1o6UydL71IZ/LPhmsnm6oYLTzVSJ7SvP8FinFtU1BlLh0JGhBndoADB7UPau0mUKdJtXC0Krwcpcc0kuaCH2a2xMi5J6J0ThrKbxFLTcVZ6F/434N4IDatxupu3oNH+U7BTpX76RA+JXnw5QsdDGYHCFx0GR3mHCPFUeLxGeo4FjWGnOdrQ6GgWM3Nri60ZCLksw9g3KXFxkZYBOWGglxHUZ0GU99vhP5PfSGi9KmSAQRUbfSxDnAgwRYjQyspsvCc48S1joyuGYuAjOGkADUHN8CtltDbppBjKZDs2dwLgXZOgxzaYJAMtLS0kzMnVZ8XTNYylFWnRAxP8muRj3mqQGhxF6egtpmNpi++QqwciqkAtrEPABLTTEg8NxkGQQVr2mm9rcVWYHucAXhshrnAjL0SYMWEcBv1R3vB6QjpEu0vJDZzdcrJVdUbPUnV5P+TFM2lWpNiplqhurhLagA4tdY+Mq22XXFQktgywxI6xqF3bezOeqNObLlbuGuYnr6ktk7ONE3dmkQLRoR1rdN9HPLGrTIvJmiHYN4dR54c/VlgIaPWN5JgQUaps6n/wC2/wDLT+ak8ga0YZ5Npq1bH65tZFdsZoqNeK1WzzULS55aZnowTAEmdNyqzMn4UANpgNyAAAMmctvVkaxouzZ/cPJIukt7UPNZ3akMzOMwTS9xOCzmfW5xgzdcTZStjUAwPijzNxbMHTrexRto4NtQzne0gEDK5zRfeQNdy7gqWRgZmLsoaMx1MbyiwMNt0/0ip9YqgxfrK72w78fU+u7zVHifWQAMLoXAuhIBwT2pgRGpgPASTgkgDaMq8SB3hSqdVpeyHNJvoRN1j3Ydg1f8B8ymdFpDmvOYXBtqNNymirPQcIxzHv0yuIcDOhIh1u4HvKLUcReZJsOsoWBxGek15tLWk8LgEolDpHMf0ezj2lIArGZWyXRqXHzQcIw1CXumNB1CZA7dCeuBuQ8TU5x/Nt0B6R3E6x2CxPXAVnSYGiBoExAsfSPMvv8Aku8lQcjHfiCODz5NWlriWO6wfJZfkcfxdQcH/YPkgCDWp5ajnST0iJk2F4jgpuEPrTwnq9YfxUjbWzG868te0dBjgB7WRheDwMklceA14bf1CCDa5fmjS6TNtPySdh7UDGtY6QSYYROVhabk36QcLX01CDynxzK+FdUpGoaQxNMtAOegwlhGUuf088REWgiVOwdKplmlh6j5gOgt6LSQ01OiNN176qt25splHCPa0h5bUokOfVIqXc6ctPSoPzjdvesoNKdfkc1cL/Bm8PSp13MDHvbVBmR23I6x1Ky2vs92Hq1HNfnqublfAEHOW9l9Ae9VbqrqbqYpsaDmu6B0psA48IJUvG4jna3N1ugCXZqjeqCJ6jbS8ldXFUzm5sPszCPp4qi2oZcSHWNhLXwLaxlV1tx/TpHS5+LdyzuxwKWIo5LjnMozDc4ObMDf0iY7Fo9vURnoht+lAJvctsueSSmvwbx/4Zpdj1v6JRblc6bWBgHi6L6Zj3XkJVKT2dGoMrwXSLi1i10Ove4n83qVdhnkYOg5ouMwzRJAIAMG0KFsXa3OOqNe4l4cfWMkgAce77ykqbv6/wDSndfsv8LN139zfNyCNrU7gg7wdOIRPSGteS4gABtzoLuUHk4KNXFvbZ7crzB3Q9omPvqtznAcncKPRHtyGswvfFMww+udXE8f2etdqbNZH/l3/Kz5rSNpMpPe1gDWyIAFpIk2QnmnuYARcHpWPHz8U7AZRtkEZYA6OuWALdyaXdF3b9i6H9LuKEXaqRlBiMCC4n0Npkm/ONvfXvUvZNEMa4CkKV/VDgZsLyPvZT8zd7A7rIOiEyLwIG4cBATEeebSM1X/AFneZVNiPWKtcaZqO+s7zKqsQekUDGBdC4uhIQ4IjUMJ7UwDBJclJAAGyTvKuNkUmB01Gl3Abp61KwewOAgcXK2w2yWNPtHr08Fk5X0aYpdk47TDoaGOjfoLbh2KZi8blaMvrO9Xq4k9ijNpImDw3TLzO4Du3Dqm/b2JoTJuAw2RvXv49/Xv71PagNKOwqhDnCWnsKyXJW3PDg4fb8lrwZCx/JwxWrj84ebkg8ETac87U+sZ+xT8JiJacwObo3neXEHceq+gjrCgbZr5a7hFiRPgIRaGLgANFzAkEiRY33dd0NWOLouMJgzWJYS8MY4Zng5YLicgMay4ERxG5Z3GsrVOfezM5mbnSB0mhrHGXPDriM7d0XKl4fGtpVjzhzdMOADyCWalrHAHcbKT/OTC0EiBq2zZDTOXpb7WnqUJWy74KgbOrgQ6k+QRPQdvg8NYMq1wnJqQC+niWHf/AEYxu0vdWuDr5W5SOjfo6ZTGo4amfHevRsE2iWNzkRlbHSPD/pZz1pRfRcdKLV2eWfg9TY5hecU2T0ZoZdCJ1nyOqNyhow+mLwCdTBswkT4LYcsnNHMxHrO67dHisvyvcTXA3yDpGtHWO/4p6c8+WEoYKgmHeG4GmCTfS7iQQHEgxMgyDfTJ1rGViWOdVaSDmsYIuOB0Njcda1tAzg6Q3gugfoEfJU+HMtECSdREg9y3wThf1mcdRxn+yIFTbpxDSXQ2AAY0sCS7tubfHetRyNqUDifxQqB/NOzZ9IzM071k9p0TzpaN7bDiATb9YeCds7HBgyQA64BInwm/cb+aSeL5E0pLjs9JrVIrPN92n1QmtrkvMugW6USTHZuuqLk7S/ozCS4khrj0jqQCY7yVOLG9fi5WZBXm5Q36HeT8EN1Mfcn5oRpjr8SgZLqVbHpk20IMdhUV7tbz19wVXtDChx9Z7dfVe9u4cCh8nKpOFDnEuJL7kkmziBc9iQGMrnpHtPmq2t6xVg/VV1U9IpjGrq4upCHAp7ShhPCYBZXE2V1AHowanEBupRW0ifzR8U9tEDt471nRdgekdBC7SoEEEG879I32R3KPXeAIkgmwIi3XdOhWWbaw61IYVV0cQLfJWNOqPuCixkgFY7Y5jF4gdf8A9j81q6leATBsCd+4LA8mNoOqYyq52rmuMbh02oXIiy2nSYaxzmAYvMQYtdAqYQAg0zHCLhxLSW2iNQO5M5T1XZ8rdSAR9pPcCpeErZabC4gktblN5jh1n5HjZSY4opsC3K5wJazKRPRm4m1zberbDvaQQ2pOUb2tBvCk0aJqZpaIBbJ6PSme8aeaF+DdNxOcOPCHtHbaFLZSROp4poiXa3c4vHRsNJFzpwR6fKR4ABxDYEAXbOh3RpaJ4lVTOSlLe1x/T+QRanJSiGu6JBaCbvMWWcqfaNI2umXNTbmcQ6oxzczS6YJABGYttOkoG0MJma3NVY05iWZrnNzTgWSPWkuBjgFX7NbzeXm82V12w90AamRmE6cCo2M2w91So7JTPNuIkzJ1EiBwCUFdOA5OuJFnUp5KAZmz5ZAI9UjKdGwCCDmF9bKpwZgjiB9iusHinOp03uhucWi/rbhrvtCo+T9EFzyQCMrIkDrWunqudxa6ZlqaajUl5RGxVIucIMOGh1F9QRvCFXoA2qDKeP5Nt4du74Uja7A6oBTOUAdLLxnwTGudBzOzWjQA/DVbGRpdmUS7DU2hxb0W3bBOg4yEGhhqrnEONVoG883Bv1NT9mNf6NSDCGnIy5BI9Vu4EIFDFVnuc0OAIv0qL22NrS6+hQBKds930tT9X5KHhsLUc7pGq2IPrUyHXPRPQtp8VJ5uvvqM7mO/eUbC1Kr3esQBGYOokSDNmnOb2QATHOgnsPkFF2BbAt+q8/FyLtR0B3Y7yQdlmNnt/wBNx/aSAxhch09kVntzspuc0zBAnTVdeVuOSzHDCMIy3zG8z6x6kNpdgYJ+zKrdabx+iUF1MjUEdoK9Z55/s+BH2wmnFD8qmfdzeUotewPJk4L1F5wx9ZjP0qcebUI7NwLvyaPc4A/ApgeaykvSfwWwZ/IHc8/NdQBYlCc4Bdq1TuVZU2mJy0hzj+M9Bv1nfYFllfRdeyXXxAA6RDRvJsqfFYg1SAwENH5RF/0Z9Xt1Ur0EuOZ5zO46AfVG7t1TywDTTq1J7E0DBUyQLn4qfgKFRxBBLG/E9yrm49jawa94b1ETHadJV+NoU49dveQFE3XA1yU23+UBY80WHK4AEusDe4DJtKz3Jinlxd9XMdrrqCj7fotrYp5b0rNFjqQLQR1lP2ZTNPE0mwMpY8Axc6k333EdiIzV4mr/AE88NzwP5UgZ4mCWiTwYCSSj4LENNFoN4AABA1E8Y3fYhcqGzUaMsgsJceoEwPNV+FkhgHAiA7LfX7VbVsyXEbLzZhzElzi1wDQb5WuudBmGgjxU1tNs/wBYffnf1vVbs6s2m3LUBLiAbX7ZgiVN/nOn7LvdNuP5XFQy0EexjhJqGIa31wNNAL3me+ydzlJjaga8GQBckiQeiLm03+KbSxVIskbiOiZzCIh0ZjAA8lEr7bpOLmc2SSIiBA4GZ65708bFlQ+tjmNaDDoaZgMgwZFw64HSbdCr7Pa7O5j3dPpOYAHGZAM+zd3BQKtUmoQbtsCJaBlmYHw0VpSqt1a9rCLSA0uLIDYANyURSXkcm32gdPF06dNlNzrtsQeBsLQRJBO7iVT0cS5rX3gQJEwSANB3kq12hgsK91V731mEtaKfRGUOBAmoT+SWiLDVVeA2fUrMdzQzAEhxM75ywd9pVxSXkiTbDbOipTdFnAxr3gormva4DI57TN7SOHaN1+CzZ2i+m+IAcwluh1Bi99UepyhxAAJMA3By6gGLTrcEKiKRvMFXLKDIBPRaIkA+qOJUyhXLgCZHUYPkVX06tP0dhrZcpDPWMDNlB4qc0ACAAANAExD6hjeob8Wc2WN+uYeUyjuURuIpGrAymoN2rhb5FICFtl3Rf9V32ptC2zx/o+bf4pbaZLKmg6LhJ438VyvbZ4/0m/shAGKK9D5NCMJS+r5uJXnbytTsnaFAUWBxqZg0TqGz1EFRqdFJWzUvcgueOI8VnNo7XZbm2ZuOYm3COkoOM2qWxlYHAgEnIbOi7dbxxWSjYNUa1xUPGYJlQQ9ocOv7Dqsi3aR1ub3HSBUr0yofVY+N5Obz0VY0Bank7Q9j9Z3zSVacafbj/wCQfNJPn2GJqMXsPE1ATULG0/ZY8G355F3dggImHo06bYb5JjsQTDRN9G7z3IjcDvffg0afpHf99VfIcLkbUcXWYBG914/im1clFhc7x3k8AjV8Rltv3D76LK7cw1esypUaHObTPSjRrdJ7JhNNXSE0+yFj8WK75sItEotbGQ3KLk6Dh2qhw1bKQfFXVATJA71M/pcVY+hSaT0g31g45i4SBrlLdHDcrzHPb6Xhy15c05zB3FwM23SqQ0eKdhqJ9Iou3B4HisVzJHTbUWW/Kd8Bp3Qe+4hveUTYtP8AEiQJvOmu9d2/QzBh9nMe+0fFF2DTikQdxI77a/FbpcnM5XFL0HdSEaBedmZ3r0ohC9BYTORs/VCozPOw48Ve7eGShhqQbHQD3H2nHd3SfeWqbgWew33R8kXmm2kDoiGy0ER12sR8UDR5mGngVIwlKoHtc1jyWkOENJ0M8Opem065GhgfmgDyC4zEP50ujo5QBL3kk9Y0AHUmBQ1sRRxFbmmdNmV5e6TEl2ZrQerMfsT8PsJ7DFKo8A7pdbsyn7Ff4d7WAhlNjJJJDQBJOpO8lG9N+t3OjyUl39PP9qckXtqsExnDiX1HZWyLuubzF+N0ynsGjlf+NNUtY8gAOa1pGhBPrCVdcrMe0VqR5mm7KC485Li6ZbBk6b+0KFQ2sazKw5ulTDaTzFNgbJiL8VRDNDhKAdQpguc3osu0wfVCk0aWVobJdA1dEk8TChtwxfRYBlsG+sXR6o9kgqThaRaxrTEgCYLiJ3wXXPegQ8qN6KM+fM/f0c3Q0jRSHFV9PAEVi/8AF5YO5+edBvy7zuSAibQcS54E2Y5wI1kB0Dt39x4Lu1LYGP8ALpj9lD2zWLKb3gNsN4M3GU7+DjHaU/lEYwcdTB5JDMRU0RaVQAXEi24cECporPF0aLKf4t7nPLnAhzRAZAh08U2BDOIHWPD4ozJIno7vygB3iVBFEcfgUn4WOPgUgLLKbDoxN7ti+/Xcq/FNAeW5jA37u5cw9LpAbvvxUh2HaXZbdUJdDXJEGXj8F1HOyutJLJex4s9Sw+FFMe086uOv36lExeN3N1O9OxlV7rNY/Lxym6gR9/sWc5tukVGKXLGsufvdPw223YR74gsqtLKjdxBBBnxKDXxAZ2+Sr3mblZqeL4NcMlyZ9mySapH5E68RuHarulRDQABZcGJZMSB5Ixb1onJvsqEUuhrntGsDthGq16YFMNe0uFRhIHbBUnZ2zw+7gY3Xi6qdsua2q1tPNALS4kmLEG09mq0048WZ6kuaL3bVQNDC42k29ogWCoTtupTdDSLetIBBJvHxV5yjqBlEPcJEnJr60OA+IKw1OtJJOpuVuc5fu5SVZ1HVDRr1/FIcpK3tN90KkNcJvPoAvhyjre0Pdb8kvwkre2Pdb8lRc+m84mBofwjre3+qz5JfhDW+kPus/dVBzy5zt9fNIC/PKCt9KfBn7q4Nv1vpXeDP3VRh/X5pc8AgAuPxj3PJc9zid5PwsjbK2gGCsHSc1JzR1E8ZVdUfJXGvgHrTA9Ge9wpMyh5s31Ghx9XgVJw5ORuac0AmQAZI3gaFZl/LRrWtDGEkWOaANN0SiM5asgSx874yxPVdAGjLlX0HVDWMtqBgm5LMhuIiBmVW7loz6N/i35puz+UdSq90UgWgE+tBibSTZICFt3FzUqM4Bh7ZDftKuuVhjDR+c0eayOJxPPYgOiMzmW14BavlmYotEzLh5GR3IGYtyv6rmt18FQxcdoVoKJ/7OqiUbLjKhr3Zj9/uVyPvoiGnbf4SPFMjhfs/in0S+TtSoTmJglxkktGupgjRcDWkzljowIM9KNTM/fgmuH3g/wDS45txv8D5JgHptZF3EHhkn45gkoxb97pKcUPJnoOKrviMxvqqnH4rm2kD1oMdSNtDHBkxdx06usqkcSbkyTquXLg6cSOzpAE3JHE6ojcOPvKHhmxLeBt2G4Ulpi67401ZwytSoG+g1rSYFtO3cpmzqBflA139g3qBWdmdF4b57ytZsrZoo0sz5BIzGdGjUDwUakVKjTTbg3ZzFVhQpZjoLNFpJ3BUOA2W6vnrPE+sWiLF0W7giVqhxlcNBim3TqbvcesrU0aYa0NbAAEAIDs892ltmtXZkewRINmum09fWqzmSNxHivVnU+vzXPRp1uq4FR5aKBN8pPiiDCn2D4OXqAw6NTw6Ao8r9GP0Z8HLrcMTpTPg/wCa9QrYIHX4Hz4p9LDsb2oCjy5+EcBJpEDrD/mhZf8AL+D/AJr0vbbYoO7v2gstlWOpq4ujaGlkrszoB+j+D/muZD9H+q/5rRc2nNYs99+i9j6ZwUH/AEX6rvml6LU+i/UK0wSzJb79D2PpmfRKn0f6qXoVX6M+6FqGJ7r7kt9hsIyn831fY+DU04GrpkPgIWrypZEb7DYRlm7NrahsEX1b80eph8Q+zy53DM+Y+K0DKXFJ1II32GyjP0NjOkZ4A1sbnqVh6GR6pkcDf46+anlqY5ql6smUtKKIDmRqCOy4+w/BNdB3tPbY/GCp8pj2tKpar8kPSXgh80BqHAHh/FDOHbucO8R8QpRwoHqmOwkeSG6k7iD9ZoPxEH4rRaqIekwPojvu8JJxafZb4u/iuK80RgyzNGdSU04Tr+Cpn4YDKGVXucQLA6TusVNp7CqvbDqhaOBJce+6ww+nQ50raIO1cQAegQdziAYHVK7hamZsxlHaTJ3lV9eu9pNPMcoMRusUVj11RjxTOZ6kovKLplvs+iSQATOp7vuFL2rt6tUmk6q54kB19TwVZ6Q9sZDDiYFgde1SsTgsTTDqhdTMXJgE8BFlM01IIyTjz2WmzWVqTSGOAm50m2moUwbTxQ0qfs/JZHF7cxFJ5Y4tka9ERpK5R5S1yQAW3/NWOGp3Z0Ken6Nh/OmKOtTwgeQQ/S8T7Z94qtFPHXtStrpwnihek4z2af371GM35/sa1IFv6XifbPvLvpmJ9s+I+Sp/S8ZIGWnJ+/tI7DjiJDKfiP3kYz9/2Pc0yea2IOrz3OjyTMlbe8++VW1sZjGszllPL5XjTNxsiOq47LOSnETu095GEw3IFhVpVnCHOJHAuMIY2c/q8VAw+MxjxLW0j3ie8ZrI4fj/AGKXiP3lL05fB7sCSMA/q8V0YF/V4qMDj/ZpeI/eXQzH8KXiPmjbl8DegSRs93UnDZzuLfiovo+P40h4LhwmP9ul8PkltS+BvQJf83u4j4ppwbxwUR2H2gN9M+59oQH4zHs9akHDqbP7JT2pfA3oFg6g8bvBDdI1Vd+Fr2mKlGO8j4OCl0OVVF2st+sLeIlS9OS8FLUi/IQvXecUlhp1BLSD1tIQ6mEI0UFgCU0lJzetMLOtAhEJjmrpTSUxDHM+8oZsiOPFDe5WhHC5JCL0k6FYfkzTGQmBM6xfxV6EklvLs4TCbV/r6n1ikxJJbxEybub2hajbX9nd+h+21dSU6naFHoyPKn+1P/R/ZCh7O/rW9o8wkkmv+Sj02jo7tco1ZokW/Jb5JJLBDAVGjnKdt7v2Vas39pSSRLwCK3aQ/FV+0eTD5qXhfUZ9VvkEkkn0NGe5Mf2iv1WHZm0WoSSVT7EhJ7UklAHVxySSYCK4UkkACrUg4EOAPaAfNedbbpBtUgAAdQhJJaaYiFRqlrgWkgzqDB+C32EcTTaSZMDVJJZ63g6dHyBxug7VFSSXMzoOwmuSSSBgZTHJJKyABSSSViP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l-GR">
              <a:latin typeface="Calibri" pitchFamily="34" charset="0"/>
            </a:endParaRPr>
          </a:p>
        </p:txBody>
      </p:sp>
      <p:sp>
        <p:nvSpPr>
          <p:cNvPr id="20493" name="AutoShape 2" descr="data:image/jpg;base64,/9j/4AAQSkZJRgABAQAAAQABAAD/2wCEAAkGBhISEBIUEBIVFRIVFBIUExUYGBIQEBQXFBUVFxYUFRUXGyceGBolGRUXHy8gIycpLDgsFx4xNTArNSYsLCkBCQoKDgwOGg8PGjUiHyUsLCwsMzEsLDQyLzUsLCwvLSo0LSwsLC80KiwpLCwpLC40NC80LCksLC8sLyksLCwsLP/AABEIAMIBAwMBIgACEQEDEQH/xAAcAAEAAgMBAQEAAAAAAAAAAAAABAUDBgcCAQj/xAA8EAACAQIDBgMFBgUEAwEAAAABAgADEQQhMQUGEkFRYSJxgRMyQlKRByMzYqHRcpKxwfCCosLxFIPhU//EABoBAQADAQEBAAAAAAAAAAAAAAADBAUCAQb/xAAuEQACAgECAwYHAAMBAAAAAAAAAQIDEQQhEiIxBUFhkaGxEzJRgdHh8CNCcTP/2gAMAwEAAhEDEQA/AO4xEQBERAEREAREQBERAEREAREQBERAEREAREQBERAEREAREQBERAEREAREQBERAEREAREQBERAEREAREQBERAEREAREQBERAEREAREQBE1/b++2Gwl1di9T/8ANLMw/iOi+ufac2279pGKr3CN7Gn0TJrd31+lpZq0tlm6WEQWXwh1OqbW3owuG/GrKrfILvU/lW5HrNE239rjG4wlMKPnqeJvRBkPUmc4fEFibXJOp/cz57En3j6DITTr0Fcd5blGerlL5djpWw/tZYsq4pF4LWZ0BDA/Nw3zHUD06TpOFxSVEV6bBkYXVgbgjsZ+cVy0E2Pdbe+rg28PjpE+OmTl/Evyt358+1fU6LHNV5fj8HdOqa2mdwiRdl7STEUUq078Di4vkehB7ggiSplmknkREQBERAEREAREQBERAEREAREQBERAEREAREQBE+E21ms7Z+0PB4e4D+1cfDTswHm/u/qZ3CEpvEVk5lJRWWzZ55qVQouxAHU5Cc32n9sKnw4WkeLhBLVPdF9QAvvWPf0mnYve3F1Ki1GruWU3UXtT7g0xZSPSWoaK2Sy9ivPVVx8TtNbbSj3AW7+6v7mc33429jwxVnK0W932d0VuzH3r9ibS33e3lTFL8tUDxpf/AHIea/qOfU2eJw6VFKVFDKwzB0/7nFb+DPmidT/yx5WcdLHP9ZhNLrc+ek2PeXddsN41u1EnI6spOitb+s168367IzWYmPOEoPDBaw/tI9XaCrYlgbkAAe8euRzy/wA7yQDJR3VqVyAaSnxMt24W4XW91IFzx2BIQAsQDYGVdWrUlKuWMd225e0M6MuF8c5799vsv7/pGBuARmDYj1kjDYKo9zTRmCgkkAnQXPnlnboCZsOyt1KOFVWquKh4DUVLpUo1FCNxBFLZ28WWWQutyDw4MXvVwgphV4KeXvWJutwrr8raG4IzANgbluo3SmuVfgglXGL3exi3e3sr4U/ct4SQWpnxI3cdD3E7Bu3vLSxlLjp5MLB0Oqk9+YNjYzgleuWYsxuxJJOQuTqbCSdk7wVcNVFWi/Cw1+VhzDDmJHqNIreZbM7pvdbw90fomJqW52/1LFgU6hVa9gbD3Hv8vRvy/S822YKaZqppiIienoiIgCIiAIiIAiIgCIiAIiIAiVe2N5sNhh99VAbkg8VQ/wCkZ+pymg7c+1mo11wlPg6M1nqHyUZD9ZPVp7LflRDZfCv5mdLxmOp0lLVXVFHNiFH6zSdufavRp3GGQ1G+ZrpT9B7zfpOZ4/aNas3FXqMzdzxt5Dko7fpI6jp9dW+vL0tNOrs+K3m8lCetk/lWC32zvbi8V+LUIQ/APBT/AJBr5m/nKYr1z89Pp+957tBmhGKisRWClKTk8s8G8+SbS2e5zPhFrm972Av7uunl2kjBbILriFYWemhdTyuhsy30IIv6qO8j+NDdZ6dSV0WJKTjhPp9ito4h0YPTJDqbqRkQfOdD3X3sGItTrWSv292p3Xo35fp0HOAekyK+nIjQ6eonN+njct+orvlU/A7K6BgVYBlIsQbEEHkQdROdb4btJhyHpsOB2sEJ+8U2Jy5suWvLIG97zw2/mJWlwErxae0tdyP6E95reK2jUrNdmZj8zEn+sq6bS21yy3he5Zu1Fc44W7M+Exz0nDI3C40I5jmCNCCMiDcESzr7wZEUqVOkWWzlQLG+oC2sVvZgHDFSPCwyAoEp2N2NzPdStYXJsJflCL3ZTi30RIxGJLMWdizEkkklmJJuSSc9ZgqV7C5NhI61Wf8ADXwk24zkv7mWWxt1K2IIYLxgN+I90pAA8lIzOR66ctRm6rtSjTx659i1Vppze/7Kv/yGb8MZH4zcL1y5nQ6S32Buria78Y8NPxBWYWSxuLgW8RsdQPplNx2furh6DD2l69fMqOG5/wBNMaDu2XlnbasJst6mdZvZr8iG9Q/x1OXkv80+Wv7V1OtfDQtvq9l5d5qQ01dO8+vqa3szYpoN7ClTWuXz4gTTq0mtmXUXUoTmL2I66GdI2PRqrRRa7cVQDM+uQJ5m1s55wGHp014aSBV1sBqepOpPc5yapk+mode8pZfeecMeLiieoiJbOxERAEREAREQBERAESo2zvZhcKD7asoYfCPE+fUDQdzaRK22KlT3SFU6cPiJB/N+064WeZRcbQ2pRoLxVqiov5iBfsBqT2E1DEfaxhxVVUpu1O9mqZKR3VNT62My47ZqVkZKouG5/EDyYHrOZ7d2HUw1ThbNTco/Jh/YjmJd0tNVm0+pU1FtkN49Dzt/2ZxNU0qpqUi5ZWsUJ4syDcXuCSL2zteQQMrDIdufn19Z5Uz1NuK4UkZEnxPIE+qpJsBc9BmZMp7Ma/iHh8WYK2JW44eLMe9YE6C8zFqaVD4SuWVw5JVhoc9SDY3A+IXGsrS1Mc4hzPGdv78l2vRSa4rXwLON8+3n1xlrGTDS2UxuWytfLItcfD0vfK2t8rSdSSlTuQRkRwvrxAEhh5i3wk+8MjK+ptF2ThJOZuxubsbWz8xYHrwj1jKBfPTnaxP9RI3Rbb/6Sxv0X93k0dTRTtVDLx1fXO3TH03WVjOfAu6u8dQ8KYYcBJ+BQWdj5gsTfvf6mT8Ztiph6HBUql8S2ZzDCiD+l7fqb6AXok2qaYIoL7MkWL34657cdgEHZQO5Mr2brO1po7LGEvNlWWpk23nd+SJ1bbDP+KlOp3KBH/np8J+sr6tr5Cw5C9yPWwnk1RymKrUsLsQq/QfWWkox8CBty6h0F88zPjuALsQo+kjNjLqTS6lQTqTa9wnvEaZmw85abH3bqVmUojVG0Zmt7JNcjyvfOwt5GZup7UppTw8+3mWatM5NZK4V2a3s1spNvaNkgJFx30ljsjdmpXYFVNSzG9RjwUQM9ARnftpNywW6VCiEbFOHYE8Ki4p3JvZEGba3sBbtpxXtNar2FNfYpyyBqei+6nrc9p8lqO2L9W+GlZX16L9mrHT10rM9vco8FuphqFmxB9rUuSq28N/y0lzb1y8vhvUSrU0+6ToLGqfX3U9LnysLWGz9hBcwMzqxuznzY5mXmG2YBIq9A5vjufE/TyPXdJrFa4V6lRs7ZIQeFbX1OZJ7sTmT5y5w+Bk1KAEyATWjWorBwq+9mNKVpltESQlEREAREQBESDtTbdDDLxV6ioDpfNm/hUZn0nqTbwjxtLdk6Y61dUBZ2CqNSSFA9TOc7a+1rVcJT/8AZU/sgP8AU+k0Pa23a2Ibir1Wc8rnwj+FRkPQS9VoLJ7y2KdmshH5dzqu2vtOwtG4pXrv+Xw0/wCc6+gM0bbv2kYnEXCMaNPTgQ+I+dTIn0sJqXtCdPryhU585p16OqvfGX4lCzV2T2zgys5OZmybp71+wIpVjegfdbU0r/8ADty8prM+eUmsqjZHhkRV2ShLKO1g3FxncZEWtnoe4kfH7OSvTNOqLg/UHkynkZom6e9T4cilifwT7pzJpX7807cuXSdEUggEG4OYIzBB5gzBtqlTLD+xs12RtjlHJdvbDq4aqVb3Dmj2ycZfQi9iPLkReuSp9Z2Laez6dakyVR4db5AqfmBOh/8AoNwSJyHHUFWo6qwZVZlVxkGAPvDt/mes1dLqHauGXVGfqKFW8roZqmLLKFOgz53JsFuc7aAD0mOYKdS8yhpbjFRWEVZylJ5k8/rb2PU8meTU6TFWqBRxOwVepyHp1PYXhtLdhRbMhq9Jgr1gou7BR3Nv+/ISDV2uWyopl8zaei/v9Jm2Vu5WxFVWsajqQc7NTA1AYNkFyORsLAzM1HadVSeN/Ys16dyeH+zyMazBTSSyMWUVanhpXUXIHU269RlJOzd2auIfRqhBtfRV8+S+X6TeMBuZTQLUxjAlRYKCUoqM/Db1OQAzJ1NuK+oMxAXD0wiDIMy2FvyUxbtmbaaEWA+T1HbFuplw0ri9Io0lo64LNjwvVlBs/cehSUNimDWIIUXWnfplm5z0Fte4J2OiKjALRQUqegJA4rflp6Dzb+XQCdgNheLia7P87eJvTko7ACX+G2YBrIIaCVr49RLif07vIlVuFw0xwikwGwgDxWJY6ux4nPqdB2FhLvDbMAk+nQAmS01oVRgsI5UN8sx06AEyWn2JMSCIiAIiIAiIgCR9oY5aNJ6tT3EUs1szYdB1kiatvVvngaNN6dZxULKVamlmNjlmdFnnFFfMcylwo1Lbn2r1nuuFQUl+drPU9B7q/rNIxe0nqPx1XZ2OpYlifrMFbhLEre18gdbcpipgevPrPpqK6lFSrWx89O6dm8mZHYnTL+v0nngHmZ6tFpYIxE8tUAGZtIlfaXiCqpvxIpuCLcVyCBqch2kc7Iw6skhXKfRE0T6RaRKFKqHYsw4TYC5JsB+UAC5k16uX95XdtrmlGO3fnPnnp/eV6FFHwpStnh45cYefDGc/fp6ZlIwqCx94fr3Hf/PKx2VvZXwq+zsrJqoa/h190jlfkf0zlAGzjEsXtxE5fSWJ1xmsSWUZ8Jyg8xJ21t6a2I/EcleSDwp/Lz9bys4WbXIfrPqWHuj1nmvXVReowHQdfIamepQrjtsjrMpvfdmRABpn/nWKtZVF3YAf5p1kenWeopKeBQwW5F6hJB0TkMtW/rlPWz933quBZnqG3Vj69B+ky9R2pXWnw7+PcSfDccLG76JdTA+0nbKklh8zf2X9/pJOF2Wa/AgHHVa+Z8TswN/DkOFQoOXnnoBumy9w1VeLEuFAzIVgABb4qhFu+Xnci9vdPdg1Rk4ujD2VYKyF1GYYgWs66cQ6amfNT7Uerk4xlnHkX40WVJSsWE/Mx7J3CSmofEuLDUA8KDTNmJtnlplpmQbjY8M3hC4amFTk5BRPNEyZutzbkbkgkzsHsEsQ1Umow0LWsD1VRkDqb65nObDhdlAayhDQWXPi1Es+HcXldhcNKx4mv4PYN2DOS78ma2X8KjJR5CX+E2UBqJZUsOBMoE166YwWEjhV5eZbsxU8OBMoE+xJyUREQBERAEREAREQBERAPLrcEHQ5GcS3/wB162DqO9In2VUEX6j5T+YAeoF+s7fIu0tm069JqdUXVh6g8iDyIkVlamjiUc7rZn5ewuNIIDE5HIjO45ra45aSwRww4k8iOY7GXW9W5BwuIZXF0PiRvgYdbDn1HXzF6BPu3vnwn3rAXI6568+Y1lvRaz4MuF9H18DEtilLhxglK15HxmJKlAB7xsSAWYW5gTKGBsyG4P69j0ImQZifSPnjysgi1F5ayV//AIDM3EzMLMGUGzMAB9ASc7DKTKdELp5k6knqTMk+EzyFUYbo6lbKWzE+GePaX0HroJhxGIRM6jZ8hqfRRO5NRWW8HCTk8Ize06Z9+Ux16yoL1G8h18hqZjorWrNwoPZi18xepbsNF5a9RJ+z9irxKFV6tctqv3guDYktzBANrW19ZkantWutPg38e4u16OT3n+yCi16txSAQDmw8WmXh0Ud2k/ZWx1LIUR6lY34rgta2t25aDMWFvWbhs/cwt4sSyhbD7tMrDNvE4+uRPUHK0vMNWp014MJTBAObDw07jmX1c91vnncXInyWq7YnfLhr536L+/ma1eljXHMuVepRbO3HuS+KZV08CWULawzc6cr+mdjeXmGdFXgwlIcPzZrR87+8/wDlzcAyTR2U1Qg1Tx9Ftw0l8k9ed5f4PZHWVoaKzUNS1Es+C6D4sYZVEeveUmG2IXIaqTUbUXFkU/lQZepucznNiwmyQNZPoYQLJAE2qqIVrEVg54HJ5m8sxUsMBMoE+xJyRLAiIg9EREAREQBERAEREAREQBERAEREAj4zZ9KqAKtNXANwGAYA9bGcP312CmGxNWnTDezLBqYbPguLkK2pW5yv0853iUW9m66YylY2FRfcb/ie0jmnjYq6ql21tR6n50Dmk97XQ+8P+Q7iWXQrmGAI6EHQiXe9W5VTC1FSoLq63p1FuaZYC7U2y8J78/rbVKWJqUwQF9ohJsCTdSMrqR5WtmMpoaLWfB5LOnsZLqmuWXUnFjyHqZhxNZKdjUOfIfEfJf76TImGxD8IUKgK34xxOT14WICrY2BOoPMzLgdjqCoVHqV2JzX7wkg2LFviFgdMs8+ssajtaEF/j38e4nr0b/32IVBK9YkIvs1Aubi9S3loo016iTsBsNcgiPUrE2unjNxlxFz8JtlYAZ59Tt+A3NdzfEsqpypIOR8WbeQBsCbgGxyl5hnpUh7PC0wx0PD7l+fHV+I5Z2uTkcjPkdV2zK6XDXzv0Rr16RQjmXKvUpMDua7kNiGCoBlSQDIHPM+g0JyBAIIl1hXpUl4MLSDciRlTv+ap8ZyGlzociJnXZr1T96eIfIMqfLUatoDnzztL3A7F0ylSGiu1DzqJfZdDr48Y7Ur7so6ey3qm9Y8f5bcNIf6fizzu1885e4PY2lxLjD4ALyktUtNqnSwrWEsEXA5PM3ki4fABeUlKtp6iWkkiRJIRET09EREAREQBERAEREAREQBERAEREAREQBERAEREA1rfndo4zDkITxrchb2DXtceeWR9Oc45sndLFtUenTTitfLPiHWwuLd7kT9ETXtu7BcsK2FPBV+Kx4eK/P8Af/L1boyXNH7la6vfjS/6cmo7KtihQxv3SsX4FUCkpZ2BKEnxKCbWuWANtJuOF9jRBp4anxG/i4chfrUqHnrzJBGWRljid0g7B8Uxq1P9o7eXbKWWE2NoAAANAMgPITMu0MtTJObePoSV3ygsKO5Rrs56v4rXHyLdafXPm2eeeWZyl1gtjZDKwGlsgJdYfZwElrTAmhTpIVLEVg8cZTeZvJDw2zgsmqgE9RLiSRKkkIiJ6eiIiAIiIAiIgCIiAIiIAiIgCIiAIiIAiIgCIiAIiIAiIgCfDPsQDEaAntUAnqIPMCIiD0REQBERAEREAREQBERAEREAREQBERAEREAREQBERAEREAREQBERAEREAREQBERAEREAREQBERAEREAREQBERAEREAREQBERAEREAREQBERAEREAREQBERAEREAREQBERAEREAREQBERAEREAREQBERAEREAREQBERAEREAREQD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l-GR">
              <a:latin typeface="Calibri" pitchFamily="34" charset="0"/>
            </a:endParaRPr>
          </a:p>
        </p:txBody>
      </p:sp>
      <p:sp>
        <p:nvSpPr>
          <p:cNvPr id="20494" name="AutoShape 10" descr="data:image/jpg;base64,/9j/4AAQSkZJRgABAQAAAQABAAD/2wCEAAkGBhMGEBUTBxMUFBUWGBoZEhMXFhgbGxocGxgVFhoXFhoXGyceFxsmGRoXHzEhIygpLC0vGB8xNjEqNSYrLSkBCQoKDgwOGg8PFykgHhwsLCwqLCwsLCwsNCwsLCwsKSwsLCwsLCwsLCwsKSwsLCksLCksLCwsLCwsKSwsLCwsKf/AABEIALUA4gMBIgACEQEDEQH/xAAcAAEAAgIDAQAAAAAAAAAAAAAABgcBBQIDBAj/xAA6EAABBAAFAgMHAQYFBQAAAAABAAIDEQQFEiExBkETIlEHFCMyQmFxgVJyscHh8BUzkaHRJDRDYpL/xAAYAQEBAQEBAAAAAAAAAAAAAAAAAQIDBP/EAB8RAQEBAQACAgMBAAAAAAAAAAABAhEhMRJRQWFxIv/aAAwDAQACEQMRAD8AvFERAREQEREBFq806khykH3h24F0P4KM9O+0tuZyvbi26Y9YY2YA6GvIsRvdxuOD/RZ+U7xO/hOkRFpRERAREQEREBERAREQEREBERAREQEREBERAREQEREBafqXNzlURMQJJ7+n3Xb1BmhyqLVGLJ2H991A8e3EdcTRDDukjDSRK5poAV2BBBf6A7ck8LOrz0lrx4czZnMHQgAAHXKQXFhJGkxx8SyncAHYcnbmQR9AMxWF0ZgTCxgPgwNd5WWN3zEf50rj5iTsOB6mSYLLIsgjFWdINd3H8ftOPryVjEF2LIEoBIJcxm9cCi/7i/l/omc8WeEQ6U6tkyCb3LqInSDphmPG9FoLj8zSCKcrHVZ+06SDHvggwzDLi7LWxs7gt3jkIqm3pcT9IFmrFuluu2ZBOMBmswka3S1s4stjkrzQOe75w07B/wCh3CvoWYiwDfCyqCIiAiIgIiICIiAiIgIiICIiAiIgIiICIiAtJ1B1C3KRpjI1nj0H5W7UL6w6adMTLh7PqPRBG+sM0lc6L3zEtjilY9l6A7Q4tsPO5LRdAvrb0K1GG6vkwk0Ry9nhMhHlhc6y9xaA907ju4mzud2ggkXsvXgMLA6a80js6Sxr7ILb4J+43AdvVlafqTI3dPkCUlzHf5clDf7bbA7ny15ib1bGuWbM65STi5smzWHqSJs2G3qwW92u7tI/ge+xCivUnWTcM/3Xpv4kznFjntILg7u2IO2c8cud8rALNkUq7ymTFRucyJ8zC7S3wo7ZJIHgujZpJui2zqNULJI4PpxuNGRNfBlj2mct04nFNvRE0bHD4Tv3Ac8bk/f5ev8AF46s3zRvT/iQZa8SYp9txmLaT5G2ScNATvzep92Tff5Y5DG/eGEamuBOgmgyv/ITwBVEr1+GzAUWs3r4bTz387/v9l1YcPnD6cQwkGZx42sgb8nk1xtZ4WueG1gezT2j+7EYTOHl8YOmHEEEV+y2S+AexP2HordXz9gooshw7cTnDCY3A+54O6M92PFmvcQ96PN2fpCkvs+9pDsAWYXqFzfDdth8QCaHpE8u324BO/qssWLcRYBvhZRBERAREQEREBERAREQEREBERAREQEREBYIvlZRBCuq+k+ZcEP3mqPZbmDSDBmg1RkU3V9B4v8AH8L9CVapF8qEdW9K6blwQ27hZ1manKvVf5vlc/TJ8sx0AOZDMD5msfu5pIGx52bu/wAtEACtFCDgtImBAIDo2uBAAduH0RdUdQP6qd4TGNnjdh8zAdG7YE/T+vbeiD2IB3paHPemTh5WR4uXTh6IZO5ocGkjZr+4aHNjtx1U2gOCBjG7m/HS+vKMQQnMZD5qaN5JPQejb5cQNh+poAlSPCww5ZBHPmcYex3/AGWEI3nNgiV/drA7c6h5yOKoLGCfh8JFrx7SGxadGDNh073gPZK6wPgnTr10C6qIAAB8WLxr8fI6fHPBefnmG4Y2hpjhH07fqL9Tt29r7aLM5Zs9kkxGaP3vzu4s3tFG3gV6duSugSsjirZ7pL8OIW5sV+XUfWQ1Qb2uyueZYw4qgLDW7Rs55Pf1cT/FbPIOmXzOJeWx6Wl02Id8mHj2sns+Q3s373xza1asL2bdbS4BngZ6dUbC1vi7kwl/yRzOqqPY3t32oq1QdXC+Ys56rjxWnDZUx4wcVnRZ8SUn5p5yPmeTvR4U89nHtK9x04bN3F0NhsGIPDTV+FI4gWQK/H4Wecc7LPK4kWGu1btWUQREQEREBERAREQEREBERAREQEREBERAWHN1bOWUQQXqrpPw7lwQ27j0Wiy/MA5pgzGtDtrP0/nvX3G43rlWs5uoU7dQjqrpPRcuCG31D0WdZmpyrLxX/VGRvwFCvFZdxzH522S57XFvzagAdJBvSAygonjJCzyvadr0/wDqbFihyd6rsbHYqzMBjg5pgzHeM2N+39Pv2IH4WhzjpoZXKZCJHNLXDDPaa8N4IcxoaToN/KdW1PLudhzxu4vx0vrzGh6f6ediJCZC1mga5pH/AOXBHfmc8i/iEVTfv6bpn+LdnUQgynVFhWkeG1wOvESW1rp5q4239Gitr47c1zkTRsggjLYG6Xua0kmd55ne87yCxTL2AAO60mZZj4FthNucAHyAVt+xH6NHqOfyvRJ3y1PPlr8e2LLKjwxL6PxpG0CdxqYw1xQP92tnl2Hdmz43vjdpstwmFYb1X2AdyNrLjWrckgBdGTZJ74WPxDSWkgRRgbyH0H2242uq2FlS6aYZEHMieH4mRrvFlFVGzjwIboA2AHOHzEAcaQs71Mpq8TDo7rZvT72YPNJWvbQaHhxIif3j1O3fH6PPBscUrPB1cL5hdEI3aZCb+pp23Gqw8UdJsD/fjtZHs968dhAYcx1vgYWtExs+FrNMEjqHkJ2B7fghcc788rlKtdFgHVwsrs0IiICIiAiIgIiICIiAiIgIiICIiAiIgLBGrlZRBCOq+k9Ny4EfvD0/oo9l+PAHg5kLjOxvt/Or7jcchWuRq5UK6r6T5lwQ/LVnWZqcqy8V11N0w/LjqiJdE4nSdrGrs510XfKNR5a2hwozgsl/xB51kyMjJDIxqGvc00A8DVsTtuaNKycvzEQ3FmA1MO1Hevsb7cf6LTZ3lsnT4a6E6oW6nQuA8zNQ88erUNnE3R2JJc4cNHLO9Y/zV9eY8U0wyMOZhnNOJlYWvc0U2Nnm+EzTY1g0HOAF/YDeP5XMXuEj9D3BxLmubdjQ5lu2481gjfyk9gVyzzL5cI4DFDUORJYOrUQBZAo+ZpFgkXY23C55LkJzJ5bLqjDaMk17NZsCdtifQcm+wBKxrVuvDjb5d+Eyk59I4+JpDBqxGIdTmtFkW6wdbyb4O+/IGpb84qOOJksjSzBsJODwxsPxT63mnOxMN/8A1xwsvjgwWHacbF/0w/7bDEjXi37AyyaQCxlgXtvsAFHcbJNnEj5cwdRBomqDa2bGxvauA1d8ZdM5TnoXr85KWwZuR7u4/Cl3qK/odf0dge34VtNcHi27g8FfNIeGs33Lz8OIbgdtTh68039TtSn/ALPOsnZPeHzR2uFgZ5x5vA1nS0PcNjETQDtqPaqK16Wzi2EWAdXCyqgiIgIiICIiAiIgIiICIiAiIgIiICIiAsEXysoghnVfSmsGXBD95qjOBx/hAw48aozYIPa7/Wt+eRyN1bBF8qH9UdJeN8TAjfu1Z1manKsvFddS9PHLG2LmhLQ1oNE0NmMsnZ3ytDuANVWSSvU6KPL2aM2DBHGGOGGjcHDEve0lkrn94RpF/uFu7a1b/F4V+V4cx4nS7WKAdvpur5UN6gyN0U2uNhpoDNY21EAnSLoVWkNcdgPyFxn+LzRz8x1YvFvzCV02MeC7a5APLG3tHG36duB255K1OJxPi0IwQ0HysG5s/wAXEpLMWUx4LrFtIsAceauadRrbfn0WzyTJJMY/TDp8Si573H4cEYrU6Q/S7TuPXttZXp7I31jK8hlxTwzC0HlpdJO7/Lw7APM4kGi6r278cA35856kj0jC5GHHCtcXSusiTEuo6pZCBddw3ih2FL2dQY8ZhCcPkepmGsW8t+Ji5Nqc4D6N7A4qj6KN4qJmApkRtwJ8V7T67FjNvzZP/KSfZJ32sT2de0f/AAkjC5s8vw+zYcQdxGSNQie793t9P44uNrtQtq+YMNCM1c1zGFsLXaYIGm3PcfpHd73V5nV68AWLQ6X61b0rIzB5zIC2gHOBLm4aQk1A6Q7ObVfunbiqnpixaCLDXB4thsHghZRBERAREQEREBERAREQEREBERAREQEREBERBEesun3Yv4uHs1yP5qJ4DH+CDFjxqjd5SHdvsftf+mx7K2iL5UN6q6TDgZcEP3m/8LOszU5Vl4r7NunRlD3P0vkjIJgkjrXG86dNtPlkJoN1PNBu3mIIWpx+fGSCODwjHG4a8QW2DiX2W69bgCYmltNbxbfQAKYYDH+ADDjhcbtiD2/P2/vZabqTpz/D2nRb4CdTHEtBY8kXbz9Lm2KPlFudpvnljXwvNL49ovjMcMO2ozqeRTnV8o4DI62I9XAbn/by5dlHvul04PhkhrGD5pXdmMFglvbbk7DuR34TKjinkYp9xsPlYLDnFxoNa0+bzP8AsDuOLsSaXEHp8kQlrcUWlpdtowcdX4beWuxNGiW/KNhuvRb9L36efM8aOkLbA5rsYW6XPAGnCMP/AIouxmIrU/6dvsFGcK2UO8OFuovvXG/YBuxD3u+n7n0H3WwkiZgQHaLdXk17lxJvxZd9+9N59VrmiTFvc3Dkl0nz77EXfm3470rJ4WRYHs69on+Dye55i90sA2in0nyD1Pfw77nhXK1weLYbB4IVA5NlkOWQ+8Y4nwL8oBp+Mkab0s7tgafmddO/HMk6J9opy5wjzTQMPI4+E5l1CSb8KjuGC6Hp22Cwxf0ttFxY8SAFhBB3BHB/C5KoIiICIiAiIgIiICIiAiIgIiICIiAiIgIRfKIghvVXSXiXLgR+Wj+SjOXZj7tcWPGqM7EHt/r2v/nsrY5UP6r6U8a5cEN/qaP5LOszU5Vl4gWdZTJkJ1YEs8EvZJDNsJIpK0bPO1OGlup+oCya1kqMNccHQksggPGoOAIcTplId5iDRO/NWp5l+Y+6XFjRcZsEEcc/rW/H3NUtB1V0z7iwGIukw1PLG3ehz6But3AsbTb8oo7UN+edXF+Ol/cRjwnY6XTD53OOxHB++9UFJMtyyDLoHS5iC6Amq+rFvFh0TAd2xtcN5BsaoLhlmWQYFhGa01uhrnMaQ52KD7DI4SNvC7OeDsW0uGMxz8yl8TE6dQADAB8OCMbBrG+tcXzV/Zd/a+2tzPFzZ7K6THeXQNOmqbEwDyxsb2Gw25PK6MK5kLS+VwIefJBZdqIFa5AN+eG8uPG3PXmWM8byxXoBvfkk8uPf02XqyzK3l7GxRl8sjiGtDQdIA85qxqcGajyP2QeSrbyLfETj2c9WTZR/0+ZU+IAdyXRFztLWej7PZu96qsAlWzHIJgHRkEEWCNwQdwQe4Xzvi3jKfiRFxZ9LiLJ1baHAVbnUWlvlsBwHk3NvezuHEjDa8zHhtedUUJ3cxvq93dzvmOwFk0AKCx6c6liIioIiICIiAiIgIiICIiAiIgIiICIiAiIgJzyiIIh1X0qJgZcGN+7R/FRbLczOXkx4sWw2HAji/seR9vt9lbHKiXVPSYxQMmDFHkhZ1manKsvFedQdNtysasPvA4/DLbL43kO0HUb+Hbj5ba2y0uN7KOmQSxvOL8oA1AHylxJoeWrPykCxV1xdqcYDHnA6osY3VG7Z7SLq9jt/fJqjutdnORx4AmTS50NFzJIyAY31TXO1HS47aGl21Eijp3553cXml/iItIwJDpdnXsNzo376b3rfbjgb3XswOAbiccyPDSl1EfEBAAe0k1C9tamXRDqadyK2XTleFOcyW5hDLacQ4fK0FwDW32bew/krkyf2eYXDGKV0YD2jdt20naibU+V3fDlbdMZR7PYopGT5iXSObbgxxJaHu3MhB5eaG532HpSmCIu0kjYiIqCIiAiIgIiICIiAiIgIiICIiAiIgIiICIiAiIginVXSwxYMmEFO7gKCHKzmbmQ4gOcGv1Btmr4Njg2Nlcy8kWVxwvL42gOPdSzs4Il077PoopveJ4ywUA2I8Egk6ngbelD7KcAVwiKZzMwERFoEREBERAREQEREBERAREQEREBERAREQEREBERAREQEREBERAREQEREBERAREQf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l-GR">
              <a:latin typeface="Calibri" pitchFamily="34" charset="0"/>
            </a:endParaRPr>
          </a:p>
        </p:txBody>
      </p:sp>
      <p:sp>
        <p:nvSpPr>
          <p:cNvPr id="16" name="15 - Στρογγυλεμένο ορθογώνιο"/>
          <p:cNvSpPr/>
          <p:nvPr/>
        </p:nvSpPr>
        <p:spPr>
          <a:xfrm>
            <a:off x="1000125" y="2786063"/>
            <a:ext cx="3000375" cy="135731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b="1" dirty="0"/>
              <a:t>RAM</a:t>
            </a:r>
            <a:endParaRPr lang="el-GR" sz="4000" b="1" dirty="0"/>
          </a:p>
        </p:txBody>
      </p:sp>
      <p:sp>
        <p:nvSpPr>
          <p:cNvPr id="17" name="16 - Στρογγυλεμένο ορθογώνιο"/>
          <p:cNvSpPr/>
          <p:nvPr/>
        </p:nvSpPr>
        <p:spPr>
          <a:xfrm>
            <a:off x="4786313" y="2786063"/>
            <a:ext cx="3000375" cy="135731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b="1" dirty="0"/>
              <a:t>ROM</a:t>
            </a:r>
            <a:endParaRPr lang="el-GR" sz="4000" b="1" dirty="0"/>
          </a:p>
        </p:txBody>
      </p:sp>
      <p:sp>
        <p:nvSpPr>
          <p:cNvPr id="20498" name="9 - TextBox"/>
          <p:cNvSpPr txBox="1">
            <a:spLocks noChangeArrowheads="1"/>
          </p:cNvSpPr>
          <p:nvPr/>
        </p:nvSpPr>
        <p:spPr bwMode="auto">
          <a:xfrm>
            <a:off x="395288" y="6216650"/>
            <a:ext cx="5286375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l-GR"/>
              <a:t>ΜΑΡΙΑ ΛΑΓΟΥΔΑΚΗ / ΔΑΣΚΑΛΑΚΗ </a:t>
            </a:r>
          </a:p>
          <a:p>
            <a:r>
              <a:rPr lang="el-GR"/>
              <a:t>ΚΑΘΗΓΗΤΡΙΑ ΠΛΗΡΟΦΟΡΙΚΗΣ ΠΕ19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- Στρογγυλεμένο ορθογώνιο"/>
          <p:cNvSpPr/>
          <p:nvPr/>
        </p:nvSpPr>
        <p:spPr>
          <a:xfrm>
            <a:off x="285720" y="357166"/>
            <a:ext cx="8429684" cy="500066"/>
          </a:xfrm>
          <a:prstGeom prst="roundRect">
            <a:avLst/>
          </a:prstGeom>
          <a:solidFill>
            <a:srgbClr val="C00000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r>
              <a:rPr lang="el-GR" sz="3200">
                <a:solidFill>
                  <a:srgbClr val="FFFFFF"/>
                </a:solidFill>
                <a:cs typeface="Arial" charset="0"/>
              </a:rPr>
              <a:t>Πληροφορική </a:t>
            </a:r>
            <a:r>
              <a:rPr lang="el-GR" sz="3200">
                <a:solidFill>
                  <a:srgbClr val="FFFFFF"/>
                </a:solidFill>
                <a:latin typeface="Arial" charset="0"/>
                <a:cs typeface="Arial" charset="0"/>
              </a:rPr>
              <a:t>Β</a:t>
            </a:r>
            <a:r>
              <a:rPr lang="el-GR" sz="3200">
                <a:solidFill>
                  <a:srgbClr val="FFFFFF"/>
                </a:solidFill>
                <a:cs typeface="Arial" charset="0"/>
              </a:rPr>
              <a:t>’ Γυμνασίου</a:t>
            </a:r>
          </a:p>
        </p:txBody>
      </p:sp>
      <p:cxnSp>
        <p:nvCxnSpPr>
          <p:cNvPr id="7" name="6 - Ευθεία γραμμή σύνδεσης"/>
          <p:cNvCxnSpPr/>
          <p:nvPr/>
        </p:nvCxnSpPr>
        <p:spPr>
          <a:xfrm>
            <a:off x="0" y="1427163"/>
            <a:ext cx="9144000" cy="1587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10 - Στρογγυλεμένο ορθογώνιο"/>
          <p:cNvSpPr/>
          <p:nvPr/>
        </p:nvSpPr>
        <p:spPr>
          <a:xfrm>
            <a:off x="5286375" y="71438"/>
            <a:ext cx="3000375" cy="1071562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l-GR" sz="2000" dirty="0"/>
              <a:t>Κεφάλαιο </a:t>
            </a:r>
            <a:r>
              <a:rPr lang="en-US" sz="2000" dirty="0"/>
              <a:t>2</a:t>
            </a:r>
            <a:r>
              <a:rPr lang="el-GR" sz="2000" dirty="0"/>
              <a:t>.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l-GR" sz="2000" dirty="0"/>
              <a:t>Το εσωτερικό του Υπολογιστή</a:t>
            </a:r>
            <a:endParaRPr lang="el-GR" sz="2000" dirty="0"/>
          </a:p>
        </p:txBody>
      </p:sp>
      <p:sp>
        <p:nvSpPr>
          <p:cNvPr id="21510" name="7 - Θέση αριθμού διαφάνειας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BA273635-BF95-456A-9722-7CC1B3BD0F31}" type="slidenum">
              <a:rPr lang="en-US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11</a:t>
            </a:fld>
            <a:endParaRPr lang="en-US">
              <a:cs typeface="Arial" charset="0"/>
            </a:endParaRPr>
          </a:p>
        </p:txBody>
      </p:sp>
      <p:sp>
        <p:nvSpPr>
          <p:cNvPr id="12" name="11 - Στρογγυλεμένο ορθογώνιο"/>
          <p:cNvSpPr/>
          <p:nvPr/>
        </p:nvSpPr>
        <p:spPr>
          <a:xfrm>
            <a:off x="285720" y="1142984"/>
            <a:ext cx="8429684" cy="642942"/>
          </a:xfrm>
          <a:prstGeom prst="roundRect">
            <a:avLst/>
          </a:prstGeom>
          <a:solidFill>
            <a:schemeClr val="accent6">
              <a:lumMod val="75000"/>
            </a:schemeClr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l-GR" sz="2800" dirty="0"/>
              <a:t>Μνήμη </a:t>
            </a:r>
            <a:r>
              <a:rPr lang="en-US" sz="2800" dirty="0"/>
              <a:t>RAM</a:t>
            </a:r>
            <a:endParaRPr lang="el-GR" sz="2800" dirty="0"/>
          </a:p>
        </p:txBody>
      </p:sp>
      <p:sp>
        <p:nvSpPr>
          <p:cNvPr id="14" name="13 - Στρογγυλεμένο ορθογώνιο"/>
          <p:cNvSpPr/>
          <p:nvPr/>
        </p:nvSpPr>
        <p:spPr>
          <a:xfrm>
            <a:off x="285750" y="1928813"/>
            <a:ext cx="8501063" cy="4286250"/>
          </a:xfrm>
          <a:prstGeom prst="round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l-GR"/>
          </a:p>
        </p:txBody>
      </p:sp>
      <p:sp>
        <p:nvSpPr>
          <p:cNvPr id="10" name="9 - TextBox"/>
          <p:cNvSpPr txBox="1">
            <a:spLocks noChangeArrowheads="1"/>
          </p:cNvSpPr>
          <p:nvPr/>
        </p:nvSpPr>
        <p:spPr bwMode="auto">
          <a:xfrm>
            <a:off x="714375" y="4854575"/>
            <a:ext cx="771525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l-GR">
                <a:solidFill>
                  <a:schemeClr val="bg1"/>
                </a:solidFill>
                <a:latin typeface="Calibri" pitchFamily="34" charset="0"/>
              </a:rPr>
              <a:t>Στην </a:t>
            </a:r>
            <a:r>
              <a:rPr lang="el-GR" b="1">
                <a:solidFill>
                  <a:schemeClr val="bg1"/>
                </a:solidFill>
                <a:latin typeface="Calibri" pitchFamily="34" charset="0"/>
              </a:rPr>
              <a:t>Μνήμη </a:t>
            </a:r>
            <a:r>
              <a:rPr lang="en-US" b="1">
                <a:solidFill>
                  <a:schemeClr val="bg1"/>
                </a:solidFill>
                <a:latin typeface="Calibri" pitchFamily="34" charset="0"/>
              </a:rPr>
              <a:t>RAM</a:t>
            </a:r>
            <a:r>
              <a:rPr lang="el-GR" b="1">
                <a:solidFill>
                  <a:schemeClr val="bg1"/>
                </a:solidFill>
                <a:latin typeface="Calibri" pitchFamily="34" charset="0"/>
              </a:rPr>
              <a:t> </a:t>
            </a:r>
            <a:r>
              <a:rPr lang="el-GR">
                <a:solidFill>
                  <a:schemeClr val="bg1"/>
                </a:solidFill>
                <a:latin typeface="Calibri" pitchFamily="34" charset="0"/>
              </a:rPr>
              <a:t>αποθηκεύονται προσωρινά τα δεδομένα και οι Πληροφορίες. Οι πληροφορίες και τα δεδομένα παραμένουν σ΄ αυτή όσο ο υπολογιστής τροφοδοτείται με ηλεκτρικό ρεύμα. Αν κοπεί το ρεύμα ή τον κλείσουμε οι πληροφορίες χάνονται.</a:t>
            </a:r>
          </a:p>
        </p:txBody>
      </p:sp>
      <p:sp>
        <p:nvSpPr>
          <p:cNvPr id="21516" name="AutoShape 6" descr="data:image/jpg;base64,/9j/4AAQSkZJRgABAQAAAQABAAD/2wCEAAkGBhQSEBUUExQVFRQWGBUWFBYWFRUYFBUUFRUWFhQWFBgXHCYeFxwjGRUUHy8gIycpLCwsFR4xNTAqNSYrLCkBCQoKDgwOGg8PGiokHCQpKSksLCwsLCwsLCkpLCwsLCwpKSwsLCkpKSwsLCwsLCkpLCwpLCwsLCwsKSwsLCksKf/AABEIAMIBAwMBIgACEQEDEQH/xAAbAAABBQEBAAAAAAAAAAAAAAADAAIEBQYBB//EAE0QAAEDAgMDCAYECQwABwAAAAEAAhEDIQQSMQVBUQYTImFxgZGxFDJSkqHRU3LB8BYjQmKCorLS4QcVJDM0Q1Rjc5Oj8Rc1RFWDwuL/xAAYAQADAQEAAAAAAAAAAAAAAAAAAQIDBP/EACYRAAICAQQDAAEFAQAAAAAAAAABAhESAxMhMUFRYXEEgZGhwTL/2gAMAwEAAhEDEQA/AKxoUbajTzZjWQpbUDaP9We5cJoZltJ5mW63nsVicWAAPVIERaCDEm2vahG7e1Qq8giD4qlyJ8DtqdOYgW8SOCk0WhtNrhfj2O18LHuQH4mBAHfvQMHihzYEdWvaFVOhFjQdcplbFFthvHWVBwFF7tXON4gWFrd6mO2LUfAzEN4ESUY8j5ZVYmvmcZ4KNzZzdG9u8nXd4LWYfky38qXHrVphdktbYNA7ArQ8Sm2O6qXUy4ZRnZYi8TG/RboBVNfZTnU3BnRfEsPBwuFga+38SSQ6rU4ESR5Jbdg3R6rCcAvHn4t7vWe49pJWs5EbZMmi4zN2Sd49YDuv3FZayenByXNCUjbQugIYJRKVOJXDpfq8540ULKuZV01RxXWuBXcA2EgE+EgFcOxDCE1zUQpj6gC6CQLmJuVcqVzu8UPnzvRQD4XIXWldhAAHIbkZ6E5ctsYJyGUQpjk8mAJwQnNRnIbgnkwI5YknkLqMmIM1Q9uPig48I8wpjVAxR51pYR0Tu3mDKiK5KozHpxIgfBGo4R5i3ir7D7Ma3RoHcptPDLWgxKVuxy7W3YpeD2AxujfFXFOijspKqHwV76bKQzOIaNJVA7liQYFJpG45jp4LQ8o8Nmwr+qD4FVw2RSOCLm0wahpmIZJnJqDvM7lUUrFJ8WQ6fLV+6kzxcpFLljV3U6f63zVZsvkvXdUp58LiObLmZyKNSchIzEdH2TK23KHkTh20m+hUMW+rnGYPo1CMkGdWC85VoomeTKqlytrnRlPwf81R47Y5rVHVCQ3McxDWmJ3xJ3696vMPyOxX+Drf7LvkrCjyKxP+Eqf7R+SeIWZWlyPJ/vP1P4qz2TyYNGoKgeC4TGanIBO8dIX+a0g5GVw2ThngD8xEZyddE8yY1nJu8EnFNUwI2et7bP8Ab/8A0jMdWj+sb/tj95Vo2tggYNSmCDeWOt2jKiHbeB+lpn9B37qxX6XTi7UQy+hnYepP9cPcHzT6YqN/vh7jfmqfa+Ja8B2HxlGkMvqmnOZ06noEjduUjD7cwopsFSsxzw0B7hSfBeBcjoaErXbXoMn7LF9eoP75vuM+aBUx9Qf3zfcZ81CqcosHueP9p/7iiVuUGF3H/if+6mopeBWTam2Ko/vWe6z5qJV29W+kp+635p2CwXP0+dpU87C5wD7AdECW5XRvMz3LlbYr/ox40/mqCyDV5R1vbp+635qJU5VVxvp+7/FSq2xKn0Y8WfNQ6nJ+qdaZHWCye6SkA0cuMQPo/d/il+HeI/y/dPzUF/JusHGGOLbRJZPXoVc8ldkvpuqGoyJDcvq8XTGvUkACny7q/lMY7szD7Va7F5VDEVObLMroJF5BA17FmuUjIxLwLafshVNPaDqNTMyJgi4mxUOEWO2eqFwTCvN/wvxHtD3Qnfhlifb/AFR8lO0vY8j0Q0zwKacO7gV57+GOK+lPgPkufhfivpXfD5I2kGR6D6I7gkvP/wALMV9M74Lie0hWegtUbDstHAkeBt8IWRPK6u03LPd+Su+TO2jXdUDgA6zrTBtBN+wLNQcey0y9bTRmNSYEZgVjEymjCmk1iO1qAIO2ac4er9QqNye/qaXY1T9quAoVJ0ykbrSNTKreTFQHD0iNPk4ql2KXR65gQcrY05uif+MD7FYYdh4eSgbNuymf8ulPcCFY4ekReR4fxWj7M0S6bOpHAQKZtP8A15qQEhgcY2abuxZ3J+KPYfIrSYr1HdhWfaQWEdvjePNNCZ5JW2Y8kkV6jRNg0gtHZdB/mqp/iq3iFU4DbtRrHAuDxmsXT0bDoj770VnK1odD8kcWuJPuwoc0nRtsyxy4/lFm3ZFU/wDqq3vJp2K+Y9Jre8PkgM5XUeFT3QPCSFY4HbFKp6rrnc6zvBVaZm4tdogVdhv/AMRW8R8kTZOBNN7i576nRMZiDHSbp4qzxBQ8A8CoeGU/tNTJIHI+s9uHeadI1Yr1ugXBsAkXJMjUCytau0MSXZvRTpEekNy6zMZYnrQuQFQcxWM2NatHvo1XYNPnA8VaoipzpbmeWkyXZYJgCTNhuQIkiXNaXNyuIktmcvG41QjRF+Km5ukOw/YgNHSJ4NPxskMz+OxNW7W0CRucKrGntAIsiYCs9xdnp83pHSa6deGiPtDBsqEEucC2Yyuc3WJnLroEzZ2F5tgZmL8ojM7Ukkkk+KBGI5SH+k1O0eQWexh6XctByh/tNT632BZ/Get3IGAXVxdSGdCcAuBPaECFC6nQkmB6HjsDSrMLXhvUbSOsFUOw9muw9fM6Mvqy0zIcQJI3bvBMDa3t/qo2AwlR9QNc+AZnoxI4SsYqlRdPs2TTCk01B2dVzMa4+t6rvrNs74hTs4GqZQdqRrRYXPl2qFUrlxyi28xqB/Fdr1sjbRJs0busnqAuexVRLZC5SPzUKgN4aZjjEho4cSeED8oKPyPf/RGdWb9oqVtDDxhaszJY7XXiSesm58NwVfyOd/RQODnec/aqINng/wCVKhSYGkPOXfkfvJjdxsrN/wDKeyC11CtB1/FVd/YFgcLVoNxTGvY5wqUjTNh6xqNM9I2EZksVjH4Y83SYalO2USHFlyYaRI42dMbiIhRKckaKKZuXfyn4UANOGqgXIHM1o6UydL71IZ/LPhmsnm6oYLTzVSJ7SvP8FinFtU1BlLh0JGhBndoADB7UPau0mUKdJtXC0Krwcpcc0kuaCH2a2xMi5J6J0ThrKbxFLTcVZ6F/434N4IDatxupu3oNH+U7BTpX76RA+JXnw5QsdDGYHCFx0GR3mHCPFUeLxGeo4FjWGnOdrQ6GgWM3Nri60ZCLksw9g3KXFxkZYBOWGglxHUZ0GU99vhP5PfSGi9KmSAQRUbfSxDnAgwRYjQyspsvCc48S1joyuGYuAjOGkADUHN8CtltDbppBjKZDs2dwLgXZOgxzaYJAMtLS0kzMnVZ8XTNYylFWnRAxP8muRj3mqQGhxF6egtpmNpi++QqwciqkAtrEPABLTTEg8NxkGQQVr2mm9rcVWYHucAXhshrnAjL0SYMWEcBv1R3vB6QjpEu0vJDZzdcrJVdUbPUnV5P+TFM2lWpNiplqhurhLagA4tdY+Mq22XXFQktgywxI6xqF3bezOeqNObLlbuGuYnr6ktk7ONE3dmkQLRoR1rdN9HPLGrTIvJmiHYN4dR54c/VlgIaPWN5JgQUaps6n/wC2/wDLT+ak8ga0YZ5Npq1bH65tZFdsZoqNeK1WzzULS55aZnowTAEmdNyqzMn4UANpgNyAAAMmctvVkaxouzZ/cPJIukt7UPNZ3akMzOMwTS9xOCzmfW5xgzdcTZStjUAwPijzNxbMHTrexRto4NtQzne0gEDK5zRfeQNdy7gqWRgZmLsoaMx1MbyiwMNt0/0ip9YqgxfrK72w78fU+u7zVHifWQAMLoXAuhIBwT2pgRGpgPASTgkgDaMq8SB3hSqdVpeyHNJvoRN1j3Ydg1f8B8ymdFpDmvOYXBtqNNymirPQcIxzHv0yuIcDOhIh1u4HvKLUcReZJsOsoWBxGek15tLWk8LgEolDpHMf0ezj2lIArGZWyXRqXHzQcIw1CXumNB1CZA7dCeuBuQ8TU5x/Nt0B6R3E6x2CxPXAVnSYGiBoExAsfSPMvv8Aku8lQcjHfiCODz5NWlriWO6wfJZfkcfxdQcH/YPkgCDWp5ajnST0iJk2F4jgpuEPrTwnq9YfxUjbWzG868te0dBjgB7WRheDwMklceA14bf1CCDa5fmjS6TNtPySdh7UDGtY6QSYYROVhabk36QcLX01CDynxzK+FdUpGoaQxNMtAOegwlhGUuf088REWgiVOwdKplmlh6j5gOgt6LSQ01OiNN176qt25splHCPa0h5bUokOfVIqXc6ctPSoPzjdvesoNKdfkc1cL/Bm8PSp13MDHvbVBmR23I6x1Ky2vs92Hq1HNfnqublfAEHOW9l9Ae9VbqrqbqYpsaDmu6B0psA48IJUvG4jna3N1ugCXZqjeqCJ6jbS8ldXFUzm5sPszCPp4qi2oZcSHWNhLXwLaxlV1tx/TpHS5+LdyzuxwKWIo5LjnMozDc4ObMDf0iY7Fo9vURnoht+lAJvctsueSSmvwbx/4Zpdj1v6JRblc6bWBgHi6L6Zj3XkJVKT2dGoMrwXSLi1i10Ove4n83qVdhnkYOg5ouMwzRJAIAMG0KFsXa3OOqNe4l4cfWMkgAce77ykqbv6/wDSndfsv8LN139zfNyCNrU7gg7wdOIRPSGteS4gABtzoLuUHk4KNXFvbZ7crzB3Q9omPvqtznAcncKPRHtyGswvfFMww+udXE8f2etdqbNZH/l3/Kz5rSNpMpPe1gDWyIAFpIk2QnmnuYARcHpWPHz8U7AZRtkEZYA6OuWALdyaXdF3b9i6H9LuKEXaqRlBiMCC4n0Npkm/ONvfXvUvZNEMa4CkKV/VDgZsLyPvZT8zd7A7rIOiEyLwIG4cBATEeebSM1X/AFneZVNiPWKtcaZqO+s7zKqsQekUDGBdC4uhIQ4IjUMJ7UwDBJclJAAGyTvKuNkUmB01Gl3Abp61KwewOAgcXK2w2yWNPtHr08Fk5X0aYpdk47TDoaGOjfoLbh2KZi8blaMvrO9Xq4k9ijNpImDw3TLzO4Du3Dqm/b2JoTJuAw2RvXv49/Xv71PagNKOwqhDnCWnsKyXJW3PDg4fb8lrwZCx/JwxWrj84ebkg8ETac87U+sZ+xT8JiJacwObo3neXEHceq+gjrCgbZr5a7hFiRPgIRaGLgANFzAkEiRY33dd0NWOLouMJgzWJYS8MY4Zng5YLicgMay4ERxG5Z3GsrVOfezM5mbnSB0mhrHGXPDriM7d0XKl4fGtpVjzhzdMOADyCWalrHAHcbKT/OTC0EiBq2zZDTOXpb7WnqUJWy74KgbOrgQ6k+QRPQdvg8NYMq1wnJqQC+niWHf/AEYxu0vdWuDr5W5SOjfo6ZTGo4amfHevRsE2iWNzkRlbHSPD/pZz1pRfRcdKLV2eWfg9TY5hecU2T0ZoZdCJ1nyOqNyhow+mLwCdTBswkT4LYcsnNHMxHrO67dHisvyvcTXA3yDpGtHWO/4p6c8+WEoYKgmHeG4GmCTfS7iQQHEgxMgyDfTJ1rGViWOdVaSDmsYIuOB0Njcda1tAzg6Q3gugfoEfJU+HMtECSdREg9y3wThf1mcdRxn+yIFTbpxDSXQ2AAY0sCS7tubfHetRyNqUDifxQqB/NOzZ9IzM071k9p0TzpaN7bDiATb9YeCds7HBgyQA64BInwm/cb+aSeL5E0pLjs9JrVIrPN92n1QmtrkvMugW6USTHZuuqLk7S/ozCS4khrj0jqQCY7yVOLG9fi5WZBXm5Q36HeT8EN1Mfcn5oRpjr8SgZLqVbHpk20IMdhUV7tbz19wVXtDChx9Z7dfVe9u4cCh8nKpOFDnEuJL7kkmziBc9iQGMrnpHtPmq2t6xVg/VV1U9IpjGrq4upCHAp7ShhPCYBZXE2V1AHowanEBupRW0ifzR8U9tEDt471nRdgekdBC7SoEEEG879I32R3KPXeAIkgmwIi3XdOhWWbaw61IYVV0cQLfJWNOqPuCixkgFY7Y5jF4gdf8A9j81q6leATBsCd+4LA8mNoOqYyq52rmuMbh02oXIiy2nSYaxzmAYvMQYtdAqYQAg0zHCLhxLSW2iNQO5M5T1XZ8rdSAR9pPcCpeErZabC4gktblN5jh1n5HjZSY4opsC3K5wJazKRPRm4m1zberbDvaQQ2pOUb2tBvCk0aJqZpaIBbJ6PSme8aeaF+DdNxOcOPCHtHbaFLZSROp4poiXa3c4vHRsNJFzpwR6fKR4ABxDYEAXbOh3RpaJ4lVTOSlLe1x/T+QRanJSiGu6JBaCbvMWWcqfaNI2umXNTbmcQ6oxzczS6YJABGYttOkoG0MJma3NVY05iWZrnNzTgWSPWkuBjgFX7NbzeXm82V12w90AamRmE6cCo2M2w91So7JTPNuIkzJ1EiBwCUFdOA5OuJFnUp5KAZmz5ZAI9UjKdGwCCDmF9bKpwZgjiB9iusHinOp03uhucWi/rbhrvtCo+T9EFzyQCMrIkDrWunqudxa6ZlqaajUl5RGxVIucIMOGh1F9QRvCFXoA2qDKeP5Nt4du74Uja7A6oBTOUAdLLxnwTGudBzOzWjQA/DVbGRpdmUS7DU2hxb0W3bBOg4yEGhhqrnEONVoG883Bv1NT9mNf6NSDCGnIy5BI9Vu4EIFDFVnuc0OAIv0qL22NrS6+hQBKds930tT9X5KHhsLUc7pGq2IPrUyHXPRPQtp8VJ5uvvqM7mO/eUbC1Kr3esQBGYOokSDNmnOb2QATHOgnsPkFF2BbAt+q8/FyLtR0B3Y7yQdlmNnt/wBNx/aSAxhch09kVntzspuc0zBAnTVdeVuOSzHDCMIy3zG8z6x6kNpdgYJ+zKrdabx+iUF1MjUEdoK9Z55/s+BH2wmnFD8qmfdzeUotewPJk4L1F5wx9ZjP0qcebUI7NwLvyaPc4A/ApgeaykvSfwWwZ/IHc8/NdQBYlCc4Bdq1TuVZU2mJy0hzj+M9Bv1nfYFllfRdeyXXxAA6RDRvJsqfFYg1SAwENH5RF/0Z9Xt1Ur0EuOZ5zO46AfVG7t1TywDTTq1J7E0DBUyQLn4qfgKFRxBBLG/E9yrm49jawa94b1ETHadJV+NoU49dveQFE3XA1yU23+UBY80WHK4AEusDe4DJtKz3Jinlxd9XMdrrqCj7fotrYp5b0rNFjqQLQR1lP2ZTNPE0mwMpY8Axc6k333EdiIzV4mr/AE88NzwP5UgZ4mCWiTwYCSSj4LENNFoN4AABA1E8Y3fYhcqGzUaMsgsJceoEwPNV+FkhgHAiA7LfX7VbVsyXEbLzZhzElzi1wDQb5WuudBmGgjxU1tNs/wBYffnf1vVbs6s2m3LUBLiAbX7ZgiVN/nOn7LvdNuP5XFQy0EexjhJqGIa31wNNAL3me+ydzlJjaga8GQBckiQeiLm03+KbSxVIskbiOiZzCIh0ZjAA8lEr7bpOLmc2SSIiBA4GZ65708bFlQ+tjmNaDDoaZgMgwZFw64HSbdCr7Pa7O5j3dPpOYAHGZAM+zd3BQKtUmoQbtsCJaBlmYHw0VpSqt1a9rCLSA0uLIDYANyURSXkcm32gdPF06dNlNzrtsQeBsLQRJBO7iVT0cS5rX3gQJEwSANB3kq12hgsK91V731mEtaKfRGUOBAmoT+SWiLDVVeA2fUrMdzQzAEhxM75ywd9pVxSXkiTbDbOipTdFnAxr3gormva4DI57TN7SOHaN1+CzZ2i+m+IAcwluh1Bi99UepyhxAAJMA3By6gGLTrcEKiKRvMFXLKDIBPRaIkA+qOJUyhXLgCZHUYPkVX06tP0dhrZcpDPWMDNlB4qc0ACAAANAExD6hjeob8Wc2WN+uYeUyjuURuIpGrAymoN2rhb5FICFtl3Rf9V32ptC2zx/o+bf4pbaZLKmg6LhJ438VyvbZ4/0m/shAGKK9D5NCMJS+r5uJXnbytTsnaFAUWBxqZg0TqGz1EFRqdFJWzUvcgueOI8VnNo7XZbm2ZuOYm3COkoOM2qWxlYHAgEnIbOi7dbxxWSjYNUa1xUPGYJlQQ9ocOv7Dqsi3aR1ub3HSBUr0yofVY+N5Obz0VY0Bank7Q9j9Z3zSVacafbj/wCQfNJPn2GJqMXsPE1ATULG0/ZY8G355F3dggImHo06bYb5JjsQTDRN9G7z3IjcDvffg0afpHf99VfIcLkbUcXWYBG914/im1clFhc7x3k8AjV8Rltv3D76LK7cw1esypUaHObTPSjRrdJ7JhNNXSE0+yFj8WK75sItEotbGQ3KLk6Dh2qhw1bKQfFXVATJA71M/pcVY+hSaT0g31g45i4SBrlLdHDcrzHPb6Xhy15c05zB3FwM23SqQ0eKdhqJ9Iou3B4HisVzJHTbUWW/Kd8Bp3Qe+4hveUTYtP8AEiQJvOmu9d2/QzBh9nMe+0fFF2DTikQdxI77a/FbpcnM5XFL0HdSEaBedmZ3r0ohC9BYTORs/VCozPOw48Ve7eGShhqQbHQD3H2nHd3SfeWqbgWew33R8kXmm2kDoiGy0ER12sR8UDR5mGngVIwlKoHtc1jyWkOENJ0M8Opem065GhgfmgDyC4zEP50ujo5QBL3kk9Y0AHUmBQ1sRRxFbmmdNmV5e6TEl2ZrQerMfsT8PsJ7DFKo8A7pdbsyn7Ff4d7WAhlNjJJJDQBJOpO8lG9N+t3OjyUl39PP9qckXtqsExnDiX1HZWyLuubzF+N0ynsGjlf+NNUtY8gAOa1pGhBPrCVdcrMe0VqR5mm7KC485Li6ZbBk6b+0KFQ2sazKw5ulTDaTzFNgbJiL8VRDNDhKAdQpguc3osu0wfVCk0aWVobJdA1dEk8TChtwxfRYBlsG+sXR6o9kgqThaRaxrTEgCYLiJ3wXXPegQ8qN6KM+fM/f0c3Q0jRSHFV9PAEVi/8AF5YO5+edBvy7zuSAibQcS54E2Y5wI1kB0Dt39x4Lu1LYGP8ALpj9lD2zWLKb3gNsN4M3GU7+DjHaU/lEYwcdTB5JDMRU0RaVQAXEi24cECporPF0aLKf4t7nPLnAhzRAZAh08U2BDOIHWPD4ozJIno7vygB3iVBFEcfgUn4WOPgUgLLKbDoxN7ti+/Xcq/FNAeW5jA37u5cw9LpAbvvxUh2HaXZbdUJdDXJEGXj8F1HOyutJLJex4s9Sw+FFMe086uOv36lExeN3N1O9OxlV7rNY/Lxym6gR9/sWc5tukVGKXLGsufvdPw223YR74gsqtLKjdxBBBnxKDXxAZ2+Sr3mblZqeL4NcMlyZ9mySapH5E68RuHarulRDQABZcGJZMSB5Ixb1onJvsqEUuhrntGsDthGq16YFMNe0uFRhIHbBUnZ2zw+7gY3Xi6qdsua2q1tPNALS4kmLEG09mq0048WZ6kuaL3bVQNDC42k29ogWCoTtupTdDSLetIBBJvHxV5yjqBlEPcJEnJr60OA+IKw1OtJJOpuVuc5fu5SVZ1HVDRr1/FIcpK3tN90KkNcJvPoAvhyjre0Pdb8kvwkre2Pdb8lRc+m84mBofwjre3+qz5JfhDW+kPus/dVBzy5zt9fNIC/PKCt9KfBn7q4Nv1vpXeDP3VRh/X5pc8AgAuPxj3PJc9zid5PwsjbK2gGCsHSc1JzR1E8ZVdUfJXGvgHrTA9Ge9wpMyh5s31Ghx9XgVJw5ORuac0AmQAZI3gaFZl/LRrWtDGEkWOaANN0SiM5asgSx874yxPVdAGjLlX0HVDWMtqBgm5LMhuIiBmVW7loz6N/i35puz+UdSq90UgWgE+tBibSTZICFt3FzUqM4Bh7ZDftKuuVhjDR+c0eayOJxPPYgOiMzmW14BavlmYotEzLh5GR3IGYtyv6rmt18FQxcdoVoKJ/7OqiUbLjKhr3Zj9/uVyPvoiGnbf4SPFMjhfs/in0S+TtSoTmJglxkktGupgjRcDWkzljowIM9KNTM/fgmuH3g/wDS45txv8D5JgHptZF3EHhkn45gkoxb97pKcUPJnoOKrviMxvqqnH4rm2kD1oMdSNtDHBkxdx06usqkcSbkyTquXLg6cSOzpAE3JHE6ojcOPvKHhmxLeBt2G4Ulpi67401ZwytSoG+g1rSYFtO3cpmzqBflA139g3qBWdmdF4b57ytZsrZoo0sz5BIzGdGjUDwUakVKjTTbg3ZzFVhQpZjoLNFpJ3BUOA2W6vnrPE+sWiLF0W7giVqhxlcNBim3TqbvcesrU0aYa0NbAAEAIDs892ltmtXZkewRINmum09fWqzmSNxHivVnU+vzXPRp1uq4FR5aKBN8pPiiDCn2D4OXqAw6NTw6Ao8r9GP0Z8HLrcMTpTPg/wCa9QrYIHX4Hz4p9LDsb2oCjy5+EcBJpEDrD/mhZf8AL+D/AJr0vbbYoO7v2gstlWOpq4ujaGlkrszoB+j+D/muZD9H+q/5rRc2nNYs99+i9j6ZwUH/AEX6rvml6LU+i/UK0wSzJb79D2PpmfRKn0f6qXoVX6M+6FqGJ7r7kt9hsIyn831fY+DU04GrpkPgIWrypZEb7DYRlm7NrahsEX1b80eph8Q+zy53DM+Y+K0DKXFJ1II32GyjP0NjOkZ4A1sbnqVh6GR6pkcDf46+anlqY5ql6smUtKKIDmRqCOy4+w/BNdB3tPbY/GCp8pj2tKpar8kPSXgh80BqHAHh/FDOHbucO8R8QpRwoHqmOwkeSG6k7iD9ZoPxEH4rRaqIekwPojvu8JJxafZb4u/iuK80RgyzNGdSU04Tr+Cpn4YDKGVXucQLA6TusVNp7CqvbDqhaOBJce+6ww+nQ50raIO1cQAegQdziAYHVK7hamZsxlHaTJ3lV9eu9pNPMcoMRusUVj11RjxTOZ6kovKLplvs+iSQATOp7vuFL2rt6tUmk6q54kB19TwVZ6Q9sZDDiYFgde1SsTgsTTDqhdTMXJgE8BFlM01IIyTjz2WmzWVqTSGOAm50m2moUwbTxQ0qfs/JZHF7cxFJ5Y4tka9ERpK5R5S1yQAW3/NWOGp3Z0Ken6Nh/OmKOtTwgeQQ/S8T7Z94qtFPHXtStrpwnihek4z2af371GM35/sa1IFv6XifbPvLvpmJ9s+I+Sp/S8ZIGWnJ+/tI7DjiJDKfiP3kYz9/2Pc0yea2IOrz3OjyTMlbe8++VW1sZjGszllPL5XjTNxsiOq47LOSnETu095GEw3IFhVpVnCHOJHAuMIY2c/q8VAw+MxjxLW0j3ie8ZrI4fj/AGKXiP3lL05fB7sCSMA/q8V0YF/V4qMDj/ZpeI/eXQzH8KXiPmjbl8DegSRs93UnDZzuLfiovo+P40h4LhwmP9ul8PkltS+BvQJf83u4j4ppwbxwUR2H2gN9M+59oQH4zHs9akHDqbP7JT2pfA3oFg6g8bvBDdI1Vd+Fr2mKlGO8j4OCl0OVVF2st+sLeIlS9OS8FLUi/IQvXecUlhp1BLSD1tIQ6mEI0UFgCU0lJzetMLOtAhEJjmrpTSUxDHM+8oZsiOPFDe5WhHC5JCL0k6FYfkzTGQmBM6xfxV6EklvLs4TCbV/r6n1ikxJJbxEybub2hajbX9nd+h+21dSU6naFHoyPKn+1P/R/ZCh7O/rW9o8wkkmv+Sj02jo7tco1ZokW/Jb5JJLBDAVGjnKdt7v2Vas39pSSRLwCK3aQ/FV+0eTD5qXhfUZ9VvkEkkn0NGe5Mf2iv1WHZm0WoSSVT7EhJ7UklAHVxySSYCK4UkkACrUg4EOAPaAfNedbbpBtUgAAdQhJJaaYiFRqlrgWkgzqDB+C32EcTTaSZMDVJJZ63g6dHyBxug7VFSSXMzoOwmuSSSBgZTHJJKyABSSSViP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l-GR">
              <a:latin typeface="Calibri" pitchFamily="34" charset="0"/>
            </a:endParaRPr>
          </a:p>
        </p:txBody>
      </p:sp>
      <p:sp>
        <p:nvSpPr>
          <p:cNvPr id="21517" name="AutoShape 2" descr="data:image/jpg;base64,/9j/4AAQSkZJRgABAQAAAQABAAD/2wCEAAkGBhISEBIUEBIVFRIVFBIUExUYGBIQEBQXFBUVFxYUFRUXGyceGBolGRUXHy8gIycpLDgsFx4xNTArNSYsLCkBCQoKDgwOGg8PGjUiHyUsLCwsMzEsLDQyLzUsLCwvLSo0LSwsLC80KiwpLCwpLC40NC80LCksLC8sLyksLCwsLP/AABEIAMIBAwMBIgACEQEDEQH/xAAcAAEAAgMBAQEAAAAAAAAAAAAABAUDBgcCAQj/xAA8EAACAQIDBgMFBgUEAwEAAAABAgADEQQhMQUGEkFRYSJxgRMyQlKRByMzYqHRcpKxwfCCosLxFIPhU//EABoBAQADAQEBAAAAAAAAAAAAAAADBAUCAQb/xAAuEQACAgECAwYHAAMBAAAAAAAAAQIDEQQhEiIxBUFhkaGxEzJRgdHh8CNCcTP/2gAMAwEAAhEDEQA/AO4xEQBERAEREAREQBERAEREAREQBERAEREAREQBERAEREAREQBERAEREAREQBERAEREAREQBERAEREAREQBERAEREAREQBERAEREAREQBE1/b++2Gwl1di9T/8ANLMw/iOi+ufac2279pGKr3CN7Gn0TJrd31+lpZq0tlm6WEQWXwh1OqbW3owuG/GrKrfILvU/lW5HrNE239rjG4wlMKPnqeJvRBkPUmc4fEFibXJOp/cz57En3j6DITTr0Fcd5blGerlL5djpWw/tZYsq4pF4LWZ0BDA/Nw3zHUD06TpOFxSVEV6bBkYXVgbgjsZ+cVy0E2Pdbe+rg28PjpE+OmTl/Evyt358+1fU6LHNV5fj8HdOqa2mdwiRdl7STEUUq078Di4vkehB7ggiSplmknkREQBERAEREAREQBERAEREAREQBERAEREAREQBE+E21ms7Z+0PB4e4D+1cfDTswHm/u/qZ3CEpvEVk5lJRWWzZ55qVQouxAHU5Cc32n9sKnw4WkeLhBLVPdF9QAvvWPf0mnYve3F1Ki1GruWU3UXtT7g0xZSPSWoaK2Sy9ivPVVx8TtNbbSj3AW7+6v7mc33429jwxVnK0W932d0VuzH3r9ibS33e3lTFL8tUDxpf/AHIea/qOfU2eJw6VFKVFDKwzB0/7nFb+DPmidT/yx5WcdLHP9ZhNLrc+ek2PeXddsN41u1EnI6spOitb+s168367IzWYmPOEoPDBaw/tI9XaCrYlgbkAAe8euRzy/wA7yQDJR3VqVyAaSnxMt24W4XW91IFzx2BIQAsQDYGVdWrUlKuWMd225e0M6MuF8c5799vsv7/pGBuARmDYj1kjDYKo9zTRmCgkkAnQXPnlnboCZsOyt1KOFVWquKh4DUVLpUo1FCNxBFLZ28WWWQutyDw4MXvVwgphV4KeXvWJutwrr8raG4IzANgbluo3SmuVfgglXGL3exi3e3sr4U/ct4SQWpnxI3cdD3E7Bu3vLSxlLjp5MLB0Oqk9+YNjYzgleuWYsxuxJJOQuTqbCSdk7wVcNVFWi/Cw1+VhzDDmJHqNIreZbM7pvdbw90fomJqW52/1LFgU6hVa9gbD3Hv8vRvy/S822YKaZqppiIienoiIgCIiAIiIAiIgCIiAIiIAiVe2N5sNhh99VAbkg8VQ/wCkZ+pymg7c+1mo11wlPg6M1nqHyUZD9ZPVp7LflRDZfCv5mdLxmOp0lLVXVFHNiFH6zSdufavRp3GGQ1G+ZrpT9B7zfpOZ4/aNas3FXqMzdzxt5Dko7fpI6jp9dW+vL0tNOrs+K3m8lCetk/lWC32zvbi8V+LUIQ/APBT/AJBr5m/nKYr1z89Pp+957tBmhGKisRWClKTk8s8G8+SbS2e5zPhFrm972Av7uunl2kjBbILriFYWemhdTyuhsy30IIv6qO8j+NDdZ6dSV0WJKTjhPp9ito4h0YPTJDqbqRkQfOdD3X3sGItTrWSv292p3Xo35fp0HOAekyK+nIjQ6eonN+njct+orvlU/A7K6BgVYBlIsQbEEHkQdROdb4btJhyHpsOB2sEJ+8U2Jy5suWvLIG97zw2/mJWlwErxae0tdyP6E95reK2jUrNdmZj8zEn+sq6bS21yy3he5Zu1Fc44W7M+Exz0nDI3C40I5jmCNCCMiDcESzr7wZEUqVOkWWzlQLG+oC2sVvZgHDFSPCwyAoEp2N2NzPdStYXJsJflCL3ZTi30RIxGJLMWdizEkkklmJJuSSc9ZgqV7C5NhI61Wf8ADXwk24zkv7mWWxt1K2IIYLxgN+I90pAA8lIzOR66ctRm6rtSjTx659i1Vppze/7Kv/yGb8MZH4zcL1y5nQ6S32Buria78Y8NPxBWYWSxuLgW8RsdQPplNx2furh6DD2l69fMqOG5/wBNMaDu2XlnbasJst6mdZvZr8iG9Q/x1OXkv80+Wv7V1OtfDQtvq9l5d5qQ01dO8+vqa3szYpoN7ClTWuXz4gTTq0mtmXUXUoTmL2I66GdI2PRqrRRa7cVQDM+uQJ5m1s55wGHp014aSBV1sBqepOpPc5yapk+mode8pZfeecMeLiieoiJbOxERAEREAREQBERAESo2zvZhcKD7asoYfCPE+fUDQdzaRK22KlT3SFU6cPiJB/N+064WeZRcbQ2pRoLxVqiov5iBfsBqT2E1DEfaxhxVVUpu1O9mqZKR3VNT62My47ZqVkZKouG5/EDyYHrOZ7d2HUw1ThbNTco/Jh/YjmJd0tNVm0+pU1FtkN49Dzt/2ZxNU0qpqUi5ZWsUJ4syDcXuCSL2zteQQMrDIdufn19Z5Uz1NuK4UkZEnxPIE+qpJsBc9BmZMp7Ma/iHh8WYK2JW44eLMe9YE6C8zFqaVD4SuWVw5JVhoc9SDY3A+IXGsrS1Mc4hzPGdv78l2vRSa4rXwLON8+3n1xlrGTDS2UxuWytfLItcfD0vfK2t8rSdSSlTuQRkRwvrxAEhh5i3wk+8MjK+ptF2ThJOZuxubsbWz8xYHrwj1jKBfPTnaxP9RI3Rbb/6Sxv0X93k0dTRTtVDLx1fXO3TH03WVjOfAu6u8dQ8KYYcBJ+BQWdj5gsTfvf6mT8Ztiph6HBUql8S2ZzDCiD+l7fqb6AXok2qaYIoL7MkWL34657cdgEHZQO5Mr2brO1po7LGEvNlWWpk23nd+SJ1bbDP+KlOp3KBH/np8J+sr6tr5Cw5C9yPWwnk1RymKrUsLsQq/QfWWkox8CBty6h0F88zPjuALsQo+kjNjLqTS6lQTqTa9wnvEaZmw85abH3bqVmUojVG0Zmt7JNcjyvfOwt5GZup7UppTw8+3mWatM5NZK4V2a3s1spNvaNkgJFx30ljsjdmpXYFVNSzG9RjwUQM9ARnftpNywW6VCiEbFOHYE8Ki4p3JvZEGba3sBbtpxXtNar2FNfYpyyBqei+6nrc9p8lqO2L9W+GlZX16L9mrHT10rM9vco8FuphqFmxB9rUuSq28N/y0lzb1y8vhvUSrU0+6ToLGqfX3U9LnysLWGz9hBcwMzqxuznzY5mXmG2YBIq9A5vjufE/TyPXdJrFa4V6lRs7ZIQeFbX1OZJ7sTmT5y5w+Bk1KAEyATWjWorBwq+9mNKVpltESQlEREAREQBESDtTbdDDLxV6ioDpfNm/hUZn0nqTbwjxtLdk6Y61dUBZ2CqNSSFA9TOc7a+1rVcJT/8AZU/sgP8AU+k0Pa23a2Ibir1Wc8rnwj+FRkPQS9VoLJ7y2KdmshH5dzqu2vtOwtG4pXrv+Xw0/wCc6+gM0bbv2kYnEXCMaNPTgQ+I+dTIn0sJqXtCdPryhU585p16OqvfGX4lCzV2T2zgys5OZmybp71+wIpVjegfdbU0r/8ADty8prM+eUmsqjZHhkRV2ShLKO1g3FxncZEWtnoe4kfH7OSvTNOqLg/UHkynkZom6e9T4cilifwT7pzJpX7807cuXSdEUggEG4OYIzBB5gzBtqlTLD+xs12RtjlHJdvbDq4aqVb3Dmj2ycZfQi9iPLkReuSp9Z2Laez6dakyVR4db5AqfmBOh/8AoNwSJyHHUFWo6qwZVZlVxkGAPvDt/mes1dLqHauGXVGfqKFW8roZqmLLKFOgz53JsFuc7aAD0mOYKdS8yhpbjFRWEVZylJ5k8/rb2PU8meTU6TFWqBRxOwVepyHp1PYXhtLdhRbMhq9Jgr1gou7BR3Nv+/ISDV2uWyopl8zaei/v9Jm2Vu5WxFVWsajqQc7NTA1AYNkFyORsLAzM1HadVSeN/Ys16dyeH+zyMazBTSSyMWUVanhpXUXIHU269RlJOzd2auIfRqhBtfRV8+S+X6TeMBuZTQLUxjAlRYKCUoqM/Db1OQAzJ1NuK+oMxAXD0wiDIMy2FvyUxbtmbaaEWA+T1HbFuplw0ri9Io0lo64LNjwvVlBs/cehSUNimDWIIUXWnfplm5z0Fte4J2OiKjALRQUqegJA4rflp6Dzb+XQCdgNheLia7P87eJvTko7ACX+G2YBrIIaCVr49RLif07vIlVuFw0xwikwGwgDxWJY6ux4nPqdB2FhLvDbMAk+nQAmS01oVRgsI5UN8sx06AEyWn2JMSCIiAIiIAiIgCR9oY5aNJ6tT3EUs1szYdB1kiatvVvngaNN6dZxULKVamlmNjlmdFnnFFfMcylwo1Lbn2r1nuuFQUl+drPU9B7q/rNIxe0nqPx1XZ2OpYlifrMFbhLEre18gdbcpipgevPrPpqK6lFSrWx89O6dm8mZHYnTL+v0nngHmZ6tFpYIxE8tUAGZtIlfaXiCqpvxIpuCLcVyCBqch2kc7Iw6skhXKfRE0T6RaRKFKqHYsw4TYC5JsB+UAC5k16uX95XdtrmlGO3fnPnnp/eV6FFHwpStnh45cYefDGc/fp6ZlIwqCx94fr3Hf/PKx2VvZXwq+zsrJqoa/h190jlfkf0zlAGzjEsXtxE5fSWJ1xmsSWUZ8Jyg8xJ21t6a2I/EcleSDwp/Lz9bys4WbXIfrPqWHuj1nmvXVReowHQdfIamepQrjtsjrMpvfdmRABpn/nWKtZVF3YAf5p1kenWeopKeBQwW5F6hJB0TkMtW/rlPWz933quBZnqG3Vj69B+ky9R2pXWnw7+PcSfDccLG76JdTA+0nbKklh8zf2X9/pJOF2Wa/AgHHVa+Z8TswN/DkOFQoOXnnoBumy9w1VeLEuFAzIVgABb4qhFu+Xnci9vdPdg1Rk4ujD2VYKyF1GYYgWs66cQ6amfNT7Uerk4xlnHkX40WVJSsWE/Mx7J3CSmofEuLDUA8KDTNmJtnlplpmQbjY8M3hC4amFTk5BRPNEyZutzbkbkgkzsHsEsQ1Umow0LWsD1VRkDqb65nObDhdlAayhDQWXPi1Es+HcXldhcNKx4mv4PYN2DOS78ma2X8KjJR5CX+E2UBqJZUsOBMoE166YwWEjhV5eZbsxU8OBMoE+xJyUREQBERAEREAREQBERAPLrcEHQ5GcS3/wB162DqO9In2VUEX6j5T+YAeoF+s7fIu0tm069JqdUXVh6g8iDyIkVlamjiUc7rZn5ewuNIIDE5HIjO45ra45aSwRww4k8iOY7GXW9W5BwuIZXF0PiRvgYdbDn1HXzF6BPu3vnwn3rAXI6568+Y1lvRaz4MuF9H18DEtilLhxglK15HxmJKlAB7xsSAWYW5gTKGBsyG4P69j0ImQZifSPnjysgi1F5ayV//AIDM3EzMLMGUGzMAB9ASc7DKTKdELp5k6knqTMk+EzyFUYbo6lbKWzE+GePaX0HroJhxGIRM6jZ8hqfRRO5NRWW8HCTk8Ize06Z9+Ux16yoL1G8h18hqZjorWrNwoPZi18xepbsNF5a9RJ+z9irxKFV6tctqv3guDYktzBANrW19ZkantWutPg38e4u16OT3n+yCi16txSAQDmw8WmXh0Ud2k/ZWx1LIUR6lY34rgta2t25aDMWFvWbhs/cwt4sSyhbD7tMrDNvE4+uRPUHK0vMNWp014MJTBAObDw07jmX1c91vnncXInyWq7YnfLhr536L+/ma1eljXHMuVepRbO3HuS+KZV08CWULawzc6cr+mdjeXmGdFXgwlIcPzZrR87+8/wDlzcAyTR2U1Qg1Tx9Ftw0l8k9ed5f4PZHWVoaKzUNS1Es+C6D4sYZVEeveUmG2IXIaqTUbUXFkU/lQZepucznNiwmyQNZPoYQLJAE2qqIVrEVg54HJ5m8sxUsMBMoE+xJyRLAiIg9EREAREQBERAEREAREQBERAEREAj4zZ9KqAKtNXANwGAYA9bGcP312CmGxNWnTDezLBqYbPguLkK2pW5yv0853iUW9m66YylY2FRfcb/ie0jmnjYq6ql21tR6n50Dmk97XQ+8P+Q7iWXQrmGAI6EHQiXe9W5VTC1FSoLq63p1FuaZYC7U2y8J78/rbVKWJqUwQF9ohJsCTdSMrqR5WtmMpoaLWfB5LOnsZLqmuWXUnFjyHqZhxNZKdjUOfIfEfJf76TImGxD8IUKgK34xxOT14WICrY2BOoPMzLgdjqCoVHqV2JzX7wkg2LFviFgdMs8+ssajtaEF/j38e4nr0b/32IVBK9YkIvs1Aubi9S3loo016iTsBsNcgiPUrE2unjNxlxFz8JtlYAZ59Tt+A3NdzfEsqpypIOR8WbeQBsCbgGxyl5hnpUh7PC0wx0PD7l+fHV+I5Z2uTkcjPkdV2zK6XDXzv0Rr16RQjmXKvUpMDua7kNiGCoBlSQDIHPM+g0JyBAIIl1hXpUl4MLSDciRlTv+ap8ZyGlzociJnXZr1T96eIfIMqfLUatoDnzztL3A7F0ylSGiu1DzqJfZdDr48Y7Ur7so6ey3qm9Y8f5bcNIf6fizzu1885e4PY2lxLjD4ALyktUtNqnSwrWEsEXA5PM3ki4fABeUlKtp6iWkkiRJIRET09EREAREQBERAEREAREQBERAEREAREQBERAEREA1rfndo4zDkITxrchb2DXtceeWR9Oc45sndLFtUenTTitfLPiHWwuLd7kT9ETXtu7BcsK2FPBV+Kx4eK/P8Af/L1boyXNH7la6vfjS/6cmo7KtihQxv3SsX4FUCkpZ2BKEnxKCbWuWANtJuOF9jRBp4anxG/i4chfrUqHnrzJBGWRljid0g7B8Uxq1P9o7eXbKWWE2NoAAANAMgPITMu0MtTJObePoSV3ygsKO5Rrs56v4rXHyLdafXPm2eeeWZyl1gtjZDKwGlsgJdYfZwElrTAmhTpIVLEVg8cZTeZvJDw2zgsmqgE9RLiSRKkkIiJ6eiIiAIiIAiIgCIiAIiIAiIgCIiAIiIAiIgCIiAIiIAiIgCfDPsQDEaAntUAnqIPMCIiD0REQBERAEREAREQBERAEREAREQBERAEREAREQBERAEREAREQBERAEREAREQBERAEREAREQBERAEREAREQBERAEREAREQBERAEREAREQBERAEREAREQBERAEREAREQBERAEREAREQBERAEREAREQBERAEREAREQBERAEREAREQD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l-GR">
              <a:latin typeface="Calibri" pitchFamily="34" charset="0"/>
            </a:endParaRPr>
          </a:p>
        </p:txBody>
      </p:sp>
      <p:pic>
        <p:nvPicPr>
          <p:cNvPr id="38916" name="Picture 4" descr="adata_ddr3-memory-modul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88" y="2357438"/>
            <a:ext cx="3714750" cy="2024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19" name="AutoShape 10" descr="data:image/jpg;base64,/9j/4AAQSkZJRgABAQAAAQABAAD/2wCEAAkGBhMGEBUTBxMUFBUWGBoZEhMXFhgbGxocGxgVFhoXFhoXGyceFxsmGRoXHzEhIygpLC0vGB8xNjEqNSYrLSkBCQoKDgwOGg8PFykgHhwsLCwqLCwsLCwsNCwsLCwsKSwsLCwsLCwsLCwsKSwsLCksLCksLCwsLCwsKSwsLCwsKf/AABEIALUA4gMBIgACEQEDEQH/xAAcAAEAAgIDAQAAAAAAAAAAAAAABgcBBQIDBAj/xAA6EAABBAAFAgMHAQYFBQAAAAABAAIDEQQFEiExBkETIlEHFCMyQmFxgVJyscHh8BUzkaHRJDRDYpL/xAAYAQEBAQEBAAAAAAAAAAAAAAAAAQIDBP/EAB8RAQEBAQACAgMBAAAAAAAAAAABAhEhMRJRQWFxIv/aAAwDAQACEQMRAD8AvFERAREQEREBFq806khykH3h24F0P4KM9O+0tuZyvbi26Y9YY2YA6GvIsRvdxuOD/RZ+U7xO/hOkRFpRERAREQEREBERAREQEREBERAREQEREBERAREQEREBafqXNzlURMQJJ7+n3Xb1BmhyqLVGLJ2H991A8e3EdcTRDDukjDSRK5poAV2BBBf6A7ck8LOrz0lrx4czZnMHQgAAHXKQXFhJGkxx8SyncAHYcnbmQR9AMxWF0ZgTCxgPgwNd5WWN3zEf50rj5iTsOB6mSYLLIsgjFWdINd3H8ftOPryVjEF2LIEoBIJcxm9cCi/7i/l/omc8WeEQ6U6tkyCb3LqInSDphmPG9FoLj8zSCKcrHVZ+06SDHvggwzDLi7LWxs7gt3jkIqm3pcT9IFmrFuluu2ZBOMBmswka3S1s4stjkrzQOe75w07B/wCh3CvoWYiwDfCyqCIiAiIgIiICIiAiIgIiICIiAiIgIiICIiAtJ1B1C3KRpjI1nj0H5W7UL6w6adMTLh7PqPRBG+sM0lc6L3zEtjilY9l6A7Q4tsPO5LRdAvrb0K1GG6vkwk0Ry9nhMhHlhc6y9xaA907ju4mzud2ggkXsvXgMLA6a80js6Sxr7ILb4J+43AdvVlafqTI3dPkCUlzHf5clDf7bbA7ny15ib1bGuWbM65STi5smzWHqSJs2G3qwW92u7tI/ge+xCivUnWTcM/3Xpv4kznFjntILg7u2IO2c8cud8rALNkUq7ymTFRucyJ8zC7S3wo7ZJIHgujZpJui2zqNULJI4PpxuNGRNfBlj2mct04nFNvRE0bHD4Tv3Ac8bk/f5ev8AF46s3zRvT/iQZa8SYp9txmLaT5G2ScNATvzep92Tff5Y5DG/eGEamuBOgmgyv/ITwBVEr1+GzAUWs3r4bTz387/v9l1YcPnD6cQwkGZx42sgb8nk1xtZ4WueG1gezT2j+7EYTOHl8YOmHEEEV+y2S+AexP2HordXz9gooshw7cTnDCY3A+54O6M92PFmvcQ96PN2fpCkvs+9pDsAWYXqFzfDdth8QCaHpE8u324BO/qssWLcRYBvhZRBERAREQEREBERAREQEREBERAREQEREBYIvlZRBCuq+k+ZcEP3mqPZbmDSDBmg1RkU3V9B4v8AH8L9CVapF8qEdW9K6blwQ27hZ1manKvVf5vlc/TJ8sx0AOZDMD5msfu5pIGx52bu/wAtEACtFCDgtImBAIDo2uBAAduH0RdUdQP6qd4TGNnjdh8zAdG7YE/T+vbeiD2IB3paHPemTh5WR4uXTh6IZO5ocGkjZr+4aHNjtx1U2gOCBjG7m/HS+vKMQQnMZD5qaN5JPQejb5cQNh+poAlSPCww5ZBHPmcYex3/AGWEI3nNgiV/drA7c6h5yOKoLGCfh8JFrx7SGxadGDNh073gPZK6wPgnTr10C6qIAAB8WLxr8fI6fHPBefnmG4Y2hpjhH07fqL9Tt29r7aLM5Zs9kkxGaP3vzu4s3tFG3gV6duSugSsjirZ7pL8OIW5sV+XUfWQ1Qb2uyueZYw4qgLDW7Rs55Pf1cT/FbPIOmXzOJeWx6Wl02Id8mHj2sns+Q3s373xza1asL2bdbS4BngZ6dUbC1vi7kwl/yRzOqqPY3t32oq1QdXC+Ys56rjxWnDZUx4wcVnRZ8SUn5p5yPmeTvR4U89nHtK9x04bN3F0NhsGIPDTV+FI4gWQK/H4Wecc7LPK4kWGu1btWUQREQEREBERAREQEREBERAREQEREBERAWHN1bOWUQQXqrpPw7lwQ27j0Wiy/MA5pgzGtDtrP0/nvX3G43rlWs5uoU7dQjqrpPRcuCG31D0WdZmpyrLxX/VGRvwFCvFZdxzH522S57XFvzagAdJBvSAygonjJCzyvadr0/wDqbFihyd6rsbHYqzMBjg5pgzHeM2N+39Pv2IH4WhzjpoZXKZCJHNLXDDPaa8N4IcxoaToN/KdW1PLudhzxu4vx0vrzGh6f6ediJCZC1mga5pH/AOXBHfmc8i/iEVTfv6bpn+LdnUQgynVFhWkeG1wOvESW1rp5q4239Gitr47c1zkTRsggjLYG6Xua0kmd55ne87yCxTL2AAO60mZZj4FthNucAHyAVt+xH6NHqOfyvRJ3y1PPlr8e2LLKjwxL6PxpG0CdxqYw1xQP92tnl2Hdmz43vjdpstwmFYb1X2AdyNrLjWrckgBdGTZJ74WPxDSWkgRRgbyH0H2242uq2FlS6aYZEHMieH4mRrvFlFVGzjwIboA2AHOHzEAcaQs71Mpq8TDo7rZvT72YPNJWvbQaHhxIif3j1O3fH6PPBscUrPB1cL5hdEI3aZCb+pp23Gqw8UdJsD/fjtZHs968dhAYcx1vgYWtExs+FrNMEjqHkJ2B7fghcc788rlKtdFgHVwsrs0IiICIiAiIgIiICIiAiIgIiICIiAiIgLBGrlZRBCOq+k9Ny4EfvD0/oo9l+PAHg5kLjOxvt/Or7jcchWuRq5UK6r6T5lwQ/LVnWZqcqy8V11N0w/LjqiJdE4nSdrGrs510XfKNR5a2hwozgsl/xB51kyMjJDIxqGvc00A8DVsTtuaNKycvzEQ3FmA1MO1Hevsb7cf6LTZ3lsnT4a6E6oW6nQuA8zNQ88erUNnE3R2JJc4cNHLO9Y/zV9eY8U0wyMOZhnNOJlYWvc0U2Nnm+EzTY1g0HOAF/YDeP5XMXuEj9D3BxLmubdjQ5lu2481gjfyk9gVyzzL5cI4DFDUORJYOrUQBZAo+ZpFgkXY23C55LkJzJ5bLqjDaMk17NZsCdtifQcm+wBKxrVuvDjb5d+Eyk59I4+JpDBqxGIdTmtFkW6wdbyb4O+/IGpb84qOOJksjSzBsJODwxsPxT63mnOxMN/8A1xwsvjgwWHacbF/0w/7bDEjXi37AyyaQCxlgXtvsAFHcbJNnEj5cwdRBomqDa2bGxvauA1d8ZdM5TnoXr85KWwZuR7u4/Cl3qK/odf0dge34VtNcHi27g8FfNIeGs33Lz8OIbgdtTh68039TtSn/ALPOsnZPeHzR2uFgZ5x5vA1nS0PcNjETQDtqPaqK16Wzi2EWAdXCyqgiIgIiICIiAiIgIiICIiAiIgIiICIiAsEXysoghnVfSmsGXBD95qjOBx/hAw48aozYIPa7/Wt+eRyN1bBF8qH9UdJeN8TAjfu1Z1manKsvFddS9PHLG2LmhLQ1oNE0NmMsnZ3ytDuANVWSSvU6KPL2aM2DBHGGOGGjcHDEve0lkrn94RpF/uFu7a1b/F4V+V4cx4nS7WKAdvpur5UN6gyN0U2uNhpoDNY21EAnSLoVWkNcdgPyFxn+LzRz8x1YvFvzCV02MeC7a5APLG3tHG36duB255K1OJxPi0IwQ0HysG5s/wAXEpLMWUx4LrFtIsAceauadRrbfn0WzyTJJMY/TDp8Si573H4cEYrU6Q/S7TuPXttZXp7I31jK8hlxTwzC0HlpdJO7/Lw7APM4kGi6r278cA35856kj0jC5GHHCtcXSusiTEuo6pZCBddw3ih2FL2dQY8ZhCcPkepmGsW8t+Ji5Nqc4D6N7A4qj6KN4qJmApkRtwJ8V7T67FjNvzZP/KSfZJ32sT2de0f/AAkjC5s8vw+zYcQdxGSNQie793t9P44uNrtQtq+YMNCM1c1zGFsLXaYIGm3PcfpHd73V5nV68AWLQ6X61b0rIzB5zIC2gHOBLm4aQk1A6Q7ObVfunbiqnpixaCLDXB4thsHghZRBERAREQEREBERAREQEREBERAREQEREBERBEesun3Yv4uHs1yP5qJ4DH+CDFjxqjd5SHdvsftf+mx7K2iL5UN6q6TDgZcEP3m/8LOszU5Vl4r7NunRlD3P0vkjIJgkjrXG86dNtPlkJoN1PNBu3mIIWpx+fGSCODwjHG4a8QW2DiX2W69bgCYmltNbxbfQAKYYDH+ADDjhcbtiD2/P2/vZabqTpz/D2nRb4CdTHEtBY8kXbz9Lm2KPlFudpvnljXwvNL49ovjMcMO2ozqeRTnV8o4DI62I9XAbn/by5dlHvul04PhkhrGD5pXdmMFglvbbk7DuR34TKjinkYp9xsPlYLDnFxoNa0+bzP8AsDuOLsSaXEHp8kQlrcUWlpdtowcdX4beWuxNGiW/KNhuvRb9L36efM8aOkLbA5rsYW6XPAGnCMP/AIouxmIrU/6dvsFGcK2UO8OFuovvXG/YBuxD3u+n7n0H3WwkiZgQHaLdXk17lxJvxZd9+9N59VrmiTFvc3Dkl0nz77EXfm3470rJ4WRYHs69on+Dye55i90sA2in0nyD1Pfw77nhXK1weLYbB4IVA5NlkOWQ+8Y4nwL8oBp+Mkab0s7tgafmddO/HMk6J9opy5wjzTQMPI4+E5l1CSb8KjuGC6Hp22Cwxf0ttFxY8SAFhBB3BHB/C5KoIiICIiAiIgIiICIiAiIgIiICIiAiIgIRfKIghvVXSXiXLgR+Wj+SjOXZj7tcWPGqM7EHt/r2v/nsrY5UP6r6U8a5cEN/qaP5LOszU5Vl4gWdZTJkJ1YEs8EvZJDNsJIpK0bPO1OGlup+oCya1kqMNccHQksggPGoOAIcTplId5iDRO/NWp5l+Y+6XFjRcZsEEcc/rW/H3NUtB1V0z7iwGIukw1PLG3ehz6But3AsbTb8oo7UN+edXF+Ol/cRjwnY6XTD53OOxHB++9UFJMtyyDLoHS5iC6Amq+rFvFh0TAd2xtcN5BsaoLhlmWQYFhGa01uhrnMaQ52KD7DI4SNvC7OeDsW0uGMxz8yl8TE6dQADAB8OCMbBrG+tcXzV/Zd/a+2tzPFzZ7K6THeXQNOmqbEwDyxsb2Gw25PK6MK5kLS+VwIefJBZdqIFa5AN+eG8uPG3PXmWM8byxXoBvfkk8uPf02XqyzK3l7GxRl8sjiGtDQdIA85qxqcGajyP2QeSrbyLfETj2c9WTZR/0+ZU+IAdyXRFztLWej7PZu96qsAlWzHIJgHRkEEWCNwQdwQe4Xzvi3jKfiRFxZ9LiLJ1baHAVbnUWlvlsBwHk3NvezuHEjDa8zHhtedUUJ3cxvq93dzvmOwFk0AKCx6c6liIioIiICIiAiIgIiICIiAiIgIiICIiAiIgJzyiIIh1X0qJgZcGN+7R/FRbLczOXkx4sWw2HAji/seR9vt9lbHKiXVPSYxQMmDFHkhZ1manKsvFedQdNtysasPvA4/DLbL43kO0HUb+Hbj5ba2y0uN7KOmQSxvOL8oA1AHylxJoeWrPykCxV1xdqcYDHnA6osY3VG7Z7SLq9jt/fJqjutdnORx4AmTS50NFzJIyAY31TXO1HS47aGl21Eijp3553cXml/iItIwJDpdnXsNzo376b3rfbjgb3XswOAbiccyPDSl1EfEBAAe0k1C9tamXRDqadyK2XTleFOcyW5hDLacQ4fK0FwDW32bew/krkyf2eYXDGKV0YD2jdt20naibU+V3fDlbdMZR7PYopGT5iXSObbgxxJaHu3MhB5eaG532HpSmCIu0kjYiIqCIiAiIgIiICIiAiIgIiICIiAiIgIiICIiAiIginVXSwxYMmEFO7gKCHKzmbmQ4gOcGv1Btmr4Njg2Nlcy8kWVxwvL42gOPdSzs4Il077PoopveJ4ywUA2I8Egk6ngbelD7KcAVwiKZzMwERFoEREBERAREQEREBERAREQEREBERAREQEREBERAREQEREBERAREQEREBERAREQf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l-GR">
              <a:latin typeface="Calibri" pitchFamily="34" charset="0"/>
            </a:endParaRPr>
          </a:p>
        </p:txBody>
      </p:sp>
      <p:pic>
        <p:nvPicPr>
          <p:cNvPr id="38924" name="Picture 12" descr="http://www.axd.gr/images/drr-1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0625" y="2357438"/>
            <a:ext cx="2695575" cy="2162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9 - TextBox"/>
          <p:cNvSpPr txBox="1">
            <a:spLocks noChangeArrowheads="1"/>
          </p:cNvSpPr>
          <p:nvPr/>
        </p:nvSpPr>
        <p:spPr bwMode="auto">
          <a:xfrm>
            <a:off x="395288" y="6216650"/>
            <a:ext cx="5286375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l-GR" dirty="0"/>
              <a:t>ΜΑΡΙΑ ΛΑΓΟΥΔΑΚΗ / ΔΑΣΚΑΛΑΚΗ </a:t>
            </a:r>
          </a:p>
          <a:p>
            <a:r>
              <a:rPr lang="el-GR" dirty="0"/>
              <a:t>ΚΑΘΗΓΗΤΡΙΑ ΠΛΗΡΟΦΟΡΙΚΗΣ </a:t>
            </a:r>
            <a:r>
              <a:rPr lang="el-GR" dirty="0" smtClean="0"/>
              <a:t>ΠΕ</a:t>
            </a:r>
            <a:r>
              <a:rPr lang="en-US" dirty="0" smtClean="0"/>
              <a:t>86</a:t>
            </a:r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- Στρογγυλεμένο ορθογώνιο"/>
          <p:cNvSpPr/>
          <p:nvPr/>
        </p:nvSpPr>
        <p:spPr>
          <a:xfrm>
            <a:off x="285720" y="357166"/>
            <a:ext cx="8429684" cy="500066"/>
          </a:xfrm>
          <a:prstGeom prst="roundRect">
            <a:avLst/>
          </a:prstGeom>
          <a:solidFill>
            <a:srgbClr val="C00000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r>
              <a:rPr lang="el-GR" sz="3200">
                <a:solidFill>
                  <a:srgbClr val="FFFFFF"/>
                </a:solidFill>
                <a:cs typeface="Arial" charset="0"/>
              </a:rPr>
              <a:t>Πληροφορική </a:t>
            </a:r>
            <a:r>
              <a:rPr lang="el-GR" sz="3200">
                <a:solidFill>
                  <a:srgbClr val="FFFFFF"/>
                </a:solidFill>
                <a:latin typeface="Arial" charset="0"/>
                <a:cs typeface="Arial" charset="0"/>
              </a:rPr>
              <a:t>Β</a:t>
            </a:r>
            <a:r>
              <a:rPr lang="el-GR" sz="3200">
                <a:solidFill>
                  <a:srgbClr val="FFFFFF"/>
                </a:solidFill>
                <a:cs typeface="Arial" charset="0"/>
              </a:rPr>
              <a:t>’ Γυμνασίου</a:t>
            </a:r>
          </a:p>
        </p:txBody>
      </p:sp>
      <p:cxnSp>
        <p:nvCxnSpPr>
          <p:cNvPr id="7" name="6 - Ευθεία γραμμή σύνδεσης"/>
          <p:cNvCxnSpPr/>
          <p:nvPr/>
        </p:nvCxnSpPr>
        <p:spPr>
          <a:xfrm>
            <a:off x="0" y="1427163"/>
            <a:ext cx="9144000" cy="1587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10 - Στρογγυλεμένο ορθογώνιο"/>
          <p:cNvSpPr/>
          <p:nvPr/>
        </p:nvSpPr>
        <p:spPr>
          <a:xfrm>
            <a:off x="5286375" y="71438"/>
            <a:ext cx="3000375" cy="1071562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l-GR" sz="2000" dirty="0"/>
              <a:t>Κεφάλαιο </a:t>
            </a:r>
            <a:r>
              <a:rPr lang="en-US" sz="2000" dirty="0"/>
              <a:t>2</a:t>
            </a:r>
            <a:r>
              <a:rPr lang="el-GR" sz="2000" dirty="0"/>
              <a:t>.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l-GR" sz="2000" dirty="0"/>
              <a:t>Το εσωτερικό του Υπολογιστή</a:t>
            </a:r>
            <a:endParaRPr lang="el-GR" sz="2000" dirty="0"/>
          </a:p>
        </p:txBody>
      </p:sp>
      <p:sp>
        <p:nvSpPr>
          <p:cNvPr id="22534" name="7 - Θέση αριθμού διαφάνειας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BA7CB3FE-E370-4334-8D52-A0CE2D927B48}" type="slidenum">
              <a:rPr lang="en-US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12</a:t>
            </a:fld>
            <a:endParaRPr lang="en-US">
              <a:cs typeface="Arial" charset="0"/>
            </a:endParaRPr>
          </a:p>
        </p:txBody>
      </p:sp>
      <p:sp>
        <p:nvSpPr>
          <p:cNvPr id="12" name="11 - Στρογγυλεμένο ορθογώνιο"/>
          <p:cNvSpPr/>
          <p:nvPr/>
        </p:nvSpPr>
        <p:spPr>
          <a:xfrm>
            <a:off x="285720" y="1142984"/>
            <a:ext cx="8429684" cy="642942"/>
          </a:xfrm>
          <a:prstGeom prst="roundRect">
            <a:avLst/>
          </a:prstGeom>
          <a:solidFill>
            <a:schemeClr val="accent6">
              <a:lumMod val="75000"/>
            </a:schemeClr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l-GR" sz="2800" dirty="0"/>
              <a:t>Μνήμη </a:t>
            </a:r>
            <a:r>
              <a:rPr lang="en-US" sz="2800" dirty="0"/>
              <a:t>RAM</a:t>
            </a:r>
            <a:endParaRPr lang="el-GR" sz="2800" dirty="0"/>
          </a:p>
        </p:txBody>
      </p:sp>
      <p:sp>
        <p:nvSpPr>
          <p:cNvPr id="14" name="13 - Στρογγυλεμένο ορθογώνιο"/>
          <p:cNvSpPr/>
          <p:nvPr/>
        </p:nvSpPr>
        <p:spPr>
          <a:xfrm>
            <a:off x="285750" y="1928813"/>
            <a:ext cx="8501063" cy="4286250"/>
          </a:xfrm>
          <a:prstGeom prst="round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l-GR"/>
          </a:p>
        </p:txBody>
      </p:sp>
      <p:sp>
        <p:nvSpPr>
          <p:cNvPr id="10" name="9 - TextBox"/>
          <p:cNvSpPr txBox="1">
            <a:spLocks noChangeArrowheads="1"/>
          </p:cNvSpPr>
          <p:nvPr/>
        </p:nvSpPr>
        <p:spPr bwMode="auto">
          <a:xfrm>
            <a:off x="714375" y="4500563"/>
            <a:ext cx="7715250" cy="1477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l-GR">
                <a:solidFill>
                  <a:schemeClr val="bg1"/>
                </a:solidFill>
                <a:latin typeface="Calibri" pitchFamily="34" charset="0"/>
              </a:rPr>
              <a:t>Η </a:t>
            </a:r>
            <a:r>
              <a:rPr lang="el-GR" b="1">
                <a:solidFill>
                  <a:schemeClr val="bg1"/>
                </a:solidFill>
                <a:latin typeface="Calibri" pitchFamily="34" charset="0"/>
              </a:rPr>
              <a:t>Μνήμη </a:t>
            </a:r>
            <a:r>
              <a:rPr lang="en-US" b="1">
                <a:solidFill>
                  <a:schemeClr val="bg1"/>
                </a:solidFill>
                <a:latin typeface="Calibri" pitchFamily="34" charset="0"/>
              </a:rPr>
              <a:t>RAM</a:t>
            </a:r>
            <a:r>
              <a:rPr lang="el-GR" b="1">
                <a:solidFill>
                  <a:schemeClr val="bg1"/>
                </a:solidFill>
                <a:latin typeface="Calibri" pitchFamily="34" charset="0"/>
              </a:rPr>
              <a:t> </a:t>
            </a:r>
            <a:r>
              <a:rPr lang="el-GR">
                <a:solidFill>
                  <a:schemeClr val="bg1"/>
                </a:solidFill>
                <a:latin typeface="Calibri" pitchFamily="34" charset="0"/>
              </a:rPr>
              <a:t>είναι σε μορφή μικρής κάρτας τοποθετείται πάνω στη μητρική πλακέτα</a:t>
            </a:r>
            <a:r>
              <a:rPr lang="en-US">
                <a:solidFill>
                  <a:schemeClr val="bg1"/>
                </a:solidFill>
                <a:latin typeface="Calibri" pitchFamily="34" charset="0"/>
              </a:rPr>
              <a:t> </a:t>
            </a:r>
            <a:r>
              <a:rPr lang="el-GR">
                <a:solidFill>
                  <a:schemeClr val="bg1"/>
                </a:solidFill>
                <a:latin typeface="Calibri" pitchFamily="34" charset="0"/>
              </a:rPr>
              <a:t>και ονομάζεται κάρτα μνήμης. Κάθε κάρτα μνήμης έχει συγκεκριμένη χωρητικότητα  που μετριέται σε </a:t>
            </a:r>
            <a:r>
              <a:rPr lang="en-US">
                <a:solidFill>
                  <a:schemeClr val="bg1"/>
                </a:solidFill>
                <a:latin typeface="Calibri" pitchFamily="34" charset="0"/>
              </a:rPr>
              <a:t>GB.</a:t>
            </a:r>
            <a:endParaRPr lang="el-GR">
              <a:solidFill>
                <a:schemeClr val="bg1"/>
              </a:solidFill>
              <a:latin typeface="Calibri" pitchFamily="34" charset="0"/>
            </a:endParaRPr>
          </a:p>
          <a:p>
            <a:pPr algn="ctr"/>
            <a:r>
              <a:rPr lang="el-GR">
                <a:solidFill>
                  <a:schemeClr val="bg1"/>
                </a:solidFill>
                <a:latin typeface="Calibri" pitchFamily="34" charset="0"/>
              </a:rPr>
              <a:t>Η απόδοση ενός υπολογιστή μπορεί να βελτιωθεί αν αυξηθεί το μέγεθος της μνήμης προσθέτοντας και άλλες κάρτες μνήμης.</a:t>
            </a:r>
            <a:r>
              <a:rPr lang="en-US">
                <a:solidFill>
                  <a:schemeClr val="bg1"/>
                </a:solidFill>
                <a:latin typeface="Calibri" pitchFamily="34" charset="0"/>
              </a:rPr>
              <a:t> </a:t>
            </a:r>
            <a:endParaRPr lang="el-GR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22540" name="AutoShape 6" descr="data:image/jpg;base64,/9j/4AAQSkZJRgABAQAAAQABAAD/2wCEAAkGBhQSEBUUExQVFRQWGBUWFBYWFRUYFBUUFRUWFhQWFBgXHCYeFxwjGRUUHy8gIycpLCwsFR4xNTAqNSYrLCkBCQoKDgwOGg8PGiokHCQpKSksLCwsLCwsLCkpLCwsLCwpKSwsLCkpKSwsLCwsLCkpLCwpLCwsLCwsKSwsLCksKf/AABEIAMIBAwMBIgACEQEDEQH/xAAbAAABBQEBAAAAAAAAAAAAAAADAAIEBQYBB//EAE0QAAEDAgMDCAYECQwABwAAAAEAAhEDIQQSMQVBUQYTImFxgZGxFDJSkqHRU3LB8BYjQmKCorLS4QcVJDM0Q1Rjc5Oj8Rc1RFWDwuL/xAAYAQADAQEAAAAAAAAAAAAAAAAAAQIDBP/EACYRAAICAQQDAAEFAQAAAAAAAAABAhESAxMhMUFRYXEEgZGhwTL/2gAMAwEAAhEDEQA/AKxoUbajTzZjWQpbUDaP9We5cJoZltJ5mW63nsVicWAAPVIERaCDEm2vahG7e1Qq8giD4qlyJ8DtqdOYgW8SOCk0WhtNrhfj2O18LHuQH4mBAHfvQMHihzYEdWvaFVOhFjQdcplbFFthvHWVBwFF7tXON4gWFrd6mO2LUfAzEN4ESUY8j5ZVYmvmcZ4KNzZzdG9u8nXd4LWYfky38qXHrVphdktbYNA7ArQ8Sm2O6qXUy4ZRnZYi8TG/RboBVNfZTnU3BnRfEsPBwuFga+38SSQ6rU4ESR5Jbdg3R6rCcAvHn4t7vWe49pJWs5EbZMmi4zN2Sd49YDuv3FZayenByXNCUjbQugIYJRKVOJXDpfq8540ULKuZV01RxXWuBXcA2EgE+EgFcOxDCE1zUQpj6gC6CQLmJuVcqVzu8UPnzvRQD4XIXWldhAAHIbkZ6E5ctsYJyGUQpjk8mAJwQnNRnIbgnkwI5YknkLqMmIM1Q9uPig48I8wpjVAxR51pYR0Tu3mDKiK5KozHpxIgfBGo4R5i3ir7D7Ma3RoHcptPDLWgxKVuxy7W3YpeD2AxujfFXFOijspKqHwV76bKQzOIaNJVA7liQYFJpG45jp4LQ8o8Nmwr+qD4FVw2RSOCLm0wahpmIZJnJqDvM7lUUrFJ8WQ6fLV+6kzxcpFLljV3U6f63zVZsvkvXdUp58LiObLmZyKNSchIzEdH2TK23KHkTh20m+hUMW+rnGYPo1CMkGdWC85VoomeTKqlytrnRlPwf81R47Y5rVHVCQ3McxDWmJ3xJ3696vMPyOxX+Drf7LvkrCjyKxP+Eqf7R+SeIWZWlyPJ/vP1P4qz2TyYNGoKgeC4TGanIBO8dIX+a0g5GVw2ThngD8xEZyddE8yY1nJu8EnFNUwI2et7bP8Ab/8A0jMdWj+sb/tj95Vo2tggYNSmCDeWOt2jKiHbeB+lpn9B37qxX6XTi7UQy+hnYepP9cPcHzT6YqN/vh7jfmqfa+Ja8B2HxlGkMvqmnOZ06noEjduUjD7cwopsFSsxzw0B7hSfBeBcjoaErXbXoMn7LF9eoP75vuM+aBUx9Qf3zfcZ81CqcosHueP9p/7iiVuUGF3H/if+6mopeBWTam2Ko/vWe6z5qJV29W+kp+635p2CwXP0+dpU87C5wD7AdECW5XRvMz3LlbYr/ox40/mqCyDV5R1vbp+635qJU5VVxvp+7/FSq2xKn0Y8WfNQ6nJ+qdaZHWCye6SkA0cuMQPo/d/il+HeI/y/dPzUF/JusHGGOLbRJZPXoVc8ldkvpuqGoyJDcvq8XTGvUkACny7q/lMY7szD7Va7F5VDEVObLMroJF5BA17FmuUjIxLwLafshVNPaDqNTMyJgi4mxUOEWO2eqFwTCvN/wvxHtD3Qnfhlifb/AFR8lO0vY8j0Q0zwKacO7gV57+GOK+lPgPkufhfivpXfD5I2kGR6D6I7gkvP/wALMV9M74Lie0hWegtUbDstHAkeBt8IWRPK6u03LPd+Su+TO2jXdUDgA6zrTBtBN+wLNQcey0y9bTRmNSYEZgVjEymjCmk1iO1qAIO2ac4er9QqNye/qaXY1T9quAoVJ0ykbrSNTKreTFQHD0iNPk4ql2KXR65gQcrY05uif+MD7FYYdh4eSgbNuymf8ulPcCFY4ekReR4fxWj7M0S6bOpHAQKZtP8A15qQEhgcY2abuxZ3J+KPYfIrSYr1HdhWfaQWEdvjePNNCZ5JW2Y8kkV6jRNg0gtHZdB/mqp/iq3iFU4DbtRrHAuDxmsXT0bDoj770VnK1odD8kcWuJPuwoc0nRtsyxy4/lFm3ZFU/wDqq3vJp2K+Y9Jre8PkgM5XUeFT3QPCSFY4HbFKp6rrnc6zvBVaZm4tdogVdhv/AMRW8R8kTZOBNN7i576nRMZiDHSbp4qzxBQ8A8CoeGU/tNTJIHI+s9uHeadI1Yr1ugXBsAkXJMjUCytau0MSXZvRTpEekNy6zMZYnrQuQFQcxWM2NatHvo1XYNPnA8VaoipzpbmeWkyXZYJgCTNhuQIkiXNaXNyuIktmcvG41QjRF+Km5ukOw/YgNHSJ4NPxskMz+OxNW7W0CRucKrGntAIsiYCs9xdnp83pHSa6deGiPtDBsqEEucC2Yyuc3WJnLroEzZ2F5tgZmL8ojM7Ukkkk+KBGI5SH+k1O0eQWexh6XctByh/tNT632BZ/Get3IGAXVxdSGdCcAuBPaECFC6nQkmB6HjsDSrMLXhvUbSOsFUOw9muw9fM6Mvqy0zIcQJI3bvBMDa3t/qo2AwlR9QNc+AZnoxI4SsYqlRdPs2TTCk01B2dVzMa4+t6rvrNs74hTs4GqZQdqRrRYXPl2qFUrlxyi28xqB/Fdr1sjbRJs0busnqAuexVRLZC5SPzUKgN4aZjjEho4cSeED8oKPyPf/RGdWb9oqVtDDxhaszJY7XXiSesm58NwVfyOd/RQODnec/aqINng/wCVKhSYGkPOXfkfvJjdxsrN/wDKeyC11CtB1/FVd/YFgcLVoNxTGvY5wqUjTNh6xqNM9I2EZksVjH4Y83SYalO2USHFlyYaRI42dMbiIhRKckaKKZuXfyn4UANOGqgXIHM1o6UydL71IZ/LPhmsnm6oYLTzVSJ7SvP8FinFtU1BlLh0JGhBndoADB7UPau0mUKdJtXC0Krwcpcc0kuaCH2a2xMi5J6J0ThrKbxFLTcVZ6F/434N4IDatxupu3oNH+U7BTpX76RA+JXnw5QsdDGYHCFx0GR3mHCPFUeLxGeo4FjWGnOdrQ6GgWM3Nri60ZCLksw9g3KXFxkZYBOWGglxHUZ0GU99vhP5PfSGi9KmSAQRUbfSxDnAgwRYjQyspsvCc48S1joyuGYuAjOGkADUHN8CtltDbppBjKZDs2dwLgXZOgxzaYJAMtLS0kzMnVZ8XTNYylFWnRAxP8muRj3mqQGhxF6egtpmNpi++QqwciqkAtrEPABLTTEg8NxkGQQVr2mm9rcVWYHucAXhshrnAjL0SYMWEcBv1R3vB6QjpEu0vJDZzdcrJVdUbPUnV5P+TFM2lWpNiplqhurhLagA4tdY+Mq22XXFQktgywxI6xqF3bezOeqNObLlbuGuYnr6ktk7ONE3dmkQLRoR1rdN9HPLGrTIvJmiHYN4dR54c/VlgIaPWN5JgQUaps6n/wC2/wDLT+ak8ga0YZ5Npq1bH65tZFdsZoqNeK1WzzULS55aZnowTAEmdNyqzMn4UANpgNyAAAMmctvVkaxouzZ/cPJIukt7UPNZ3akMzOMwTS9xOCzmfW5xgzdcTZStjUAwPijzNxbMHTrexRto4NtQzne0gEDK5zRfeQNdy7gqWRgZmLsoaMx1MbyiwMNt0/0ip9YqgxfrK72w78fU+u7zVHifWQAMLoXAuhIBwT2pgRGpgPASTgkgDaMq8SB3hSqdVpeyHNJvoRN1j3Ydg1f8B8ymdFpDmvOYXBtqNNymirPQcIxzHv0yuIcDOhIh1u4HvKLUcReZJsOsoWBxGek15tLWk8LgEolDpHMf0ezj2lIArGZWyXRqXHzQcIw1CXumNB1CZA7dCeuBuQ8TU5x/Nt0B6R3E6x2CxPXAVnSYGiBoExAsfSPMvv8Aku8lQcjHfiCODz5NWlriWO6wfJZfkcfxdQcH/YPkgCDWp5ajnST0iJk2F4jgpuEPrTwnq9YfxUjbWzG868te0dBjgB7WRheDwMklceA14bf1CCDa5fmjS6TNtPySdh7UDGtY6QSYYROVhabk36QcLX01CDynxzK+FdUpGoaQxNMtAOegwlhGUuf088REWgiVOwdKplmlh6j5gOgt6LSQ01OiNN176qt25splHCPa0h5bUokOfVIqXc6ctPSoPzjdvesoNKdfkc1cL/Bm8PSp13MDHvbVBmR23I6x1Ky2vs92Hq1HNfnqublfAEHOW9l9Ae9VbqrqbqYpsaDmu6B0psA48IJUvG4jna3N1ugCXZqjeqCJ6jbS8ldXFUzm5sPszCPp4qi2oZcSHWNhLXwLaxlV1tx/TpHS5+LdyzuxwKWIo5LjnMozDc4ObMDf0iY7Fo9vURnoht+lAJvctsueSSmvwbx/4Zpdj1v6JRblc6bWBgHi6L6Zj3XkJVKT2dGoMrwXSLi1i10Ove4n83qVdhnkYOg5ouMwzRJAIAMG0KFsXa3OOqNe4l4cfWMkgAce77ykqbv6/wDSndfsv8LN139zfNyCNrU7gg7wdOIRPSGteS4gABtzoLuUHk4KNXFvbZ7crzB3Q9omPvqtznAcncKPRHtyGswvfFMww+udXE8f2etdqbNZH/l3/Kz5rSNpMpPe1gDWyIAFpIk2QnmnuYARcHpWPHz8U7AZRtkEZYA6OuWALdyaXdF3b9i6H9LuKEXaqRlBiMCC4n0Npkm/ONvfXvUvZNEMa4CkKV/VDgZsLyPvZT8zd7A7rIOiEyLwIG4cBATEeebSM1X/AFneZVNiPWKtcaZqO+s7zKqsQekUDGBdC4uhIQ4IjUMJ7UwDBJclJAAGyTvKuNkUmB01Gl3Abp61KwewOAgcXK2w2yWNPtHr08Fk5X0aYpdk47TDoaGOjfoLbh2KZi8blaMvrO9Xq4k9ijNpImDw3TLzO4Du3Dqm/b2JoTJuAw2RvXv49/Xv71PagNKOwqhDnCWnsKyXJW3PDg4fb8lrwZCx/JwxWrj84ebkg8ETac87U+sZ+xT8JiJacwObo3neXEHceq+gjrCgbZr5a7hFiRPgIRaGLgANFzAkEiRY33dd0NWOLouMJgzWJYS8MY4Zng5YLicgMay4ERxG5Z3GsrVOfezM5mbnSB0mhrHGXPDriM7d0XKl4fGtpVjzhzdMOADyCWalrHAHcbKT/OTC0EiBq2zZDTOXpb7WnqUJWy74KgbOrgQ6k+QRPQdvg8NYMq1wnJqQC+niWHf/AEYxu0vdWuDr5W5SOjfo6ZTGo4amfHevRsE2iWNzkRlbHSPD/pZz1pRfRcdKLV2eWfg9TY5hecU2T0ZoZdCJ1nyOqNyhow+mLwCdTBswkT4LYcsnNHMxHrO67dHisvyvcTXA3yDpGtHWO/4p6c8+WEoYKgmHeG4GmCTfS7iQQHEgxMgyDfTJ1rGViWOdVaSDmsYIuOB0Njcda1tAzg6Q3gugfoEfJU+HMtECSdREg9y3wThf1mcdRxn+yIFTbpxDSXQ2AAY0sCS7tubfHetRyNqUDifxQqB/NOzZ9IzM071k9p0TzpaN7bDiATb9YeCds7HBgyQA64BInwm/cb+aSeL5E0pLjs9JrVIrPN92n1QmtrkvMugW6USTHZuuqLk7S/ozCS4khrj0jqQCY7yVOLG9fi5WZBXm5Q36HeT8EN1Mfcn5oRpjr8SgZLqVbHpk20IMdhUV7tbz19wVXtDChx9Z7dfVe9u4cCh8nKpOFDnEuJL7kkmziBc9iQGMrnpHtPmq2t6xVg/VV1U9IpjGrq4upCHAp7ShhPCYBZXE2V1AHowanEBupRW0ifzR8U9tEDt471nRdgekdBC7SoEEEG879I32R3KPXeAIkgmwIi3XdOhWWbaw61IYVV0cQLfJWNOqPuCixkgFY7Y5jF4gdf8A9j81q6leATBsCd+4LA8mNoOqYyq52rmuMbh02oXIiy2nSYaxzmAYvMQYtdAqYQAg0zHCLhxLSW2iNQO5M5T1XZ8rdSAR9pPcCpeErZabC4gktblN5jh1n5HjZSY4opsC3K5wJazKRPRm4m1zberbDvaQQ2pOUb2tBvCk0aJqZpaIBbJ6PSme8aeaF+DdNxOcOPCHtHbaFLZSROp4poiXa3c4vHRsNJFzpwR6fKR4ABxDYEAXbOh3RpaJ4lVTOSlLe1x/T+QRanJSiGu6JBaCbvMWWcqfaNI2umXNTbmcQ6oxzczS6YJABGYttOkoG0MJma3NVY05iWZrnNzTgWSPWkuBjgFX7NbzeXm82V12w90AamRmE6cCo2M2w91So7JTPNuIkzJ1EiBwCUFdOA5OuJFnUp5KAZmz5ZAI9UjKdGwCCDmF9bKpwZgjiB9iusHinOp03uhucWi/rbhrvtCo+T9EFzyQCMrIkDrWunqudxa6ZlqaajUl5RGxVIucIMOGh1F9QRvCFXoA2qDKeP5Nt4du74Uja7A6oBTOUAdLLxnwTGudBzOzWjQA/DVbGRpdmUS7DU2hxb0W3bBOg4yEGhhqrnEONVoG883Bv1NT9mNf6NSDCGnIy5BI9Vu4EIFDFVnuc0OAIv0qL22NrS6+hQBKds930tT9X5KHhsLUc7pGq2IPrUyHXPRPQtp8VJ5uvvqM7mO/eUbC1Kr3esQBGYOokSDNmnOb2QATHOgnsPkFF2BbAt+q8/FyLtR0B3Y7yQdlmNnt/wBNx/aSAxhch09kVntzspuc0zBAnTVdeVuOSzHDCMIy3zG8z6x6kNpdgYJ+zKrdabx+iUF1MjUEdoK9Z55/s+BH2wmnFD8qmfdzeUotewPJk4L1F5wx9ZjP0qcebUI7NwLvyaPc4A/ApgeaykvSfwWwZ/IHc8/NdQBYlCc4Bdq1TuVZU2mJy0hzj+M9Bv1nfYFllfRdeyXXxAA6RDRvJsqfFYg1SAwENH5RF/0Z9Xt1Ur0EuOZ5zO46AfVG7t1TywDTTq1J7E0DBUyQLn4qfgKFRxBBLG/E9yrm49jawa94b1ETHadJV+NoU49dveQFE3XA1yU23+UBY80WHK4AEusDe4DJtKz3Jinlxd9XMdrrqCj7fotrYp5b0rNFjqQLQR1lP2ZTNPE0mwMpY8Axc6k333EdiIzV4mr/AE88NzwP5UgZ4mCWiTwYCSSj4LENNFoN4AABA1E8Y3fYhcqGzUaMsgsJceoEwPNV+FkhgHAiA7LfX7VbVsyXEbLzZhzElzi1wDQb5WuudBmGgjxU1tNs/wBYffnf1vVbs6s2m3LUBLiAbX7ZgiVN/nOn7LvdNuP5XFQy0EexjhJqGIa31wNNAL3me+ydzlJjaga8GQBckiQeiLm03+KbSxVIskbiOiZzCIh0ZjAA8lEr7bpOLmc2SSIiBA4GZ65708bFlQ+tjmNaDDoaZgMgwZFw64HSbdCr7Pa7O5j3dPpOYAHGZAM+zd3BQKtUmoQbtsCJaBlmYHw0VpSqt1a9rCLSA0uLIDYANyURSXkcm32gdPF06dNlNzrtsQeBsLQRJBO7iVT0cS5rX3gQJEwSANB3kq12hgsK91V731mEtaKfRGUOBAmoT+SWiLDVVeA2fUrMdzQzAEhxM75ywd9pVxSXkiTbDbOipTdFnAxr3gormva4DI57TN7SOHaN1+CzZ2i+m+IAcwluh1Bi99UepyhxAAJMA3By6gGLTrcEKiKRvMFXLKDIBPRaIkA+qOJUyhXLgCZHUYPkVX06tP0dhrZcpDPWMDNlB4qc0ACAAANAExD6hjeob8Wc2WN+uYeUyjuURuIpGrAymoN2rhb5FICFtl3Rf9V32ptC2zx/o+bf4pbaZLKmg6LhJ438VyvbZ4/0m/shAGKK9D5NCMJS+r5uJXnbytTsnaFAUWBxqZg0TqGz1EFRqdFJWzUvcgueOI8VnNo7XZbm2ZuOYm3COkoOM2qWxlYHAgEnIbOi7dbxxWSjYNUa1xUPGYJlQQ9ocOv7Dqsi3aR1ub3HSBUr0yofVY+N5Obz0VY0Bank7Q9j9Z3zSVacafbj/wCQfNJPn2GJqMXsPE1ATULG0/ZY8G355F3dggImHo06bYb5JjsQTDRN9G7z3IjcDvffg0afpHf99VfIcLkbUcXWYBG914/im1clFhc7x3k8AjV8Rltv3D76LK7cw1esypUaHObTPSjRrdJ7JhNNXSE0+yFj8WK75sItEotbGQ3KLk6Dh2qhw1bKQfFXVATJA71M/pcVY+hSaT0g31g45i4SBrlLdHDcrzHPb6Xhy15c05zB3FwM23SqQ0eKdhqJ9Iou3B4HisVzJHTbUWW/Kd8Bp3Qe+4hveUTYtP8AEiQJvOmu9d2/QzBh9nMe+0fFF2DTikQdxI77a/FbpcnM5XFL0HdSEaBedmZ3r0ohC9BYTORs/VCozPOw48Ve7eGShhqQbHQD3H2nHd3SfeWqbgWew33R8kXmm2kDoiGy0ER12sR8UDR5mGngVIwlKoHtc1jyWkOENJ0M8Opem065GhgfmgDyC4zEP50ujo5QBL3kk9Y0AHUmBQ1sRRxFbmmdNmV5e6TEl2ZrQerMfsT8PsJ7DFKo8A7pdbsyn7Ff4d7WAhlNjJJJDQBJOpO8lG9N+t3OjyUl39PP9qckXtqsExnDiX1HZWyLuubzF+N0ynsGjlf+NNUtY8gAOa1pGhBPrCVdcrMe0VqR5mm7KC485Li6ZbBk6b+0KFQ2sazKw5ulTDaTzFNgbJiL8VRDNDhKAdQpguc3osu0wfVCk0aWVobJdA1dEk8TChtwxfRYBlsG+sXR6o9kgqThaRaxrTEgCYLiJ3wXXPegQ8qN6KM+fM/f0c3Q0jRSHFV9PAEVi/8AF5YO5+edBvy7zuSAibQcS54E2Y5wI1kB0Dt39x4Lu1LYGP8ALpj9lD2zWLKb3gNsN4M3GU7+DjHaU/lEYwcdTB5JDMRU0RaVQAXEi24cECporPF0aLKf4t7nPLnAhzRAZAh08U2BDOIHWPD4ozJIno7vygB3iVBFEcfgUn4WOPgUgLLKbDoxN7ti+/Xcq/FNAeW5jA37u5cw9LpAbvvxUh2HaXZbdUJdDXJEGXj8F1HOyutJLJex4s9Sw+FFMe086uOv36lExeN3N1O9OxlV7rNY/Lxym6gR9/sWc5tukVGKXLGsufvdPw223YR74gsqtLKjdxBBBnxKDXxAZ2+Sr3mblZqeL4NcMlyZ9mySapH5E68RuHarulRDQABZcGJZMSB5Ixb1onJvsqEUuhrntGsDthGq16YFMNe0uFRhIHbBUnZ2zw+7gY3Xi6qdsua2q1tPNALS4kmLEG09mq0048WZ6kuaL3bVQNDC42k29ogWCoTtupTdDSLetIBBJvHxV5yjqBlEPcJEnJr60OA+IKw1OtJJOpuVuc5fu5SVZ1HVDRr1/FIcpK3tN90KkNcJvPoAvhyjre0Pdb8kvwkre2Pdb8lRc+m84mBofwjre3+qz5JfhDW+kPus/dVBzy5zt9fNIC/PKCt9KfBn7q4Nv1vpXeDP3VRh/X5pc8AgAuPxj3PJc9zid5PwsjbK2gGCsHSc1JzR1E8ZVdUfJXGvgHrTA9Ge9wpMyh5s31Ghx9XgVJw5ORuac0AmQAZI3gaFZl/LRrWtDGEkWOaANN0SiM5asgSx874yxPVdAGjLlX0HVDWMtqBgm5LMhuIiBmVW7loz6N/i35puz+UdSq90UgWgE+tBibSTZICFt3FzUqM4Bh7ZDftKuuVhjDR+c0eayOJxPPYgOiMzmW14BavlmYotEzLh5GR3IGYtyv6rmt18FQxcdoVoKJ/7OqiUbLjKhr3Zj9/uVyPvoiGnbf4SPFMjhfs/in0S+TtSoTmJglxkktGupgjRcDWkzljowIM9KNTM/fgmuH3g/wDS45txv8D5JgHptZF3EHhkn45gkoxb97pKcUPJnoOKrviMxvqqnH4rm2kD1oMdSNtDHBkxdx06usqkcSbkyTquXLg6cSOzpAE3JHE6ojcOPvKHhmxLeBt2G4Ulpi67401ZwytSoG+g1rSYFtO3cpmzqBflA139g3qBWdmdF4b57ytZsrZoo0sz5BIzGdGjUDwUakVKjTTbg3ZzFVhQpZjoLNFpJ3BUOA2W6vnrPE+sWiLF0W7giVqhxlcNBim3TqbvcesrU0aYa0NbAAEAIDs892ltmtXZkewRINmum09fWqzmSNxHivVnU+vzXPRp1uq4FR5aKBN8pPiiDCn2D4OXqAw6NTw6Ao8r9GP0Z8HLrcMTpTPg/wCa9QrYIHX4Hz4p9LDsb2oCjy5+EcBJpEDrD/mhZf8AL+D/AJr0vbbYoO7v2gstlWOpq4ujaGlkrszoB+j+D/muZD9H+q/5rRc2nNYs99+i9j6ZwUH/AEX6rvml6LU+i/UK0wSzJb79D2PpmfRKn0f6qXoVX6M+6FqGJ7r7kt9hsIyn831fY+DU04GrpkPgIWrypZEb7DYRlm7NrahsEX1b80eph8Q+zy53DM+Y+K0DKXFJ1II32GyjP0NjOkZ4A1sbnqVh6GR6pkcDf46+anlqY5ql6smUtKKIDmRqCOy4+w/BNdB3tPbY/GCp8pj2tKpar8kPSXgh80BqHAHh/FDOHbucO8R8QpRwoHqmOwkeSG6k7iD9ZoPxEH4rRaqIekwPojvu8JJxafZb4u/iuK80RgyzNGdSU04Tr+Cpn4YDKGVXucQLA6TusVNp7CqvbDqhaOBJce+6ww+nQ50raIO1cQAegQdziAYHVK7hamZsxlHaTJ3lV9eu9pNPMcoMRusUVj11RjxTOZ6kovKLplvs+iSQATOp7vuFL2rt6tUmk6q54kB19TwVZ6Q9sZDDiYFgde1SsTgsTTDqhdTMXJgE8BFlM01IIyTjz2WmzWVqTSGOAm50m2moUwbTxQ0qfs/JZHF7cxFJ5Y4tka9ERpK5R5S1yQAW3/NWOGp3Z0Ken6Nh/OmKOtTwgeQQ/S8T7Z94qtFPHXtStrpwnihek4z2af371GM35/sa1IFv6XifbPvLvpmJ9s+I+Sp/S8ZIGWnJ+/tI7DjiJDKfiP3kYz9/2Pc0yea2IOrz3OjyTMlbe8++VW1sZjGszllPL5XjTNxsiOq47LOSnETu095GEw3IFhVpVnCHOJHAuMIY2c/q8VAw+MxjxLW0j3ie8ZrI4fj/AGKXiP3lL05fB7sCSMA/q8V0YF/V4qMDj/ZpeI/eXQzH8KXiPmjbl8DegSRs93UnDZzuLfiovo+P40h4LhwmP9ul8PkltS+BvQJf83u4j4ppwbxwUR2H2gN9M+59oQH4zHs9akHDqbP7JT2pfA3oFg6g8bvBDdI1Vd+Fr2mKlGO8j4OCl0OVVF2st+sLeIlS9OS8FLUi/IQvXecUlhp1BLSD1tIQ6mEI0UFgCU0lJzetMLOtAhEJjmrpTSUxDHM+8oZsiOPFDe5WhHC5JCL0k6FYfkzTGQmBM6xfxV6EklvLs4TCbV/r6n1ikxJJbxEybub2hajbX9nd+h+21dSU6naFHoyPKn+1P/R/ZCh7O/rW9o8wkkmv+Sj02jo7tco1ZokW/Jb5JJLBDAVGjnKdt7v2Vas39pSSRLwCK3aQ/FV+0eTD5qXhfUZ9VvkEkkn0NGe5Mf2iv1WHZm0WoSSVT7EhJ7UklAHVxySSYCK4UkkACrUg4EOAPaAfNedbbpBtUgAAdQhJJaaYiFRqlrgWkgzqDB+C32EcTTaSZMDVJJZ63g6dHyBxug7VFSSXMzoOwmuSSSBgZTHJJKyABSSSViP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l-GR">
              <a:latin typeface="Calibri" pitchFamily="34" charset="0"/>
            </a:endParaRPr>
          </a:p>
        </p:txBody>
      </p:sp>
      <p:sp>
        <p:nvSpPr>
          <p:cNvPr id="22541" name="AutoShape 2" descr="data:image/jpg;base64,/9j/4AAQSkZJRgABAQAAAQABAAD/2wCEAAkGBhISEBIUEBIVFRIVFBIUExUYGBIQEBQXFBUVFxYUFRUXGyceGBolGRUXHy8gIycpLDgsFx4xNTArNSYsLCkBCQoKDgwOGg8PGjUiHyUsLCwsMzEsLDQyLzUsLCwvLSo0LSwsLC80KiwpLCwpLC40NC80LCksLC8sLyksLCwsLP/AABEIAMIBAwMBIgACEQEDEQH/xAAcAAEAAgMBAQEAAAAAAAAAAAAABAUDBgcCAQj/xAA8EAACAQIDBgMFBgUEAwEAAAABAgADEQQhMQUGEkFRYSJxgRMyQlKRByMzYqHRcpKxwfCCosLxFIPhU//EABoBAQADAQEBAAAAAAAAAAAAAAADBAUCAQb/xAAuEQACAgECAwYHAAMBAAAAAAAAAQIDEQQhEiIxBUFhkaGxEzJRgdHh8CNCcTP/2gAMAwEAAhEDEQA/AO4xEQBERAEREAREQBERAEREAREQBERAEREAREQBERAEREAREQBERAEREAREQBERAEREAREQBERAEREAREQBERAEREAREQBERAEREAREQBE1/b++2Gwl1di9T/8ANLMw/iOi+ufac2279pGKr3CN7Gn0TJrd31+lpZq0tlm6WEQWXwh1OqbW3owuG/GrKrfILvU/lW5HrNE239rjG4wlMKPnqeJvRBkPUmc4fEFibXJOp/cz57En3j6DITTr0Fcd5blGerlL5djpWw/tZYsq4pF4LWZ0BDA/Nw3zHUD06TpOFxSVEV6bBkYXVgbgjsZ+cVy0E2Pdbe+rg28PjpE+OmTl/Evyt358+1fU6LHNV5fj8HdOqa2mdwiRdl7STEUUq078Di4vkehB7ggiSplmknkREQBERAEREAREQBERAEREAREQBERAEREAREQBE+E21ms7Z+0PB4e4D+1cfDTswHm/u/qZ3CEpvEVk5lJRWWzZ55qVQouxAHU5Cc32n9sKnw4WkeLhBLVPdF9QAvvWPf0mnYve3F1Ki1GruWU3UXtT7g0xZSPSWoaK2Sy9ivPVVx8TtNbbSj3AW7+6v7mc33429jwxVnK0W932d0VuzH3r9ibS33e3lTFL8tUDxpf/AHIea/qOfU2eJw6VFKVFDKwzB0/7nFb+DPmidT/yx5WcdLHP9ZhNLrc+ek2PeXddsN41u1EnI6spOitb+s168367IzWYmPOEoPDBaw/tI9XaCrYlgbkAAe8euRzy/wA7yQDJR3VqVyAaSnxMt24W4XW91IFzx2BIQAsQDYGVdWrUlKuWMd225e0M6MuF8c5799vsv7/pGBuARmDYj1kjDYKo9zTRmCgkkAnQXPnlnboCZsOyt1KOFVWquKh4DUVLpUo1FCNxBFLZ28WWWQutyDw4MXvVwgphV4KeXvWJutwrr8raG4IzANgbluo3SmuVfgglXGL3exi3e3sr4U/ct4SQWpnxI3cdD3E7Bu3vLSxlLjp5MLB0Oqk9+YNjYzgleuWYsxuxJJOQuTqbCSdk7wVcNVFWi/Cw1+VhzDDmJHqNIreZbM7pvdbw90fomJqW52/1LFgU6hVa9gbD3Hv8vRvy/S822YKaZqppiIienoiIgCIiAIiIAiIgCIiAIiIAiVe2N5sNhh99VAbkg8VQ/wCkZ+pymg7c+1mo11wlPg6M1nqHyUZD9ZPVp7LflRDZfCv5mdLxmOp0lLVXVFHNiFH6zSdufavRp3GGQ1G+ZrpT9B7zfpOZ4/aNas3FXqMzdzxt5Dko7fpI6jp9dW+vL0tNOrs+K3m8lCetk/lWC32zvbi8V+LUIQ/APBT/AJBr5m/nKYr1z89Pp+957tBmhGKisRWClKTk8s8G8+SbS2e5zPhFrm972Av7uunl2kjBbILriFYWemhdTyuhsy30IIv6qO8j+NDdZ6dSV0WJKTjhPp9ito4h0YPTJDqbqRkQfOdD3X3sGItTrWSv292p3Xo35fp0HOAekyK+nIjQ6eonN+njct+orvlU/A7K6BgVYBlIsQbEEHkQdROdb4btJhyHpsOB2sEJ+8U2Jy5suWvLIG97zw2/mJWlwErxae0tdyP6E95reK2jUrNdmZj8zEn+sq6bS21yy3he5Zu1Fc44W7M+Exz0nDI3C40I5jmCNCCMiDcESzr7wZEUqVOkWWzlQLG+oC2sVvZgHDFSPCwyAoEp2N2NzPdStYXJsJflCL3ZTi30RIxGJLMWdizEkkklmJJuSSc9ZgqV7C5NhI61Wf8ADXwk24zkv7mWWxt1K2IIYLxgN+I90pAA8lIzOR66ctRm6rtSjTx659i1Vppze/7Kv/yGb8MZH4zcL1y5nQ6S32Buria78Y8NPxBWYWSxuLgW8RsdQPplNx2furh6DD2l69fMqOG5/wBNMaDu2XlnbasJst6mdZvZr8iG9Q/x1OXkv80+Wv7V1OtfDQtvq9l5d5qQ01dO8+vqa3szYpoN7ClTWuXz4gTTq0mtmXUXUoTmL2I66GdI2PRqrRRa7cVQDM+uQJ5m1s55wGHp014aSBV1sBqepOpPc5yapk+mode8pZfeecMeLiieoiJbOxERAEREAREQBERAESo2zvZhcKD7asoYfCPE+fUDQdzaRK22KlT3SFU6cPiJB/N+064WeZRcbQ2pRoLxVqiov5iBfsBqT2E1DEfaxhxVVUpu1O9mqZKR3VNT62My47ZqVkZKouG5/EDyYHrOZ7d2HUw1ThbNTco/Jh/YjmJd0tNVm0+pU1FtkN49Dzt/2ZxNU0qpqUi5ZWsUJ4syDcXuCSL2zteQQMrDIdufn19Z5Uz1NuK4UkZEnxPIE+qpJsBc9BmZMp7Ma/iHh8WYK2JW44eLMe9YE6C8zFqaVD4SuWVw5JVhoc9SDY3A+IXGsrS1Mc4hzPGdv78l2vRSa4rXwLON8+3n1xlrGTDS2UxuWytfLItcfD0vfK2t8rSdSSlTuQRkRwvrxAEhh5i3wk+8MjK+ptF2ThJOZuxubsbWz8xYHrwj1jKBfPTnaxP9RI3Rbb/6Sxv0X93k0dTRTtVDLx1fXO3TH03WVjOfAu6u8dQ8KYYcBJ+BQWdj5gsTfvf6mT8Ztiph6HBUql8S2ZzDCiD+l7fqb6AXok2qaYIoL7MkWL34657cdgEHZQO5Mr2brO1po7LGEvNlWWpk23nd+SJ1bbDP+KlOp3KBH/np8J+sr6tr5Cw5C9yPWwnk1RymKrUsLsQq/QfWWkox8CBty6h0F88zPjuALsQo+kjNjLqTS6lQTqTa9wnvEaZmw85abH3bqVmUojVG0Zmt7JNcjyvfOwt5GZup7UppTw8+3mWatM5NZK4V2a3s1spNvaNkgJFx30ljsjdmpXYFVNSzG9RjwUQM9ARnftpNywW6VCiEbFOHYE8Ki4p3JvZEGba3sBbtpxXtNar2FNfYpyyBqei+6nrc9p8lqO2L9W+GlZX16L9mrHT10rM9vco8FuphqFmxB9rUuSq28N/y0lzb1y8vhvUSrU0+6ToLGqfX3U9LnysLWGz9hBcwMzqxuznzY5mXmG2YBIq9A5vjufE/TyPXdJrFa4V6lRs7ZIQeFbX1OZJ7sTmT5y5w+Bk1KAEyATWjWorBwq+9mNKVpltESQlEREAREQBESDtTbdDDLxV6ioDpfNm/hUZn0nqTbwjxtLdk6Y61dUBZ2CqNSSFA9TOc7a+1rVcJT/8AZU/sgP8AU+k0Pa23a2Ibir1Wc8rnwj+FRkPQS9VoLJ7y2KdmshH5dzqu2vtOwtG4pXrv+Xw0/wCc6+gM0bbv2kYnEXCMaNPTgQ+I+dTIn0sJqXtCdPryhU585p16OqvfGX4lCzV2T2zgys5OZmybp71+wIpVjegfdbU0r/8ADty8prM+eUmsqjZHhkRV2ShLKO1g3FxncZEWtnoe4kfH7OSvTNOqLg/UHkynkZom6e9T4cilifwT7pzJpX7807cuXSdEUggEG4OYIzBB5gzBtqlTLD+xs12RtjlHJdvbDq4aqVb3Dmj2ycZfQi9iPLkReuSp9Z2Laez6dakyVR4db5AqfmBOh/8AoNwSJyHHUFWo6qwZVZlVxkGAPvDt/mes1dLqHauGXVGfqKFW8roZqmLLKFOgz53JsFuc7aAD0mOYKdS8yhpbjFRWEVZylJ5k8/rb2PU8meTU6TFWqBRxOwVepyHp1PYXhtLdhRbMhq9Jgr1gou7BR3Nv+/ISDV2uWyopl8zaei/v9Jm2Vu5WxFVWsajqQc7NTA1AYNkFyORsLAzM1HadVSeN/Ys16dyeH+zyMazBTSSyMWUVanhpXUXIHU269RlJOzd2auIfRqhBtfRV8+S+X6TeMBuZTQLUxjAlRYKCUoqM/Db1OQAzJ1NuK+oMxAXD0wiDIMy2FvyUxbtmbaaEWA+T1HbFuplw0ri9Io0lo64LNjwvVlBs/cehSUNimDWIIUXWnfplm5z0Fte4J2OiKjALRQUqegJA4rflp6Dzb+XQCdgNheLia7P87eJvTko7ACX+G2YBrIIaCVr49RLif07vIlVuFw0xwikwGwgDxWJY6ux4nPqdB2FhLvDbMAk+nQAmS01oVRgsI5UN8sx06AEyWn2JMSCIiAIiIAiIgCR9oY5aNJ6tT3EUs1szYdB1kiatvVvngaNN6dZxULKVamlmNjlmdFnnFFfMcylwo1Lbn2r1nuuFQUl+drPU9B7q/rNIxe0nqPx1XZ2OpYlifrMFbhLEre18gdbcpipgevPrPpqK6lFSrWx89O6dm8mZHYnTL+v0nngHmZ6tFpYIxE8tUAGZtIlfaXiCqpvxIpuCLcVyCBqch2kc7Iw6skhXKfRE0T6RaRKFKqHYsw4TYC5JsB+UAC5k16uX95XdtrmlGO3fnPnnp/eV6FFHwpStnh45cYefDGc/fp6ZlIwqCx94fr3Hf/PKx2VvZXwq+zsrJqoa/h190jlfkf0zlAGzjEsXtxE5fSWJ1xmsSWUZ8Jyg8xJ21t6a2I/EcleSDwp/Lz9bys4WbXIfrPqWHuj1nmvXVReowHQdfIamepQrjtsjrMpvfdmRABpn/nWKtZVF3YAf5p1kenWeopKeBQwW5F6hJB0TkMtW/rlPWz933quBZnqG3Vj69B+ky9R2pXWnw7+PcSfDccLG76JdTA+0nbKklh8zf2X9/pJOF2Wa/AgHHVa+Z8TswN/DkOFQoOXnnoBumy9w1VeLEuFAzIVgABb4qhFu+Xnci9vdPdg1Rk4ujD2VYKyF1GYYgWs66cQ6amfNT7Uerk4xlnHkX40WVJSsWE/Mx7J3CSmofEuLDUA8KDTNmJtnlplpmQbjY8M3hC4amFTk5BRPNEyZutzbkbkgkzsHsEsQ1Umow0LWsD1VRkDqb65nObDhdlAayhDQWXPi1Es+HcXldhcNKx4mv4PYN2DOS78ma2X8KjJR5CX+E2UBqJZUsOBMoE166YwWEjhV5eZbsxU8OBMoE+xJyUREQBERAEREAREQBERAPLrcEHQ5GcS3/wB162DqO9In2VUEX6j5T+YAeoF+s7fIu0tm069JqdUXVh6g8iDyIkVlamjiUc7rZn5ewuNIIDE5HIjO45ra45aSwRww4k8iOY7GXW9W5BwuIZXF0PiRvgYdbDn1HXzF6BPu3vnwn3rAXI6568+Y1lvRaz4MuF9H18DEtilLhxglK15HxmJKlAB7xsSAWYW5gTKGBsyG4P69j0ImQZifSPnjysgi1F5ayV//AIDM3EzMLMGUGzMAB9ASc7DKTKdELp5k6knqTMk+EzyFUYbo6lbKWzE+GePaX0HroJhxGIRM6jZ8hqfRRO5NRWW8HCTk8Ize06Z9+Ux16yoL1G8h18hqZjorWrNwoPZi18xepbsNF5a9RJ+z9irxKFV6tctqv3guDYktzBANrW19ZkantWutPg38e4u16OT3n+yCi16txSAQDmw8WmXh0Ud2k/ZWx1LIUR6lY34rgta2t25aDMWFvWbhs/cwt4sSyhbD7tMrDNvE4+uRPUHK0vMNWp014MJTBAObDw07jmX1c91vnncXInyWq7YnfLhr536L+/ma1eljXHMuVepRbO3HuS+KZV08CWULawzc6cr+mdjeXmGdFXgwlIcPzZrR87+8/wDlzcAyTR2U1Qg1Tx9Ftw0l8k9ed5f4PZHWVoaKzUNS1Es+C6D4sYZVEeveUmG2IXIaqTUbUXFkU/lQZepucznNiwmyQNZPoYQLJAE2qqIVrEVg54HJ5m8sxUsMBMoE+xJyRLAiIg9EREAREQBERAEREAREQBERAEREAj4zZ9KqAKtNXANwGAYA9bGcP312CmGxNWnTDezLBqYbPguLkK2pW5yv0853iUW9m66YylY2FRfcb/ie0jmnjYq6ql21tR6n50Dmk97XQ+8P+Q7iWXQrmGAI6EHQiXe9W5VTC1FSoLq63p1FuaZYC7U2y8J78/rbVKWJqUwQF9ohJsCTdSMrqR5WtmMpoaLWfB5LOnsZLqmuWXUnFjyHqZhxNZKdjUOfIfEfJf76TImGxD8IUKgK34xxOT14WICrY2BOoPMzLgdjqCoVHqV2JzX7wkg2LFviFgdMs8+ssajtaEF/j38e4nr0b/32IVBK9YkIvs1Aubi9S3loo016iTsBsNcgiPUrE2unjNxlxFz8JtlYAZ59Tt+A3NdzfEsqpypIOR8WbeQBsCbgGxyl5hnpUh7PC0wx0PD7l+fHV+I5Z2uTkcjPkdV2zK6XDXzv0Rr16RQjmXKvUpMDua7kNiGCoBlSQDIHPM+g0JyBAIIl1hXpUl4MLSDciRlTv+ap8ZyGlzociJnXZr1T96eIfIMqfLUatoDnzztL3A7F0ylSGiu1DzqJfZdDr48Y7Ur7so6ey3qm9Y8f5bcNIf6fizzu1885e4PY2lxLjD4ALyktUtNqnSwrWEsEXA5PM3ki4fABeUlKtp6iWkkiRJIRET09EREAREQBERAEREAREQBERAEREAREQBERAEREA1rfndo4zDkITxrchb2DXtceeWR9Oc45sndLFtUenTTitfLPiHWwuLd7kT9ETXtu7BcsK2FPBV+Kx4eK/P8Af/L1boyXNH7la6vfjS/6cmo7KtihQxv3SsX4FUCkpZ2BKEnxKCbWuWANtJuOF9jRBp4anxG/i4chfrUqHnrzJBGWRljid0g7B8Uxq1P9o7eXbKWWE2NoAAANAMgPITMu0MtTJObePoSV3ygsKO5Rrs56v4rXHyLdafXPm2eeeWZyl1gtjZDKwGlsgJdYfZwElrTAmhTpIVLEVg8cZTeZvJDw2zgsmqgE9RLiSRKkkIiJ6eiIiAIiIAiIgCIiAIiIAiIgCIiAIiIAiIgCIiAIiIAiIgCfDPsQDEaAntUAnqIPMCIiD0REQBERAEREAREQBERAEREAREQBERAEREAREQBERAEREAREQBERAEREAREQBERAEREAREQBERAEREAREQBERAEREAREQBERAEREAREQBERAEREAREQBERAEREAREQBERAEREAREQBERAEREAREQBERAEREAREQBERAEREAREQD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l-GR">
              <a:latin typeface="Calibri" pitchFamily="34" charset="0"/>
            </a:endParaRPr>
          </a:p>
        </p:txBody>
      </p:sp>
      <p:pic>
        <p:nvPicPr>
          <p:cNvPr id="38916" name="Picture 4" descr="adata_ddr3-memory-modul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88" y="2357438"/>
            <a:ext cx="3714750" cy="2024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43" name="AutoShape 10" descr="data:image/jpg;base64,/9j/4AAQSkZJRgABAQAAAQABAAD/2wCEAAkGBhMGEBUTBxMUFBUWGBoZEhMXFhgbGxocGxgVFhoXFhoXGyceFxsmGRoXHzEhIygpLC0vGB8xNjEqNSYrLSkBCQoKDgwOGg8PFykgHhwsLCwqLCwsLCwsNCwsLCwsKSwsLCwsLCwsLCwsKSwsLCksLCksLCwsLCwsKSwsLCwsKf/AABEIALUA4gMBIgACEQEDEQH/xAAcAAEAAgIDAQAAAAAAAAAAAAAABgcBBQIDBAj/xAA6EAABBAAFAgMHAQYFBQAAAAABAAIDEQQFEiExBkETIlEHFCMyQmFxgVJyscHh8BUzkaHRJDRDYpL/xAAYAQEBAQEBAAAAAAAAAAAAAAAAAQIDBP/EAB8RAQEBAQACAgMBAAAAAAAAAAABAhEhMRJRQWFxIv/aAAwDAQACEQMRAD8AvFERAREQEREBFq806khykH3h24F0P4KM9O+0tuZyvbi26Y9YY2YA6GvIsRvdxuOD/RZ+U7xO/hOkRFpRERAREQEREBERAREQEREBERAREQEREBERAREQEREBafqXNzlURMQJJ7+n3Xb1BmhyqLVGLJ2H991A8e3EdcTRDDukjDSRK5poAV2BBBf6A7ck8LOrz0lrx4czZnMHQgAAHXKQXFhJGkxx8SyncAHYcnbmQR9AMxWF0ZgTCxgPgwNd5WWN3zEf50rj5iTsOB6mSYLLIsgjFWdINd3H8ftOPryVjEF2LIEoBIJcxm9cCi/7i/l/omc8WeEQ6U6tkyCb3LqInSDphmPG9FoLj8zSCKcrHVZ+06SDHvggwzDLi7LWxs7gt3jkIqm3pcT9IFmrFuluu2ZBOMBmswka3S1s4stjkrzQOe75w07B/wCh3CvoWYiwDfCyqCIiAiIgIiICIiAiIgIiICIiAiIgIiICIiAtJ1B1C3KRpjI1nj0H5W7UL6w6adMTLh7PqPRBG+sM0lc6L3zEtjilY9l6A7Q4tsPO5LRdAvrb0K1GG6vkwk0Ry9nhMhHlhc6y9xaA907ju4mzud2ggkXsvXgMLA6a80js6Sxr7ILb4J+43AdvVlafqTI3dPkCUlzHf5clDf7bbA7ny15ib1bGuWbM65STi5smzWHqSJs2G3qwW92u7tI/ge+xCivUnWTcM/3Xpv4kznFjntILg7u2IO2c8cud8rALNkUq7ymTFRucyJ8zC7S3wo7ZJIHgujZpJui2zqNULJI4PpxuNGRNfBlj2mct04nFNvRE0bHD4Tv3Ac8bk/f5ev8AF46s3zRvT/iQZa8SYp9txmLaT5G2ScNATvzep92Tff5Y5DG/eGEamuBOgmgyv/ITwBVEr1+GzAUWs3r4bTz387/v9l1YcPnD6cQwkGZx42sgb8nk1xtZ4WueG1gezT2j+7EYTOHl8YOmHEEEV+y2S+AexP2HordXz9gooshw7cTnDCY3A+54O6M92PFmvcQ96PN2fpCkvs+9pDsAWYXqFzfDdth8QCaHpE8u324BO/qssWLcRYBvhZRBERAREQEREBERAREQEREBERAREQEREBYIvlZRBCuq+k+ZcEP3mqPZbmDSDBmg1RkU3V9B4v8AH8L9CVapF8qEdW9K6blwQ27hZ1manKvVf5vlc/TJ8sx0AOZDMD5msfu5pIGx52bu/wAtEACtFCDgtImBAIDo2uBAAduH0RdUdQP6qd4TGNnjdh8zAdG7YE/T+vbeiD2IB3paHPemTh5WR4uXTh6IZO5ocGkjZr+4aHNjtx1U2gOCBjG7m/HS+vKMQQnMZD5qaN5JPQejb5cQNh+poAlSPCww5ZBHPmcYex3/AGWEI3nNgiV/drA7c6h5yOKoLGCfh8JFrx7SGxadGDNh073gPZK6wPgnTr10C6qIAAB8WLxr8fI6fHPBefnmG4Y2hpjhH07fqL9Tt29r7aLM5Zs9kkxGaP3vzu4s3tFG3gV6duSugSsjirZ7pL8OIW5sV+XUfWQ1Qb2uyueZYw4qgLDW7Rs55Pf1cT/FbPIOmXzOJeWx6Wl02Id8mHj2sns+Q3s373xza1asL2bdbS4BngZ6dUbC1vi7kwl/yRzOqqPY3t32oq1QdXC+Ys56rjxWnDZUx4wcVnRZ8SUn5p5yPmeTvR4U89nHtK9x04bN3F0NhsGIPDTV+FI4gWQK/H4Wecc7LPK4kWGu1btWUQREQEREBERAREQEREBERAREQEREBERAWHN1bOWUQQXqrpPw7lwQ27j0Wiy/MA5pgzGtDtrP0/nvX3G43rlWs5uoU7dQjqrpPRcuCG31D0WdZmpyrLxX/VGRvwFCvFZdxzH522S57XFvzagAdJBvSAygonjJCzyvadr0/wDqbFihyd6rsbHYqzMBjg5pgzHeM2N+39Pv2IH4WhzjpoZXKZCJHNLXDDPaa8N4IcxoaToN/KdW1PLudhzxu4vx0vrzGh6f6ediJCZC1mga5pH/AOXBHfmc8i/iEVTfv6bpn+LdnUQgynVFhWkeG1wOvESW1rp5q4239Gitr47c1zkTRsggjLYG6Xua0kmd55ne87yCxTL2AAO60mZZj4FthNucAHyAVt+xH6NHqOfyvRJ3y1PPlr8e2LLKjwxL6PxpG0CdxqYw1xQP92tnl2Hdmz43vjdpstwmFYb1X2AdyNrLjWrckgBdGTZJ74WPxDSWkgRRgbyH0H2242uq2FlS6aYZEHMieH4mRrvFlFVGzjwIboA2AHOHzEAcaQs71Mpq8TDo7rZvT72YPNJWvbQaHhxIif3j1O3fH6PPBscUrPB1cL5hdEI3aZCb+pp23Gqw8UdJsD/fjtZHs968dhAYcx1vgYWtExs+FrNMEjqHkJ2B7fghcc788rlKtdFgHVwsrs0IiICIiAiIgIiICIiAiIgIiICIiAiIgLBGrlZRBCOq+k9Ny4EfvD0/oo9l+PAHg5kLjOxvt/Or7jcchWuRq5UK6r6T5lwQ/LVnWZqcqy8V11N0w/LjqiJdE4nSdrGrs510XfKNR5a2hwozgsl/xB51kyMjJDIxqGvc00A8DVsTtuaNKycvzEQ3FmA1MO1Hevsb7cf6LTZ3lsnT4a6E6oW6nQuA8zNQ88erUNnE3R2JJc4cNHLO9Y/zV9eY8U0wyMOZhnNOJlYWvc0U2Nnm+EzTY1g0HOAF/YDeP5XMXuEj9D3BxLmubdjQ5lu2481gjfyk9gVyzzL5cI4DFDUORJYOrUQBZAo+ZpFgkXY23C55LkJzJ5bLqjDaMk17NZsCdtifQcm+wBKxrVuvDjb5d+Eyk59I4+JpDBqxGIdTmtFkW6wdbyb4O+/IGpb84qOOJksjSzBsJODwxsPxT63mnOxMN/8A1xwsvjgwWHacbF/0w/7bDEjXi37AyyaQCxlgXtvsAFHcbJNnEj5cwdRBomqDa2bGxvauA1d8ZdM5TnoXr85KWwZuR7u4/Cl3qK/odf0dge34VtNcHi27g8FfNIeGs33Lz8OIbgdtTh68039TtSn/ALPOsnZPeHzR2uFgZ5x5vA1nS0PcNjETQDtqPaqK16Wzi2EWAdXCyqgiIgIiICIiAiIgIiICIiAiIgIiICIiAsEXysoghnVfSmsGXBD95qjOBx/hAw48aozYIPa7/Wt+eRyN1bBF8qH9UdJeN8TAjfu1Z1manKsvFddS9PHLG2LmhLQ1oNE0NmMsnZ3ytDuANVWSSvU6KPL2aM2DBHGGOGGjcHDEve0lkrn94RpF/uFu7a1b/F4V+V4cx4nS7WKAdvpur5UN6gyN0U2uNhpoDNY21EAnSLoVWkNcdgPyFxn+LzRz8x1YvFvzCV02MeC7a5APLG3tHG36duB255K1OJxPi0IwQ0HysG5s/wAXEpLMWUx4LrFtIsAceauadRrbfn0WzyTJJMY/TDp8Si573H4cEYrU6Q/S7TuPXttZXp7I31jK8hlxTwzC0HlpdJO7/Lw7APM4kGi6r278cA35856kj0jC5GHHCtcXSusiTEuo6pZCBddw3ih2FL2dQY8ZhCcPkepmGsW8t+Ji5Nqc4D6N7A4qj6KN4qJmApkRtwJ8V7T67FjNvzZP/KSfZJ32sT2de0f/AAkjC5s8vw+zYcQdxGSNQie793t9P44uNrtQtq+YMNCM1c1zGFsLXaYIGm3PcfpHd73V5nV68AWLQ6X61b0rIzB5zIC2gHOBLm4aQk1A6Q7ObVfunbiqnpixaCLDXB4thsHghZRBERAREQEREBERAREQEREBERAREQEREBERBEesun3Yv4uHs1yP5qJ4DH+CDFjxqjd5SHdvsftf+mx7K2iL5UN6q6TDgZcEP3m/8LOszU5Vl4r7NunRlD3P0vkjIJgkjrXG86dNtPlkJoN1PNBu3mIIWpx+fGSCODwjHG4a8QW2DiX2W69bgCYmltNbxbfQAKYYDH+ADDjhcbtiD2/P2/vZabqTpz/D2nRb4CdTHEtBY8kXbz9Lm2KPlFudpvnljXwvNL49ovjMcMO2ozqeRTnV8o4DI62I9XAbn/by5dlHvul04PhkhrGD5pXdmMFglvbbk7DuR34TKjinkYp9xsPlYLDnFxoNa0+bzP8AsDuOLsSaXEHp8kQlrcUWlpdtowcdX4beWuxNGiW/KNhuvRb9L36efM8aOkLbA5rsYW6XPAGnCMP/AIouxmIrU/6dvsFGcK2UO8OFuovvXG/YBuxD3u+n7n0H3WwkiZgQHaLdXk17lxJvxZd9+9N59VrmiTFvc3Dkl0nz77EXfm3470rJ4WRYHs69on+Dye55i90sA2in0nyD1Pfw77nhXK1weLYbB4IVA5NlkOWQ+8Y4nwL8oBp+Mkab0s7tgafmddO/HMk6J9opy5wjzTQMPI4+E5l1CSb8KjuGC6Hp22Cwxf0ttFxY8SAFhBB3BHB/C5KoIiICIiAiIgIiICIiAiIgIiICIiAiIgIRfKIghvVXSXiXLgR+Wj+SjOXZj7tcWPGqM7EHt/r2v/nsrY5UP6r6U8a5cEN/qaP5LOszU5Vl4gWdZTJkJ1YEs8EvZJDNsJIpK0bPO1OGlup+oCya1kqMNccHQksggPGoOAIcTplId5iDRO/NWp5l+Y+6XFjRcZsEEcc/rW/H3NUtB1V0z7iwGIukw1PLG3ehz6But3AsbTb8oo7UN+edXF+Ol/cRjwnY6XTD53OOxHB++9UFJMtyyDLoHS5iC6Amq+rFvFh0TAd2xtcN5BsaoLhlmWQYFhGa01uhrnMaQ52KD7DI4SNvC7OeDsW0uGMxz8yl8TE6dQADAB8OCMbBrG+tcXzV/Zd/a+2tzPFzZ7K6THeXQNOmqbEwDyxsb2Gw25PK6MK5kLS+VwIefJBZdqIFa5AN+eG8uPG3PXmWM8byxXoBvfkk8uPf02XqyzK3l7GxRl8sjiGtDQdIA85qxqcGajyP2QeSrbyLfETj2c9WTZR/0+ZU+IAdyXRFztLWej7PZu96qsAlWzHIJgHRkEEWCNwQdwQe4Xzvi3jKfiRFxZ9LiLJ1baHAVbnUWlvlsBwHk3NvezuHEjDa8zHhtedUUJ3cxvq93dzvmOwFk0AKCx6c6liIioIiICIiAiIgIiICIiAiIgIiICIiAiIgJzyiIIh1X0qJgZcGN+7R/FRbLczOXkx4sWw2HAji/seR9vt9lbHKiXVPSYxQMmDFHkhZ1manKsvFedQdNtysasPvA4/DLbL43kO0HUb+Hbj5ba2y0uN7KOmQSxvOL8oA1AHylxJoeWrPykCxV1xdqcYDHnA6osY3VG7Z7SLq9jt/fJqjutdnORx4AmTS50NFzJIyAY31TXO1HS47aGl21Eijp3553cXml/iItIwJDpdnXsNzo376b3rfbjgb3XswOAbiccyPDSl1EfEBAAe0k1C9tamXRDqadyK2XTleFOcyW5hDLacQ4fK0FwDW32bew/krkyf2eYXDGKV0YD2jdt20naibU+V3fDlbdMZR7PYopGT5iXSObbgxxJaHu3MhB5eaG532HpSmCIu0kjYiIqCIiAiIgIiICIiAiIgIiICIiAiIgIiICIiAiIginVXSwxYMmEFO7gKCHKzmbmQ4gOcGv1Btmr4Njg2Nlcy8kWVxwvL42gOPdSzs4Il077PoopveJ4ywUA2I8Egk6ngbelD7KcAVwiKZzMwERFoEREBERAREQEREBERAREQEREBERAREQEREBERAREQEREBERAREQEREBERAREQf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l-GR">
              <a:latin typeface="Calibri" pitchFamily="34" charset="0"/>
            </a:endParaRPr>
          </a:p>
        </p:txBody>
      </p:sp>
      <p:pic>
        <p:nvPicPr>
          <p:cNvPr id="38924" name="Picture 12" descr="http://www.axd.gr/images/drr-1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0625" y="2357438"/>
            <a:ext cx="2695575" cy="2162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9 - TextBox"/>
          <p:cNvSpPr txBox="1">
            <a:spLocks noChangeArrowheads="1"/>
          </p:cNvSpPr>
          <p:nvPr/>
        </p:nvSpPr>
        <p:spPr bwMode="auto">
          <a:xfrm>
            <a:off x="395288" y="6244034"/>
            <a:ext cx="5286375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l-GR" dirty="0"/>
              <a:t>ΜΑΡΙΑ ΛΑΓΟΥΔΑΚΗ / ΔΑΣΚΑΛΑΚΗ </a:t>
            </a:r>
          </a:p>
          <a:p>
            <a:r>
              <a:rPr lang="el-GR" dirty="0"/>
              <a:t>ΚΑΘΗΓΗΤΡΙΑ ΠΛΗΡΟΦΟΡΙΚΗΣ </a:t>
            </a:r>
            <a:r>
              <a:rPr lang="el-GR" dirty="0" smtClean="0"/>
              <a:t>ΠΕ</a:t>
            </a:r>
            <a:r>
              <a:rPr lang="en-US" dirty="0" smtClean="0"/>
              <a:t>86</a:t>
            </a:r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- Στρογγυλεμένο ορθογώνιο"/>
          <p:cNvSpPr/>
          <p:nvPr/>
        </p:nvSpPr>
        <p:spPr>
          <a:xfrm>
            <a:off x="285720" y="357166"/>
            <a:ext cx="8429684" cy="500066"/>
          </a:xfrm>
          <a:prstGeom prst="roundRect">
            <a:avLst/>
          </a:prstGeom>
          <a:solidFill>
            <a:srgbClr val="C00000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r>
              <a:rPr lang="el-GR" sz="3200">
                <a:solidFill>
                  <a:srgbClr val="FFFFFF"/>
                </a:solidFill>
                <a:cs typeface="Arial" charset="0"/>
              </a:rPr>
              <a:t>Πληροφορική </a:t>
            </a:r>
            <a:r>
              <a:rPr lang="el-GR" sz="3200">
                <a:solidFill>
                  <a:srgbClr val="FFFFFF"/>
                </a:solidFill>
                <a:latin typeface="Arial" charset="0"/>
                <a:cs typeface="Arial" charset="0"/>
              </a:rPr>
              <a:t>Β</a:t>
            </a:r>
            <a:r>
              <a:rPr lang="el-GR" sz="3200">
                <a:solidFill>
                  <a:srgbClr val="FFFFFF"/>
                </a:solidFill>
                <a:cs typeface="Arial" charset="0"/>
              </a:rPr>
              <a:t>’ Γυμνασίου</a:t>
            </a:r>
          </a:p>
        </p:txBody>
      </p:sp>
      <p:cxnSp>
        <p:nvCxnSpPr>
          <p:cNvPr id="7" name="6 - Ευθεία γραμμή σύνδεσης"/>
          <p:cNvCxnSpPr/>
          <p:nvPr/>
        </p:nvCxnSpPr>
        <p:spPr>
          <a:xfrm>
            <a:off x="0" y="1427163"/>
            <a:ext cx="9144000" cy="1587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10 - Στρογγυλεμένο ορθογώνιο"/>
          <p:cNvSpPr/>
          <p:nvPr/>
        </p:nvSpPr>
        <p:spPr>
          <a:xfrm>
            <a:off x="5286375" y="71438"/>
            <a:ext cx="3000375" cy="1071562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l-GR" sz="2000" dirty="0"/>
              <a:t>Κεφάλαιο </a:t>
            </a:r>
            <a:r>
              <a:rPr lang="en-US" sz="2000" dirty="0"/>
              <a:t>2</a:t>
            </a:r>
            <a:r>
              <a:rPr lang="el-GR" sz="2000" dirty="0"/>
              <a:t>.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l-GR" sz="2000" dirty="0"/>
              <a:t>Το εσωτερικό του Υπολογιστή</a:t>
            </a:r>
            <a:endParaRPr lang="el-GR" sz="2000" dirty="0"/>
          </a:p>
        </p:txBody>
      </p:sp>
      <p:sp>
        <p:nvSpPr>
          <p:cNvPr id="23558" name="7 - Θέση αριθμού διαφάνειας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26DE5C1C-B359-41FF-91B8-9CB12EB1C635}" type="slidenum">
              <a:rPr lang="en-US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13</a:t>
            </a:fld>
            <a:endParaRPr lang="en-US">
              <a:cs typeface="Arial" charset="0"/>
            </a:endParaRPr>
          </a:p>
        </p:txBody>
      </p:sp>
      <p:sp>
        <p:nvSpPr>
          <p:cNvPr id="12" name="11 - Στρογγυλεμένο ορθογώνιο"/>
          <p:cNvSpPr/>
          <p:nvPr/>
        </p:nvSpPr>
        <p:spPr>
          <a:xfrm>
            <a:off x="285720" y="1142984"/>
            <a:ext cx="8429684" cy="642942"/>
          </a:xfrm>
          <a:prstGeom prst="roundRect">
            <a:avLst/>
          </a:prstGeom>
          <a:solidFill>
            <a:schemeClr val="accent6">
              <a:lumMod val="75000"/>
            </a:schemeClr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l-GR" sz="2800" dirty="0"/>
              <a:t>Μνήμη μόνο για ανάγνωση(</a:t>
            </a:r>
            <a:r>
              <a:rPr lang="en-US" sz="2800" dirty="0"/>
              <a:t>ROM</a:t>
            </a:r>
            <a:r>
              <a:rPr lang="el-GR" sz="2800" dirty="0"/>
              <a:t>)</a:t>
            </a:r>
            <a:endParaRPr lang="el-GR" sz="2800" dirty="0"/>
          </a:p>
        </p:txBody>
      </p:sp>
      <p:sp>
        <p:nvSpPr>
          <p:cNvPr id="14" name="13 - Στρογγυλεμένο ορθογώνιο"/>
          <p:cNvSpPr/>
          <p:nvPr/>
        </p:nvSpPr>
        <p:spPr>
          <a:xfrm>
            <a:off x="285750" y="1928813"/>
            <a:ext cx="8501063" cy="4500562"/>
          </a:xfrm>
          <a:prstGeom prst="round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l-GR"/>
          </a:p>
        </p:txBody>
      </p:sp>
      <p:sp>
        <p:nvSpPr>
          <p:cNvPr id="10" name="9 - TextBox"/>
          <p:cNvSpPr txBox="1">
            <a:spLocks noChangeArrowheads="1"/>
          </p:cNvSpPr>
          <p:nvPr/>
        </p:nvSpPr>
        <p:spPr bwMode="auto">
          <a:xfrm>
            <a:off x="714375" y="4854575"/>
            <a:ext cx="7715250" cy="1314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l-GR" sz="1600">
                <a:solidFill>
                  <a:schemeClr val="bg1"/>
                </a:solidFill>
                <a:latin typeface="Calibri" pitchFamily="34" charset="0"/>
              </a:rPr>
              <a:t>Στην </a:t>
            </a:r>
            <a:r>
              <a:rPr lang="el-GR" sz="1600" b="1">
                <a:solidFill>
                  <a:schemeClr val="bg1"/>
                </a:solidFill>
                <a:latin typeface="Calibri" pitchFamily="34" charset="0"/>
              </a:rPr>
              <a:t>Μνήμη </a:t>
            </a:r>
            <a:r>
              <a:rPr lang="en-US" sz="1600" b="1">
                <a:solidFill>
                  <a:schemeClr val="bg1"/>
                </a:solidFill>
                <a:latin typeface="Calibri" pitchFamily="34" charset="0"/>
              </a:rPr>
              <a:t>ROM</a:t>
            </a:r>
            <a:r>
              <a:rPr lang="el-GR" sz="1600" b="1">
                <a:solidFill>
                  <a:schemeClr val="bg1"/>
                </a:solidFill>
                <a:latin typeface="Calibri" pitchFamily="34" charset="0"/>
              </a:rPr>
              <a:t> </a:t>
            </a:r>
            <a:r>
              <a:rPr lang="el-GR" sz="1600">
                <a:solidFill>
                  <a:schemeClr val="bg1"/>
                </a:solidFill>
                <a:latin typeface="Calibri" pitchFamily="34" charset="0"/>
              </a:rPr>
              <a:t>αποθηκεύονται μόνιμα πληροφορίες που χρησιμοποιούνται σε συγκεκριμένες περιπτώσεις. Στη </a:t>
            </a:r>
            <a:r>
              <a:rPr lang="en-US" sz="1600">
                <a:solidFill>
                  <a:schemeClr val="bg1"/>
                </a:solidFill>
                <a:latin typeface="Calibri" pitchFamily="34" charset="0"/>
              </a:rPr>
              <a:t>ROM </a:t>
            </a:r>
            <a:r>
              <a:rPr lang="el-GR" sz="1600">
                <a:solidFill>
                  <a:schemeClr val="bg1"/>
                </a:solidFill>
                <a:latin typeface="Calibri" pitchFamily="34" charset="0"/>
              </a:rPr>
              <a:t>βρίσκεται το λογισμικό με το όνομα </a:t>
            </a:r>
            <a:r>
              <a:rPr lang="en-US" sz="1600">
                <a:solidFill>
                  <a:schemeClr val="bg1"/>
                </a:solidFill>
                <a:latin typeface="Calibri" pitchFamily="34" charset="0"/>
              </a:rPr>
              <a:t>BIOS. </a:t>
            </a:r>
            <a:r>
              <a:rPr lang="el-GR" sz="1600">
                <a:solidFill>
                  <a:schemeClr val="bg1"/>
                </a:solidFill>
                <a:latin typeface="Calibri" pitchFamily="34" charset="0"/>
              </a:rPr>
              <a:t>Το λογισμικό αυτό κατά την εκκίνηση κάνει διάφορους ελέγχους για την σωστή λειτουργία του υπολογιστή και «φορτώνει» το λειτουργικό σύστημα στη μνήμη </a:t>
            </a:r>
            <a:r>
              <a:rPr lang="en-US" sz="1600">
                <a:solidFill>
                  <a:schemeClr val="bg1"/>
                </a:solidFill>
                <a:latin typeface="Calibri" pitchFamily="34" charset="0"/>
              </a:rPr>
              <a:t>RAM</a:t>
            </a:r>
            <a:r>
              <a:rPr lang="el-GR" sz="1600">
                <a:solidFill>
                  <a:schemeClr val="bg1"/>
                </a:solidFill>
                <a:latin typeface="Calibri" pitchFamily="34" charset="0"/>
              </a:rPr>
              <a:t> από κάποιο αποθηκευτικό μέσο.</a:t>
            </a:r>
            <a:r>
              <a:rPr lang="en-US" sz="1600">
                <a:solidFill>
                  <a:schemeClr val="bg1"/>
                </a:solidFill>
                <a:latin typeface="Calibri" pitchFamily="34" charset="0"/>
              </a:rPr>
              <a:t> </a:t>
            </a:r>
            <a:endParaRPr lang="el-GR" sz="160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23564" name="AutoShape 6" descr="data:image/jpg;base64,/9j/4AAQSkZJRgABAQAAAQABAAD/2wCEAAkGBhQSEBUUExQVFRQWGBUWFBYWFRUYFBUUFRUWFhQWFBgXHCYeFxwjGRUUHy8gIycpLCwsFR4xNTAqNSYrLCkBCQoKDgwOGg8PGiokHCQpKSksLCwsLCwsLCkpLCwsLCwpKSwsLCkpKSwsLCwsLCkpLCwpLCwsLCwsKSwsLCksKf/AABEIAMIBAwMBIgACEQEDEQH/xAAbAAABBQEBAAAAAAAAAAAAAAADAAIEBQYBB//EAE0QAAEDAgMDCAYECQwABwAAAAEAAhEDIQQSMQVBUQYTImFxgZGxFDJSkqHRU3LB8BYjQmKCorLS4QcVJDM0Q1Rjc5Oj8Rc1RFWDwuL/xAAYAQADAQEAAAAAAAAAAAAAAAAAAQIDBP/EACYRAAICAQQDAAEFAQAAAAAAAAABAhESAxMhMUFRYXEEgZGhwTL/2gAMAwEAAhEDEQA/AKxoUbajTzZjWQpbUDaP9We5cJoZltJ5mW63nsVicWAAPVIERaCDEm2vahG7e1Qq8giD4qlyJ8DtqdOYgW8SOCk0WhtNrhfj2O18LHuQH4mBAHfvQMHihzYEdWvaFVOhFjQdcplbFFthvHWVBwFF7tXON4gWFrd6mO2LUfAzEN4ESUY8j5ZVYmvmcZ4KNzZzdG9u8nXd4LWYfky38qXHrVphdktbYNA7ArQ8Sm2O6qXUy4ZRnZYi8TG/RboBVNfZTnU3BnRfEsPBwuFga+38SSQ6rU4ESR5Jbdg3R6rCcAvHn4t7vWe49pJWs5EbZMmi4zN2Sd49YDuv3FZayenByXNCUjbQugIYJRKVOJXDpfq8540ULKuZV01RxXWuBXcA2EgE+EgFcOxDCE1zUQpj6gC6CQLmJuVcqVzu8UPnzvRQD4XIXWldhAAHIbkZ6E5ctsYJyGUQpjk8mAJwQnNRnIbgnkwI5YknkLqMmIM1Q9uPig48I8wpjVAxR51pYR0Tu3mDKiK5KozHpxIgfBGo4R5i3ir7D7Ma3RoHcptPDLWgxKVuxy7W3YpeD2AxujfFXFOijspKqHwV76bKQzOIaNJVA7liQYFJpG45jp4LQ8o8Nmwr+qD4FVw2RSOCLm0wahpmIZJnJqDvM7lUUrFJ8WQ6fLV+6kzxcpFLljV3U6f63zVZsvkvXdUp58LiObLmZyKNSchIzEdH2TK23KHkTh20m+hUMW+rnGYPo1CMkGdWC85VoomeTKqlytrnRlPwf81R47Y5rVHVCQ3McxDWmJ3xJ3696vMPyOxX+Drf7LvkrCjyKxP+Eqf7R+SeIWZWlyPJ/vP1P4qz2TyYNGoKgeC4TGanIBO8dIX+a0g5GVw2ThngD8xEZyddE8yY1nJu8EnFNUwI2et7bP8Ab/8A0jMdWj+sb/tj95Vo2tggYNSmCDeWOt2jKiHbeB+lpn9B37qxX6XTi7UQy+hnYepP9cPcHzT6YqN/vh7jfmqfa+Ja8B2HxlGkMvqmnOZ06noEjduUjD7cwopsFSsxzw0B7hSfBeBcjoaErXbXoMn7LF9eoP75vuM+aBUx9Qf3zfcZ81CqcosHueP9p/7iiVuUGF3H/if+6mopeBWTam2Ko/vWe6z5qJV29W+kp+635p2CwXP0+dpU87C5wD7AdECW5XRvMz3LlbYr/ox40/mqCyDV5R1vbp+635qJU5VVxvp+7/FSq2xKn0Y8WfNQ6nJ+qdaZHWCye6SkA0cuMQPo/d/il+HeI/y/dPzUF/JusHGGOLbRJZPXoVc8ldkvpuqGoyJDcvq8XTGvUkACny7q/lMY7szD7Va7F5VDEVObLMroJF5BA17FmuUjIxLwLafshVNPaDqNTMyJgi4mxUOEWO2eqFwTCvN/wvxHtD3Qnfhlifb/AFR8lO0vY8j0Q0zwKacO7gV57+GOK+lPgPkufhfivpXfD5I2kGR6D6I7gkvP/wALMV9M74Lie0hWegtUbDstHAkeBt8IWRPK6u03LPd+Su+TO2jXdUDgA6zrTBtBN+wLNQcey0y9bTRmNSYEZgVjEymjCmk1iO1qAIO2ac4er9QqNye/qaXY1T9quAoVJ0ykbrSNTKreTFQHD0iNPk4ql2KXR65gQcrY05uif+MD7FYYdh4eSgbNuymf8ulPcCFY4ekReR4fxWj7M0S6bOpHAQKZtP8A15qQEhgcY2abuxZ3J+KPYfIrSYr1HdhWfaQWEdvjePNNCZ5JW2Y8kkV6jRNg0gtHZdB/mqp/iq3iFU4DbtRrHAuDxmsXT0bDoj770VnK1odD8kcWuJPuwoc0nRtsyxy4/lFm3ZFU/wDqq3vJp2K+Y9Jre8PkgM5XUeFT3QPCSFY4HbFKp6rrnc6zvBVaZm4tdogVdhv/AMRW8R8kTZOBNN7i576nRMZiDHSbp4qzxBQ8A8CoeGU/tNTJIHI+s9uHeadI1Yr1ugXBsAkXJMjUCytau0MSXZvRTpEekNy6zMZYnrQuQFQcxWM2NatHvo1XYNPnA8VaoipzpbmeWkyXZYJgCTNhuQIkiXNaXNyuIktmcvG41QjRF+Km5ukOw/YgNHSJ4NPxskMz+OxNW7W0CRucKrGntAIsiYCs9xdnp83pHSa6deGiPtDBsqEEucC2Yyuc3WJnLroEzZ2F5tgZmL8ojM7Ukkkk+KBGI5SH+k1O0eQWexh6XctByh/tNT632BZ/Get3IGAXVxdSGdCcAuBPaECFC6nQkmB6HjsDSrMLXhvUbSOsFUOw9muw9fM6Mvqy0zIcQJI3bvBMDa3t/qo2AwlR9QNc+AZnoxI4SsYqlRdPs2TTCk01B2dVzMa4+t6rvrNs74hTs4GqZQdqRrRYXPl2qFUrlxyi28xqB/Fdr1sjbRJs0busnqAuexVRLZC5SPzUKgN4aZjjEho4cSeED8oKPyPf/RGdWb9oqVtDDxhaszJY7XXiSesm58NwVfyOd/RQODnec/aqINng/wCVKhSYGkPOXfkfvJjdxsrN/wDKeyC11CtB1/FVd/YFgcLVoNxTGvY5wqUjTNh6xqNM9I2EZksVjH4Y83SYalO2USHFlyYaRI42dMbiIhRKckaKKZuXfyn4UANOGqgXIHM1o6UydL71IZ/LPhmsnm6oYLTzVSJ7SvP8FinFtU1BlLh0JGhBndoADB7UPau0mUKdJtXC0Krwcpcc0kuaCH2a2xMi5J6J0ThrKbxFLTcVZ6F/434N4IDatxupu3oNH+U7BTpX76RA+JXnw5QsdDGYHCFx0GR3mHCPFUeLxGeo4FjWGnOdrQ6GgWM3Nri60ZCLksw9g3KXFxkZYBOWGglxHUZ0GU99vhP5PfSGi9KmSAQRUbfSxDnAgwRYjQyspsvCc48S1joyuGYuAjOGkADUHN8CtltDbppBjKZDs2dwLgXZOgxzaYJAMtLS0kzMnVZ8XTNYylFWnRAxP8muRj3mqQGhxF6egtpmNpi++QqwciqkAtrEPABLTTEg8NxkGQQVr2mm9rcVWYHucAXhshrnAjL0SYMWEcBv1R3vB6QjpEu0vJDZzdcrJVdUbPUnV5P+TFM2lWpNiplqhurhLagA4tdY+Mq22XXFQktgywxI6xqF3bezOeqNObLlbuGuYnr6ktk7ONE3dmkQLRoR1rdN9HPLGrTIvJmiHYN4dR54c/VlgIaPWN5JgQUaps6n/wC2/wDLT+ak8ga0YZ5Npq1bH65tZFdsZoqNeK1WzzULS55aZnowTAEmdNyqzMn4UANpgNyAAAMmctvVkaxouzZ/cPJIukt7UPNZ3akMzOMwTS9xOCzmfW5xgzdcTZStjUAwPijzNxbMHTrexRto4NtQzne0gEDK5zRfeQNdy7gqWRgZmLsoaMx1MbyiwMNt0/0ip9YqgxfrK72w78fU+u7zVHifWQAMLoXAuhIBwT2pgRGpgPASTgkgDaMq8SB3hSqdVpeyHNJvoRN1j3Ydg1f8B8ymdFpDmvOYXBtqNNymirPQcIxzHv0yuIcDOhIh1u4HvKLUcReZJsOsoWBxGek15tLWk8LgEolDpHMf0ezj2lIArGZWyXRqXHzQcIw1CXumNB1CZA7dCeuBuQ8TU5x/Nt0B6R3E6x2CxPXAVnSYGiBoExAsfSPMvv8Aku8lQcjHfiCODz5NWlriWO6wfJZfkcfxdQcH/YPkgCDWp5ajnST0iJk2F4jgpuEPrTwnq9YfxUjbWzG868te0dBjgB7WRheDwMklceA14bf1CCDa5fmjS6TNtPySdh7UDGtY6QSYYROVhabk36QcLX01CDynxzK+FdUpGoaQxNMtAOegwlhGUuf088REWgiVOwdKplmlh6j5gOgt6LSQ01OiNN176qt25splHCPa0h5bUokOfVIqXc6ctPSoPzjdvesoNKdfkc1cL/Bm8PSp13MDHvbVBmR23I6x1Ky2vs92Hq1HNfnqublfAEHOW9l9Ae9VbqrqbqYpsaDmu6B0psA48IJUvG4jna3N1ugCXZqjeqCJ6jbS8ldXFUzm5sPszCPp4qi2oZcSHWNhLXwLaxlV1tx/TpHS5+LdyzuxwKWIo5LjnMozDc4ObMDf0iY7Fo9vURnoht+lAJvctsueSSmvwbx/4Zpdj1v6JRblc6bWBgHi6L6Zj3XkJVKT2dGoMrwXSLi1i10Ove4n83qVdhnkYOg5ouMwzRJAIAMG0KFsXa3OOqNe4l4cfWMkgAce77ykqbv6/wDSndfsv8LN139zfNyCNrU7gg7wdOIRPSGteS4gABtzoLuUHk4KNXFvbZ7crzB3Q9omPvqtznAcncKPRHtyGswvfFMww+udXE8f2etdqbNZH/l3/Kz5rSNpMpPe1gDWyIAFpIk2QnmnuYARcHpWPHz8U7AZRtkEZYA6OuWALdyaXdF3b9i6H9LuKEXaqRlBiMCC4n0Npkm/ONvfXvUvZNEMa4CkKV/VDgZsLyPvZT8zd7A7rIOiEyLwIG4cBATEeebSM1X/AFneZVNiPWKtcaZqO+s7zKqsQekUDGBdC4uhIQ4IjUMJ7UwDBJclJAAGyTvKuNkUmB01Gl3Abp61KwewOAgcXK2w2yWNPtHr08Fk5X0aYpdk47TDoaGOjfoLbh2KZi8blaMvrO9Xq4k9ijNpImDw3TLzO4Du3Dqm/b2JoTJuAw2RvXv49/Xv71PagNKOwqhDnCWnsKyXJW3PDg4fb8lrwZCx/JwxWrj84ebkg8ETac87U+sZ+xT8JiJacwObo3neXEHceq+gjrCgbZr5a7hFiRPgIRaGLgANFzAkEiRY33dd0NWOLouMJgzWJYS8MY4Zng5YLicgMay4ERxG5Z3GsrVOfezM5mbnSB0mhrHGXPDriM7d0XKl4fGtpVjzhzdMOADyCWalrHAHcbKT/OTC0EiBq2zZDTOXpb7WnqUJWy74KgbOrgQ6k+QRPQdvg8NYMq1wnJqQC+niWHf/AEYxu0vdWuDr5W5SOjfo6ZTGo4amfHevRsE2iWNzkRlbHSPD/pZz1pRfRcdKLV2eWfg9TY5hecU2T0ZoZdCJ1nyOqNyhow+mLwCdTBswkT4LYcsnNHMxHrO67dHisvyvcTXA3yDpGtHWO/4p6c8+WEoYKgmHeG4GmCTfS7iQQHEgxMgyDfTJ1rGViWOdVaSDmsYIuOB0Njcda1tAzg6Q3gugfoEfJU+HMtECSdREg9y3wThf1mcdRxn+yIFTbpxDSXQ2AAY0sCS7tubfHetRyNqUDifxQqB/NOzZ9IzM071k9p0TzpaN7bDiATb9YeCds7HBgyQA64BInwm/cb+aSeL5E0pLjs9JrVIrPN92n1QmtrkvMugW6USTHZuuqLk7S/ozCS4khrj0jqQCY7yVOLG9fi5WZBXm5Q36HeT8EN1Mfcn5oRpjr8SgZLqVbHpk20IMdhUV7tbz19wVXtDChx9Z7dfVe9u4cCh8nKpOFDnEuJL7kkmziBc9iQGMrnpHtPmq2t6xVg/VV1U9IpjGrq4upCHAp7ShhPCYBZXE2V1AHowanEBupRW0ifzR8U9tEDt471nRdgekdBC7SoEEEG879I32R3KPXeAIkgmwIi3XdOhWWbaw61IYVV0cQLfJWNOqPuCixkgFY7Y5jF4gdf8A9j81q6leATBsCd+4LA8mNoOqYyq52rmuMbh02oXIiy2nSYaxzmAYvMQYtdAqYQAg0zHCLhxLSW2iNQO5M5T1XZ8rdSAR9pPcCpeErZabC4gktblN5jh1n5HjZSY4opsC3K5wJazKRPRm4m1zberbDvaQQ2pOUb2tBvCk0aJqZpaIBbJ6PSme8aeaF+DdNxOcOPCHtHbaFLZSROp4poiXa3c4vHRsNJFzpwR6fKR4ABxDYEAXbOh3RpaJ4lVTOSlLe1x/T+QRanJSiGu6JBaCbvMWWcqfaNI2umXNTbmcQ6oxzczS6YJABGYttOkoG0MJma3NVY05iWZrnNzTgWSPWkuBjgFX7NbzeXm82V12w90AamRmE6cCo2M2w91So7JTPNuIkzJ1EiBwCUFdOA5OuJFnUp5KAZmz5ZAI9UjKdGwCCDmF9bKpwZgjiB9iusHinOp03uhucWi/rbhrvtCo+T9EFzyQCMrIkDrWunqudxa6ZlqaajUl5RGxVIucIMOGh1F9QRvCFXoA2qDKeP5Nt4du74Uja7A6oBTOUAdLLxnwTGudBzOzWjQA/DVbGRpdmUS7DU2hxb0W3bBOg4yEGhhqrnEONVoG883Bv1NT9mNf6NSDCGnIy5BI9Vu4EIFDFVnuc0OAIv0qL22NrS6+hQBKds930tT9X5KHhsLUc7pGq2IPrUyHXPRPQtp8VJ5uvvqM7mO/eUbC1Kr3esQBGYOokSDNmnOb2QATHOgnsPkFF2BbAt+q8/FyLtR0B3Y7yQdlmNnt/wBNx/aSAxhch09kVntzspuc0zBAnTVdeVuOSzHDCMIy3zG8z6x6kNpdgYJ+zKrdabx+iUF1MjUEdoK9Z55/s+BH2wmnFD8qmfdzeUotewPJk4L1F5wx9ZjP0qcebUI7NwLvyaPc4A/ApgeaykvSfwWwZ/IHc8/NdQBYlCc4Bdq1TuVZU2mJy0hzj+M9Bv1nfYFllfRdeyXXxAA6RDRvJsqfFYg1SAwENH5RF/0Z9Xt1Ur0EuOZ5zO46AfVG7t1TywDTTq1J7E0DBUyQLn4qfgKFRxBBLG/E9yrm49jawa94b1ETHadJV+NoU49dveQFE3XA1yU23+UBY80WHK4AEusDe4DJtKz3Jinlxd9XMdrrqCj7fotrYp5b0rNFjqQLQR1lP2ZTNPE0mwMpY8Axc6k333EdiIzV4mr/AE88NzwP5UgZ4mCWiTwYCSSj4LENNFoN4AABA1E8Y3fYhcqGzUaMsgsJceoEwPNV+FkhgHAiA7LfX7VbVsyXEbLzZhzElzi1wDQb5WuudBmGgjxU1tNs/wBYffnf1vVbs6s2m3LUBLiAbX7ZgiVN/nOn7LvdNuP5XFQy0EexjhJqGIa31wNNAL3me+ydzlJjaga8GQBckiQeiLm03+KbSxVIskbiOiZzCIh0ZjAA8lEr7bpOLmc2SSIiBA4GZ65708bFlQ+tjmNaDDoaZgMgwZFw64HSbdCr7Pa7O5j3dPpOYAHGZAM+zd3BQKtUmoQbtsCJaBlmYHw0VpSqt1a9rCLSA0uLIDYANyURSXkcm32gdPF06dNlNzrtsQeBsLQRJBO7iVT0cS5rX3gQJEwSANB3kq12hgsK91V731mEtaKfRGUOBAmoT+SWiLDVVeA2fUrMdzQzAEhxM75ywd9pVxSXkiTbDbOipTdFnAxr3gormva4DI57TN7SOHaN1+CzZ2i+m+IAcwluh1Bi99UepyhxAAJMA3By6gGLTrcEKiKRvMFXLKDIBPRaIkA+qOJUyhXLgCZHUYPkVX06tP0dhrZcpDPWMDNlB4qc0ACAAANAExD6hjeob8Wc2WN+uYeUyjuURuIpGrAymoN2rhb5FICFtl3Rf9V32ptC2zx/o+bf4pbaZLKmg6LhJ438VyvbZ4/0m/shAGKK9D5NCMJS+r5uJXnbytTsnaFAUWBxqZg0TqGz1EFRqdFJWzUvcgueOI8VnNo7XZbm2ZuOYm3COkoOM2qWxlYHAgEnIbOi7dbxxWSjYNUa1xUPGYJlQQ9ocOv7Dqsi3aR1ub3HSBUr0yofVY+N5Obz0VY0Bank7Q9j9Z3zSVacafbj/wCQfNJPn2GJqMXsPE1ATULG0/ZY8G355F3dggImHo06bYb5JjsQTDRN9G7z3IjcDvffg0afpHf99VfIcLkbUcXWYBG914/im1clFhc7x3k8AjV8Rltv3D76LK7cw1esypUaHObTPSjRrdJ7JhNNXSE0+yFj8WK75sItEotbGQ3KLk6Dh2qhw1bKQfFXVATJA71M/pcVY+hSaT0g31g45i4SBrlLdHDcrzHPb6Xhy15c05zB3FwM23SqQ0eKdhqJ9Iou3B4HisVzJHTbUWW/Kd8Bp3Qe+4hveUTYtP8AEiQJvOmu9d2/QzBh9nMe+0fFF2DTikQdxI77a/FbpcnM5XFL0HdSEaBedmZ3r0ohC9BYTORs/VCozPOw48Ve7eGShhqQbHQD3H2nHd3SfeWqbgWew33R8kXmm2kDoiGy0ER12sR8UDR5mGngVIwlKoHtc1jyWkOENJ0M8Opem065GhgfmgDyC4zEP50ujo5QBL3kk9Y0AHUmBQ1sRRxFbmmdNmV5e6TEl2ZrQerMfsT8PsJ7DFKo8A7pdbsyn7Ff4d7WAhlNjJJJDQBJOpO8lG9N+t3OjyUl39PP9qckXtqsExnDiX1HZWyLuubzF+N0ynsGjlf+NNUtY8gAOa1pGhBPrCVdcrMe0VqR5mm7KC485Li6ZbBk6b+0KFQ2sazKw5ulTDaTzFNgbJiL8VRDNDhKAdQpguc3osu0wfVCk0aWVobJdA1dEk8TChtwxfRYBlsG+sXR6o9kgqThaRaxrTEgCYLiJ3wXXPegQ8qN6KM+fM/f0c3Q0jRSHFV9PAEVi/8AF5YO5+edBvy7zuSAibQcS54E2Y5wI1kB0Dt39x4Lu1LYGP8ALpj9lD2zWLKb3gNsN4M3GU7+DjHaU/lEYwcdTB5JDMRU0RaVQAXEi24cECporPF0aLKf4t7nPLnAhzRAZAh08U2BDOIHWPD4ozJIno7vygB3iVBFEcfgUn4WOPgUgLLKbDoxN7ti+/Xcq/FNAeW5jA37u5cw9LpAbvvxUh2HaXZbdUJdDXJEGXj8F1HOyutJLJex4s9Sw+FFMe086uOv36lExeN3N1O9OxlV7rNY/Lxym6gR9/sWc5tukVGKXLGsufvdPw223YR74gsqtLKjdxBBBnxKDXxAZ2+Sr3mblZqeL4NcMlyZ9mySapH5E68RuHarulRDQABZcGJZMSB5Ixb1onJvsqEUuhrntGsDthGq16YFMNe0uFRhIHbBUnZ2zw+7gY3Xi6qdsua2q1tPNALS4kmLEG09mq0048WZ6kuaL3bVQNDC42k29ogWCoTtupTdDSLetIBBJvHxV5yjqBlEPcJEnJr60OA+IKw1OtJJOpuVuc5fu5SVZ1HVDRr1/FIcpK3tN90KkNcJvPoAvhyjre0Pdb8kvwkre2Pdb8lRc+m84mBofwjre3+qz5JfhDW+kPus/dVBzy5zt9fNIC/PKCt9KfBn7q4Nv1vpXeDP3VRh/X5pc8AgAuPxj3PJc9zid5PwsjbK2gGCsHSc1JzR1E8ZVdUfJXGvgHrTA9Ge9wpMyh5s31Ghx9XgVJw5ORuac0AmQAZI3gaFZl/LRrWtDGEkWOaANN0SiM5asgSx874yxPVdAGjLlX0HVDWMtqBgm5LMhuIiBmVW7loz6N/i35puz+UdSq90UgWgE+tBibSTZICFt3FzUqM4Bh7ZDftKuuVhjDR+c0eayOJxPPYgOiMzmW14BavlmYotEzLh5GR3IGYtyv6rmt18FQxcdoVoKJ/7OqiUbLjKhr3Zj9/uVyPvoiGnbf4SPFMjhfs/in0S+TtSoTmJglxkktGupgjRcDWkzljowIM9KNTM/fgmuH3g/wDS45txv8D5JgHptZF3EHhkn45gkoxb97pKcUPJnoOKrviMxvqqnH4rm2kD1oMdSNtDHBkxdx06usqkcSbkyTquXLg6cSOzpAE3JHE6ojcOPvKHhmxLeBt2G4Ulpi67401ZwytSoG+g1rSYFtO3cpmzqBflA139g3qBWdmdF4b57ytZsrZoo0sz5BIzGdGjUDwUakVKjTTbg3ZzFVhQpZjoLNFpJ3BUOA2W6vnrPE+sWiLF0W7giVqhxlcNBim3TqbvcesrU0aYa0NbAAEAIDs892ltmtXZkewRINmum09fWqzmSNxHivVnU+vzXPRp1uq4FR5aKBN8pPiiDCn2D4OXqAw6NTw6Ao8r9GP0Z8HLrcMTpTPg/wCa9QrYIHX4Hz4p9LDsb2oCjy5+EcBJpEDrD/mhZf8AL+D/AJr0vbbYoO7v2gstlWOpq4ujaGlkrszoB+j+D/muZD9H+q/5rRc2nNYs99+i9j6ZwUH/AEX6rvml6LU+i/UK0wSzJb79D2PpmfRKn0f6qXoVX6M+6FqGJ7r7kt9hsIyn831fY+DU04GrpkPgIWrypZEb7DYRlm7NrahsEX1b80eph8Q+zy53DM+Y+K0DKXFJ1II32GyjP0NjOkZ4A1sbnqVh6GR6pkcDf46+anlqY5ql6smUtKKIDmRqCOy4+w/BNdB3tPbY/GCp8pj2tKpar8kPSXgh80BqHAHh/FDOHbucO8R8QpRwoHqmOwkeSG6k7iD9ZoPxEH4rRaqIekwPojvu8JJxafZb4u/iuK80RgyzNGdSU04Tr+Cpn4YDKGVXucQLA6TusVNp7CqvbDqhaOBJce+6ww+nQ50raIO1cQAegQdziAYHVK7hamZsxlHaTJ3lV9eu9pNPMcoMRusUVj11RjxTOZ6kovKLplvs+iSQATOp7vuFL2rt6tUmk6q54kB19TwVZ6Q9sZDDiYFgde1SsTgsTTDqhdTMXJgE8BFlM01IIyTjz2WmzWVqTSGOAm50m2moUwbTxQ0qfs/JZHF7cxFJ5Y4tka9ERpK5R5S1yQAW3/NWOGp3Z0Ken6Nh/OmKOtTwgeQQ/S8T7Z94qtFPHXtStrpwnihek4z2af371GM35/sa1IFv6XifbPvLvpmJ9s+I+Sp/S8ZIGWnJ+/tI7DjiJDKfiP3kYz9/2Pc0yea2IOrz3OjyTMlbe8++VW1sZjGszllPL5XjTNxsiOq47LOSnETu095GEw3IFhVpVnCHOJHAuMIY2c/q8VAw+MxjxLW0j3ie8ZrI4fj/AGKXiP3lL05fB7sCSMA/q8V0YF/V4qMDj/ZpeI/eXQzH8KXiPmjbl8DegSRs93UnDZzuLfiovo+P40h4LhwmP9ul8PkltS+BvQJf83u4j4ppwbxwUR2H2gN9M+59oQH4zHs9akHDqbP7JT2pfA3oFg6g8bvBDdI1Vd+Fr2mKlGO8j4OCl0OVVF2st+sLeIlS9OS8FLUi/IQvXecUlhp1BLSD1tIQ6mEI0UFgCU0lJzetMLOtAhEJjmrpTSUxDHM+8oZsiOPFDe5WhHC5JCL0k6FYfkzTGQmBM6xfxV6EklvLs4TCbV/r6n1ikxJJbxEybub2hajbX9nd+h+21dSU6naFHoyPKn+1P/R/ZCh7O/rW9o8wkkmv+Sj02jo7tco1ZokW/Jb5JJLBDAVGjnKdt7v2Vas39pSSRLwCK3aQ/FV+0eTD5qXhfUZ9VvkEkkn0NGe5Mf2iv1WHZm0WoSSVT7EhJ7UklAHVxySSYCK4UkkACrUg4EOAPaAfNedbbpBtUgAAdQhJJaaYiFRqlrgWkgzqDB+C32EcTTaSZMDVJJZ63g6dHyBxug7VFSSXMzoOwmuSSSBgZTHJJKyABSSSViP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l-GR">
              <a:latin typeface="Calibri" pitchFamily="34" charset="0"/>
            </a:endParaRPr>
          </a:p>
        </p:txBody>
      </p:sp>
      <p:sp>
        <p:nvSpPr>
          <p:cNvPr id="23565" name="AutoShape 2" descr="data:image/jpg;base64,/9j/4AAQSkZJRgABAQAAAQABAAD/2wCEAAkGBhISEBIUEBIVFRIVFBIUExUYGBIQEBQXFBUVFxYUFRUXGyceGBolGRUXHy8gIycpLDgsFx4xNTArNSYsLCkBCQoKDgwOGg8PGjUiHyUsLCwsMzEsLDQyLzUsLCwvLSo0LSwsLC80KiwpLCwpLC40NC80LCksLC8sLyksLCwsLP/AABEIAMIBAwMBIgACEQEDEQH/xAAcAAEAAgMBAQEAAAAAAAAAAAAABAUDBgcCAQj/xAA8EAACAQIDBgMFBgUEAwEAAAABAgADEQQhMQUGEkFRYSJxgRMyQlKRByMzYqHRcpKxwfCCosLxFIPhU//EABoBAQADAQEBAAAAAAAAAAAAAAADBAUCAQb/xAAuEQACAgECAwYHAAMBAAAAAAAAAQIDEQQhEiIxBUFhkaGxEzJRgdHh8CNCcTP/2gAMAwEAAhEDEQA/AO4xEQBERAEREAREQBERAEREAREQBERAEREAREQBERAEREAREQBERAEREAREQBERAEREAREQBERAEREAREQBERAEREAREQBERAEREAREQBE1/b++2Gwl1di9T/8ANLMw/iOi+ufac2279pGKr3CN7Gn0TJrd31+lpZq0tlm6WEQWXwh1OqbW3owuG/GrKrfILvU/lW5HrNE239rjG4wlMKPnqeJvRBkPUmc4fEFibXJOp/cz57En3j6DITTr0Fcd5blGerlL5djpWw/tZYsq4pF4LWZ0BDA/Nw3zHUD06TpOFxSVEV6bBkYXVgbgjsZ+cVy0E2Pdbe+rg28PjpE+OmTl/Evyt358+1fU6LHNV5fj8HdOqa2mdwiRdl7STEUUq078Di4vkehB7ggiSplmknkREQBERAEREAREQBERAEREAREQBERAEREAREQBE+E21ms7Z+0PB4e4D+1cfDTswHm/u/qZ3CEpvEVk5lJRWWzZ55qVQouxAHU5Cc32n9sKnw4WkeLhBLVPdF9QAvvWPf0mnYve3F1Ki1GruWU3UXtT7g0xZSPSWoaK2Sy9ivPVVx8TtNbbSj3AW7+6v7mc33429jwxVnK0W932d0VuzH3r9ibS33e3lTFL8tUDxpf/AHIea/qOfU2eJw6VFKVFDKwzB0/7nFb+DPmidT/yx5WcdLHP9ZhNLrc+ek2PeXddsN41u1EnI6spOitb+s168367IzWYmPOEoPDBaw/tI9XaCrYlgbkAAe8euRzy/wA7yQDJR3VqVyAaSnxMt24W4XW91IFzx2BIQAsQDYGVdWrUlKuWMd225e0M6MuF8c5799vsv7/pGBuARmDYj1kjDYKo9zTRmCgkkAnQXPnlnboCZsOyt1KOFVWquKh4DUVLpUo1FCNxBFLZ28WWWQutyDw4MXvVwgphV4KeXvWJutwrr8raG4IzANgbluo3SmuVfgglXGL3exi3e3sr4U/ct4SQWpnxI3cdD3E7Bu3vLSxlLjp5MLB0Oqk9+YNjYzgleuWYsxuxJJOQuTqbCSdk7wVcNVFWi/Cw1+VhzDDmJHqNIreZbM7pvdbw90fomJqW52/1LFgU6hVa9gbD3Hv8vRvy/S822YKaZqppiIienoiIgCIiAIiIAiIgCIiAIiIAiVe2N5sNhh99VAbkg8VQ/wCkZ+pymg7c+1mo11wlPg6M1nqHyUZD9ZPVp7LflRDZfCv5mdLxmOp0lLVXVFHNiFH6zSdufavRp3GGQ1G+ZrpT9B7zfpOZ4/aNas3FXqMzdzxt5Dko7fpI6jp9dW+vL0tNOrs+K3m8lCetk/lWC32zvbi8V+LUIQ/APBT/AJBr5m/nKYr1z89Pp+957tBmhGKisRWClKTk8s8G8+SbS2e5zPhFrm972Av7uunl2kjBbILriFYWemhdTyuhsy30IIv6qO8j+NDdZ6dSV0WJKTjhPp9ito4h0YPTJDqbqRkQfOdD3X3sGItTrWSv292p3Xo35fp0HOAekyK+nIjQ6eonN+njct+orvlU/A7K6BgVYBlIsQbEEHkQdROdb4btJhyHpsOB2sEJ+8U2Jy5suWvLIG97zw2/mJWlwErxae0tdyP6E95reK2jUrNdmZj8zEn+sq6bS21yy3he5Zu1Fc44W7M+Exz0nDI3C40I5jmCNCCMiDcESzr7wZEUqVOkWWzlQLG+oC2sVvZgHDFSPCwyAoEp2N2NzPdStYXJsJflCL3ZTi30RIxGJLMWdizEkkklmJJuSSc9ZgqV7C5NhI61Wf8ADXwk24zkv7mWWxt1K2IIYLxgN+I90pAA8lIzOR66ctRm6rtSjTx659i1Vppze/7Kv/yGb8MZH4zcL1y5nQ6S32Buria78Y8NPxBWYWSxuLgW8RsdQPplNx2furh6DD2l69fMqOG5/wBNMaDu2XlnbasJst6mdZvZr8iG9Q/x1OXkv80+Wv7V1OtfDQtvq9l5d5qQ01dO8+vqa3szYpoN7ClTWuXz4gTTq0mtmXUXUoTmL2I66GdI2PRqrRRa7cVQDM+uQJ5m1s55wGHp014aSBV1sBqepOpPc5yapk+mode8pZfeecMeLiieoiJbOxERAEREAREQBERAESo2zvZhcKD7asoYfCPE+fUDQdzaRK22KlT3SFU6cPiJB/N+064WeZRcbQ2pRoLxVqiov5iBfsBqT2E1DEfaxhxVVUpu1O9mqZKR3VNT62My47ZqVkZKouG5/EDyYHrOZ7d2HUw1ThbNTco/Jh/YjmJd0tNVm0+pU1FtkN49Dzt/2ZxNU0qpqUi5ZWsUJ4syDcXuCSL2zteQQMrDIdufn19Z5Uz1NuK4UkZEnxPIE+qpJsBc9BmZMp7Ma/iHh8WYK2JW44eLMe9YE6C8zFqaVD4SuWVw5JVhoc9SDY3A+IXGsrS1Mc4hzPGdv78l2vRSa4rXwLON8+3n1xlrGTDS2UxuWytfLItcfD0vfK2t8rSdSSlTuQRkRwvrxAEhh5i3wk+8MjK+ptF2ThJOZuxubsbWz8xYHrwj1jKBfPTnaxP9RI3Rbb/6Sxv0X93k0dTRTtVDLx1fXO3TH03WVjOfAu6u8dQ8KYYcBJ+BQWdj5gsTfvf6mT8Ztiph6HBUql8S2ZzDCiD+l7fqb6AXok2qaYIoL7MkWL34657cdgEHZQO5Mr2brO1po7LGEvNlWWpk23nd+SJ1bbDP+KlOp3KBH/np8J+sr6tr5Cw5C9yPWwnk1RymKrUsLsQq/QfWWkox8CBty6h0F88zPjuALsQo+kjNjLqTS6lQTqTa9wnvEaZmw85abH3bqVmUojVG0Zmt7JNcjyvfOwt5GZup7UppTw8+3mWatM5NZK4V2a3s1spNvaNkgJFx30ljsjdmpXYFVNSzG9RjwUQM9ARnftpNywW6VCiEbFOHYE8Ki4p3JvZEGba3sBbtpxXtNar2FNfYpyyBqei+6nrc9p8lqO2L9W+GlZX16L9mrHT10rM9vco8FuphqFmxB9rUuSq28N/y0lzb1y8vhvUSrU0+6ToLGqfX3U9LnysLWGz9hBcwMzqxuznzY5mXmG2YBIq9A5vjufE/TyPXdJrFa4V6lRs7ZIQeFbX1OZJ7sTmT5y5w+Bk1KAEyATWjWorBwq+9mNKVpltESQlEREAREQBESDtTbdDDLxV6ioDpfNm/hUZn0nqTbwjxtLdk6Y61dUBZ2CqNSSFA9TOc7a+1rVcJT/8AZU/sgP8AU+k0Pa23a2Ibir1Wc8rnwj+FRkPQS9VoLJ7y2KdmshH5dzqu2vtOwtG4pXrv+Xw0/wCc6+gM0bbv2kYnEXCMaNPTgQ+I+dTIn0sJqXtCdPryhU585p16OqvfGX4lCzV2T2zgys5OZmybp71+wIpVjegfdbU0r/8ADty8prM+eUmsqjZHhkRV2ShLKO1g3FxncZEWtnoe4kfH7OSvTNOqLg/UHkynkZom6e9T4cilifwT7pzJpX7807cuXSdEUggEG4OYIzBB5gzBtqlTLD+xs12RtjlHJdvbDq4aqVb3Dmj2ycZfQi9iPLkReuSp9Z2Laez6dakyVR4db5AqfmBOh/8AoNwSJyHHUFWo6qwZVZlVxkGAPvDt/mes1dLqHauGXVGfqKFW8roZqmLLKFOgz53JsFuc7aAD0mOYKdS8yhpbjFRWEVZylJ5k8/rb2PU8meTU6TFWqBRxOwVepyHp1PYXhtLdhRbMhq9Jgr1gou7BR3Nv+/ISDV2uWyopl8zaei/v9Jm2Vu5WxFVWsajqQc7NTA1AYNkFyORsLAzM1HadVSeN/Ys16dyeH+zyMazBTSSyMWUVanhpXUXIHU269RlJOzd2auIfRqhBtfRV8+S+X6TeMBuZTQLUxjAlRYKCUoqM/Db1OQAzJ1NuK+oMxAXD0wiDIMy2FvyUxbtmbaaEWA+T1HbFuplw0ri9Io0lo64LNjwvVlBs/cehSUNimDWIIUXWnfplm5z0Fte4J2OiKjALRQUqegJA4rflp6Dzb+XQCdgNheLia7P87eJvTko7ACX+G2YBrIIaCVr49RLif07vIlVuFw0xwikwGwgDxWJY6ux4nPqdB2FhLvDbMAk+nQAmS01oVRgsI5UN8sx06AEyWn2JMSCIiAIiIAiIgCR9oY5aNJ6tT3EUs1szYdB1kiatvVvngaNN6dZxULKVamlmNjlmdFnnFFfMcylwo1Lbn2r1nuuFQUl+drPU9B7q/rNIxe0nqPx1XZ2OpYlifrMFbhLEre18gdbcpipgevPrPpqK6lFSrWx89O6dm8mZHYnTL+v0nngHmZ6tFpYIxE8tUAGZtIlfaXiCqpvxIpuCLcVyCBqch2kc7Iw6skhXKfRE0T6RaRKFKqHYsw4TYC5JsB+UAC5k16uX95XdtrmlGO3fnPnnp/eV6FFHwpStnh45cYefDGc/fp6ZlIwqCx94fr3Hf/PKx2VvZXwq+zsrJqoa/h190jlfkf0zlAGzjEsXtxE5fSWJ1xmsSWUZ8Jyg8xJ21t6a2I/EcleSDwp/Lz9bys4WbXIfrPqWHuj1nmvXVReowHQdfIamepQrjtsjrMpvfdmRABpn/nWKtZVF3YAf5p1kenWeopKeBQwW5F6hJB0TkMtW/rlPWz933quBZnqG3Vj69B+ky9R2pXWnw7+PcSfDccLG76JdTA+0nbKklh8zf2X9/pJOF2Wa/AgHHVa+Z8TswN/DkOFQoOXnnoBumy9w1VeLEuFAzIVgABb4qhFu+Xnci9vdPdg1Rk4ujD2VYKyF1GYYgWs66cQ6amfNT7Uerk4xlnHkX40WVJSsWE/Mx7J3CSmofEuLDUA8KDTNmJtnlplpmQbjY8M3hC4amFTk5BRPNEyZutzbkbkgkzsHsEsQ1Umow0LWsD1VRkDqb65nObDhdlAayhDQWXPi1Es+HcXldhcNKx4mv4PYN2DOS78ma2X8KjJR5CX+E2UBqJZUsOBMoE166YwWEjhV5eZbsxU8OBMoE+xJyUREQBERAEREAREQBERAPLrcEHQ5GcS3/wB162DqO9In2VUEX6j5T+YAeoF+s7fIu0tm069JqdUXVh6g8iDyIkVlamjiUc7rZn5ewuNIIDE5HIjO45ra45aSwRww4k8iOY7GXW9W5BwuIZXF0PiRvgYdbDn1HXzF6BPu3vnwn3rAXI6568+Y1lvRaz4MuF9H18DEtilLhxglK15HxmJKlAB7xsSAWYW5gTKGBsyG4P69j0ImQZifSPnjysgi1F5ayV//AIDM3EzMLMGUGzMAB9ASc7DKTKdELp5k6knqTMk+EzyFUYbo6lbKWzE+GePaX0HroJhxGIRM6jZ8hqfRRO5NRWW8HCTk8Ize06Z9+Ux16yoL1G8h18hqZjorWrNwoPZi18xepbsNF5a9RJ+z9irxKFV6tctqv3guDYktzBANrW19ZkantWutPg38e4u16OT3n+yCi16txSAQDmw8WmXh0Ud2k/ZWx1LIUR6lY34rgta2t25aDMWFvWbhs/cwt4sSyhbD7tMrDNvE4+uRPUHK0vMNWp014MJTBAObDw07jmX1c91vnncXInyWq7YnfLhr536L+/ma1eljXHMuVepRbO3HuS+KZV08CWULawzc6cr+mdjeXmGdFXgwlIcPzZrR87+8/wDlzcAyTR2U1Qg1Tx9Ftw0l8k9ed5f4PZHWVoaKzUNS1Es+C6D4sYZVEeveUmG2IXIaqTUbUXFkU/lQZepucznNiwmyQNZPoYQLJAE2qqIVrEVg54HJ5m8sxUsMBMoE+xJyRLAiIg9EREAREQBERAEREAREQBERAEREAj4zZ9KqAKtNXANwGAYA9bGcP312CmGxNWnTDezLBqYbPguLkK2pW5yv0853iUW9m66YylY2FRfcb/ie0jmnjYq6ql21tR6n50Dmk97XQ+8P+Q7iWXQrmGAI6EHQiXe9W5VTC1FSoLq63p1FuaZYC7U2y8J78/rbVKWJqUwQF9ohJsCTdSMrqR5WtmMpoaLWfB5LOnsZLqmuWXUnFjyHqZhxNZKdjUOfIfEfJf76TImGxD8IUKgK34xxOT14WICrY2BOoPMzLgdjqCoVHqV2JzX7wkg2LFviFgdMs8+ssajtaEF/j38e4nr0b/32IVBK9YkIvs1Aubi9S3loo016iTsBsNcgiPUrE2unjNxlxFz8JtlYAZ59Tt+A3NdzfEsqpypIOR8WbeQBsCbgGxyl5hnpUh7PC0wx0PD7l+fHV+I5Z2uTkcjPkdV2zK6XDXzv0Rr16RQjmXKvUpMDua7kNiGCoBlSQDIHPM+g0JyBAIIl1hXpUl4MLSDciRlTv+ap8ZyGlzociJnXZr1T96eIfIMqfLUatoDnzztL3A7F0ylSGiu1DzqJfZdDr48Y7Ur7so6ey3qm9Y8f5bcNIf6fizzu1885e4PY2lxLjD4ALyktUtNqnSwrWEsEXA5PM3ki4fABeUlKtp6iWkkiRJIRET09EREAREQBERAEREAREQBERAEREAREQBERAEREA1rfndo4zDkITxrchb2DXtceeWR9Oc45sndLFtUenTTitfLPiHWwuLd7kT9ETXtu7BcsK2FPBV+Kx4eK/P8Af/L1boyXNH7la6vfjS/6cmo7KtihQxv3SsX4FUCkpZ2BKEnxKCbWuWANtJuOF9jRBp4anxG/i4chfrUqHnrzJBGWRljid0g7B8Uxq1P9o7eXbKWWE2NoAAANAMgPITMu0MtTJObePoSV3ygsKO5Rrs56v4rXHyLdafXPm2eeeWZyl1gtjZDKwGlsgJdYfZwElrTAmhTpIVLEVg8cZTeZvJDw2zgsmqgE9RLiSRKkkIiJ6eiIiAIiIAiIgCIiAIiIAiIgCIiAIiIAiIgCIiAIiIAiIgCfDPsQDEaAntUAnqIPMCIiD0REQBERAEREAREQBERAEREAREQBERAEREAREQBERAEREAREQBERAEREAREQBERAEREAREQBERAEREAREQBERAEREAREQBERAEREAREQBERAEREAREQBERAEREAREQBERAEREAREQBERAEREAREQBERAEREAREQBERAEREAREQD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l-GR">
              <a:latin typeface="Calibri" pitchFamily="34" charset="0"/>
            </a:endParaRPr>
          </a:p>
        </p:txBody>
      </p:sp>
      <p:sp>
        <p:nvSpPr>
          <p:cNvPr id="23566" name="AutoShape 10" descr="data:image/jpg;base64,/9j/4AAQSkZJRgABAQAAAQABAAD/2wCEAAkGBhMGEBUTBxMUFBUWGBoZEhMXFhgbGxocGxgVFhoXFhoXGyceFxsmGRoXHzEhIygpLC0vGB8xNjEqNSYrLSkBCQoKDgwOGg8PFykgHhwsLCwqLCwsLCwsNCwsLCwsKSwsLCwsLCwsLCwsKSwsLCksLCksLCwsLCwsKSwsLCwsKf/AABEIALUA4gMBIgACEQEDEQH/xAAcAAEAAgIDAQAAAAAAAAAAAAAABgcBBQIDBAj/xAA6EAABBAAFAgMHAQYFBQAAAAABAAIDEQQFEiExBkETIlEHFCMyQmFxgVJyscHh8BUzkaHRJDRDYpL/xAAYAQEBAQEBAAAAAAAAAAAAAAAAAQIDBP/EAB8RAQEBAQACAgMBAAAAAAAAAAABAhEhMRJRQWFxIv/aAAwDAQACEQMRAD8AvFERAREQEREBFq806khykH3h24F0P4KM9O+0tuZyvbi26Y9YY2YA6GvIsRvdxuOD/RZ+U7xO/hOkRFpRERAREQEREBERAREQEREBERAREQEREBERAREQEREBafqXNzlURMQJJ7+n3Xb1BmhyqLVGLJ2H991A8e3EdcTRDDukjDSRK5poAV2BBBf6A7ck8LOrz0lrx4czZnMHQgAAHXKQXFhJGkxx8SyncAHYcnbmQR9AMxWF0ZgTCxgPgwNd5WWN3zEf50rj5iTsOB6mSYLLIsgjFWdINd3H8ftOPryVjEF2LIEoBIJcxm9cCi/7i/l/omc8WeEQ6U6tkyCb3LqInSDphmPG9FoLj8zSCKcrHVZ+06SDHvggwzDLi7LWxs7gt3jkIqm3pcT9IFmrFuluu2ZBOMBmswka3S1s4stjkrzQOe75w07B/wCh3CvoWYiwDfCyqCIiAiIgIiICIiAiIgIiICIiAiIgIiICIiAtJ1B1C3KRpjI1nj0H5W7UL6w6adMTLh7PqPRBG+sM0lc6L3zEtjilY9l6A7Q4tsPO5LRdAvrb0K1GG6vkwk0Ry9nhMhHlhc6y9xaA907ju4mzud2ggkXsvXgMLA6a80js6Sxr7ILb4J+43AdvVlafqTI3dPkCUlzHf5clDf7bbA7ny15ib1bGuWbM65STi5smzWHqSJs2G3qwW92u7tI/ge+xCivUnWTcM/3Xpv4kznFjntILg7u2IO2c8cud8rALNkUq7ymTFRucyJ8zC7S3wo7ZJIHgujZpJui2zqNULJI4PpxuNGRNfBlj2mct04nFNvRE0bHD4Tv3Ac8bk/f5ev8AF46s3zRvT/iQZa8SYp9txmLaT5G2ScNATvzep92Tff5Y5DG/eGEamuBOgmgyv/ITwBVEr1+GzAUWs3r4bTz387/v9l1YcPnD6cQwkGZx42sgb8nk1xtZ4WueG1gezT2j+7EYTOHl8YOmHEEEV+y2S+AexP2HordXz9gooshw7cTnDCY3A+54O6M92PFmvcQ96PN2fpCkvs+9pDsAWYXqFzfDdth8QCaHpE8u324BO/qssWLcRYBvhZRBERAREQEREBERAREQEREBERAREQEREBYIvlZRBCuq+k+ZcEP3mqPZbmDSDBmg1RkU3V9B4v8AH8L9CVapF8qEdW9K6blwQ27hZ1manKvVf5vlc/TJ8sx0AOZDMD5msfu5pIGx52bu/wAtEACtFCDgtImBAIDo2uBAAduH0RdUdQP6qd4TGNnjdh8zAdG7YE/T+vbeiD2IB3paHPemTh5WR4uXTh6IZO5ocGkjZr+4aHNjtx1U2gOCBjG7m/HS+vKMQQnMZD5qaN5JPQejb5cQNh+poAlSPCww5ZBHPmcYex3/AGWEI3nNgiV/drA7c6h5yOKoLGCfh8JFrx7SGxadGDNh073gPZK6wPgnTr10C6qIAAB8WLxr8fI6fHPBefnmG4Y2hpjhH07fqL9Tt29r7aLM5Zs9kkxGaP3vzu4s3tFG3gV6duSugSsjirZ7pL8OIW5sV+XUfWQ1Qb2uyueZYw4qgLDW7Rs55Pf1cT/FbPIOmXzOJeWx6Wl02Id8mHj2sns+Q3s373xza1asL2bdbS4BngZ6dUbC1vi7kwl/yRzOqqPY3t32oq1QdXC+Ys56rjxWnDZUx4wcVnRZ8SUn5p5yPmeTvR4U89nHtK9x04bN3F0NhsGIPDTV+FI4gWQK/H4Wecc7LPK4kWGu1btWUQREQEREBERAREQEREBERAREQEREBERAWHN1bOWUQQXqrpPw7lwQ27j0Wiy/MA5pgzGtDtrP0/nvX3G43rlWs5uoU7dQjqrpPRcuCG31D0WdZmpyrLxX/VGRvwFCvFZdxzH522S57XFvzagAdJBvSAygonjJCzyvadr0/wDqbFihyd6rsbHYqzMBjg5pgzHeM2N+39Pv2IH4WhzjpoZXKZCJHNLXDDPaa8N4IcxoaToN/KdW1PLudhzxu4vx0vrzGh6f6ediJCZC1mga5pH/AOXBHfmc8i/iEVTfv6bpn+LdnUQgynVFhWkeG1wOvESW1rp5q4239Gitr47c1zkTRsggjLYG6Xua0kmd55ne87yCxTL2AAO60mZZj4FthNucAHyAVt+xH6NHqOfyvRJ3y1PPlr8e2LLKjwxL6PxpG0CdxqYw1xQP92tnl2Hdmz43vjdpstwmFYb1X2AdyNrLjWrckgBdGTZJ74WPxDSWkgRRgbyH0H2242uq2FlS6aYZEHMieH4mRrvFlFVGzjwIboA2AHOHzEAcaQs71Mpq8TDo7rZvT72YPNJWvbQaHhxIif3j1O3fH6PPBscUrPB1cL5hdEI3aZCb+pp23Gqw8UdJsD/fjtZHs968dhAYcx1vgYWtExs+FrNMEjqHkJ2B7fghcc788rlKtdFgHVwsrs0IiICIiAiIgIiICIiAiIgIiICIiAiIgLBGrlZRBCOq+k9Ny4EfvD0/oo9l+PAHg5kLjOxvt/Or7jcchWuRq5UK6r6T5lwQ/LVnWZqcqy8V11N0w/LjqiJdE4nSdrGrs510XfKNR5a2hwozgsl/xB51kyMjJDIxqGvc00A8DVsTtuaNKycvzEQ3FmA1MO1Hevsb7cf6LTZ3lsnT4a6E6oW6nQuA8zNQ88erUNnE3R2JJc4cNHLO9Y/zV9eY8U0wyMOZhnNOJlYWvc0U2Nnm+EzTY1g0HOAF/YDeP5XMXuEj9D3BxLmubdjQ5lu2481gjfyk9gVyzzL5cI4DFDUORJYOrUQBZAo+ZpFgkXY23C55LkJzJ5bLqjDaMk17NZsCdtifQcm+wBKxrVuvDjb5d+Eyk59I4+JpDBqxGIdTmtFkW6wdbyb4O+/IGpb84qOOJksjSzBsJODwxsPxT63mnOxMN/8A1xwsvjgwWHacbF/0w/7bDEjXi37AyyaQCxlgXtvsAFHcbJNnEj5cwdRBomqDa2bGxvauA1d8ZdM5TnoXr85KWwZuR7u4/Cl3qK/odf0dge34VtNcHi27g8FfNIeGs33Lz8OIbgdtTh68039TtSn/ALPOsnZPeHzR2uFgZ5x5vA1nS0PcNjETQDtqPaqK16Wzi2EWAdXCyqgiIgIiICIiAiIgIiICIiAiIgIiICIiAsEXysoghnVfSmsGXBD95qjOBx/hAw48aozYIPa7/Wt+eRyN1bBF8qH9UdJeN8TAjfu1Z1manKsvFddS9PHLG2LmhLQ1oNE0NmMsnZ3ytDuANVWSSvU6KPL2aM2DBHGGOGGjcHDEve0lkrn94RpF/uFu7a1b/F4V+V4cx4nS7WKAdvpur5UN6gyN0U2uNhpoDNY21EAnSLoVWkNcdgPyFxn+LzRz8x1YvFvzCV02MeC7a5APLG3tHG36duB255K1OJxPi0IwQ0HysG5s/wAXEpLMWUx4LrFtIsAceauadRrbfn0WzyTJJMY/TDp8Si573H4cEYrU6Q/S7TuPXttZXp7I31jK8hlxTwzC0HlpdJO7/Lw7APM4kGi6r278cA35856kj0jC5GHHCtcXSusiTEuo6pZCBddw3ih2FL2dQY8ZhCcPkepmGsW8t+Ji5Nqc4D6N7A4qj6KN4qJmApkRtwJ8V7T67FjNvzZP/KSfZJ32sT2de0f/AAkjC5s8vw+zYcQdxGSNQie793t9P44uNrtQtq+YMNCM1c1zGFsLXaYIGm3PcfpHd73V5nV68AWLQ6X61b0rIzB5zIC2gHOBLm4aQk1A6Q7ObVfunbiqnpixaCLDXB4thsHghZRBERAREQEREBERAREQEREBERAREQEREBERBEesun3Yv4uHs1yP5qJ4DH+CDFjxqjd5SHdvsftf+mx7K2iL5UN6q6TDgZcEP3m/8LOszU5Vl4r7NunRlD3P0vkjIJgkjrXG86dNtPlkJoN1PNBu3mIIWpx+fGSCODwjHG4a8QW2DiX2W69bgCYmltNbxbfQAKYYDH+ADDjhcbtiD2/P2/vZabqTpz/D2nRb4CdTHEtBY8kXbz9Lm2KPlFudpvnljXwvNL49ovjMcMO2ozqeRTnV8o4DI62I9XAbn/by5dlHvul04PhkhrGD5pXdmMFglvbbk7DuR34TKjinkYp9xsPlYLDnFxoNa0+bzP8AsDuOLsSaXEHp8kQlrcUWlpdtowcdX4beWuxNGiW/KNhuvRb9L36efM8aOkLbA5rsYW6XPAGnCMP/AIouxmIrU/6dvsFGcK2UO8OFuovvXG/YBuxD3u+n7n0H3WwkiZgQHaLdXk17lxJvxZd9+9N59VrmiTFvc3Dkl0nz77EXfm3470rJ4WRYHs69on+Dye55i90sA2in0nyD1Pfw77nhXK1weLYbB4IVA5NlkOWQ+8Y4nwL8oBp+Mkab0s7tgafmddO/HMk6J9opy5wjzTQMPI4+E5l1CSb8KjuGC6Hp22Cwxf0ttFxY8SAFhBB3BHB/C5KoIiICIiAiIgIiICIiAiIgIiICIiAiIgIRfKIghvVXSXiXLgR+Wj+SjOXZj7tcWPGqM7EHt/r2v/nsrY5UP6r6U8a5cEN/qaP5LOszU5Vl4gWdZTJkJ1YEs8EvZJDNsJIpK0bPO1OGlup+oCya1kqMNccHQksggPGoOAIcTplId5iDRO/NWp5l+Y+6XFjRcZsEEcc/rW/H3NUtB1V0z7iwGIukw1PLG3ehz6But3AsbTb8oo7UN+edXF+Ol/cRjwnY6XTD53OOxHB++9UFJMtyyDLoHS5iC6Amq+rFvFh0TAd2xtcN5BsaoLhlmWQYFhGa01uhrnMaQ52KD7DI4SNvC7OeDsW0uGMxz8yl8TE6dQADAB8OCMbBrG+tcXzV/Zd/a+2tzPFzZ7K6THeXQNOmqbEwDyxsb2Gw25PK6MK5kLS+VwIefJBZdqIFa5AN+eG8uPG3PXmWM8byxXoBvfkk8uPf02XqyzK3l7GxRl8sjiGtDQdIA85qxqcGajyP2QeSrbyLfETj2c9WTZR/0+ZU+IAdyXRFztLWej7PZu96qsAlWzHIJgHRkEEWCNwQdwQe4Xzvi3jKfiRFxZ9LiLJ1baHAVbnUWlvlsBwHk3NvezuHEjDa8zHhtedUUJ3cxvq93dzvmOwFk0AKCx6c6liIioIiICIiAiIgIiICIiAiIgIiICIiAiIgJzyiIIh1X0qJgZcGN+7R/FRbLczOXkx4sWw2HAji/seR9vt9lbHKiXVPSYxQMmDFHkhZ1manKsvFedQdNtysasPvA4/DLbL43kO0HUb+Hbj5ba2y0uN7KOmQSxvOL8oA1AHylxJoeWrPykCxV1xdqcYDHnA6osY3VG7Z7SLq9jt/fJqjutdnORx4AmTS50NFzJIyAY31TXO1HS47aGl21Eijp3553cXml/iItIwJDpdnXsNzo376b3rfbjgb3XswOAbiccyPDSl1EfEBAAe0k1C9tamXRDqadyK2XTleFOcyW5hDLacQ4fK0FwDW32bew/krkyf2eYXDGKV0YD2jdt20naibU+V3fDlbdMZR7PYopGT5iXSObbgxxJaHu3MhB5eaG532HpSmCIu0kjYiIqCIiAiIgIiICIiAiIgIiICIiAiIgIiICIiAiIginVXSwxYMmEFO7gKCHKzmbmQ4gOcGv1Btmr4Njg2Nlcy8kWVxwvL42gOPdSzs4Il077PoopveJ4ywUA2I8Egk6ngbelD7KcAVwiKZzMwERFoEREBERAREQEREBERAREQEREBERAREQEREBERAREQEREBERAREQEREBERAREQf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l-GR">
              <a:latin typeface="Calibri" pitchFamily="34" charset="0"/>
            </a:endParaRPr>
          </a:p>
        </p:txBody>
      </p:sp>
      <p:pic>
        <p:nvPicPr>
          <p:cNvPr id="18" name="Picture 4" descr="rom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71736" y="2357430"/>
            <a:ext cx="3857652" cy="2286016"/>
          </a:xfrm>
          <a:prstGeom prst="round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- Στρογγυλεμένο ορθογώνιο"/>
          <p:cNvSpPr/>
          <p:nvPr/>
        </p:nvSpPr>
        <p:spPr>
          <a:xfrm>
            <a:off x="285720" y="357166"/>
            <a:ext cx="8429684" cy="500066"/>
          </a:xfrm>
          <a:prstGeom prst="roundRect">
            <a:avLst/>
          </a:prstGeom>
          <a:solidFill>
            <a:srgbClr val="C00000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r>
              <a:rPr lang="el-GR" sz="3200">
                <a:solidFill>
                  <a:srgbClr val="FFFFFF"/>
                </a:solidFill>
                <a:cs typeface="Arial" charset="0"/>
              </a:rPr>
              <a:t>Πληροφορική </a:t>
            </a:r>
            <a:r>
              <a:rPr lang="el-GR" sz="3200">
                <a:solidFill>
                  <a:srgbClr val="FFFFFF"/>
                </a:solidFill>
                <a:latin typeface="Arial" charset="0"/>
                <a:cs typeface="Arial" charset="0"/>
              </a:rPr>
              <a:t>Β</a:t>
            </a:r>
            <a:r>
              <a:rPr lang="el-GR" sz="3200">
                <a:solidFill>
                  <a:srgbClr val="FFFFFF"/>
                </a:solidFill>
                <a:cs typeface="Arial" charset="0"/>
              </a:rPr>
              <a:t>’ Γυμνασίου</a:t>
            </a:r>
          </a:p>
        </p:txBody>
      </p:sp>
      <p:cxnSp>
        <p:nvCxnSpPr>
          <p:cNvPr id="7" name="6 - Ευθεία γραμμή σύνδεσης"/>
          <p:cNvCxnSpPr/>
          <p:nvPr/>
        </p:nvCxnSpPr>
        <p:spPr>
          <a:xfrm>
            <a:off x="0" y="1427163"/>
            <a:ext cx="9144000" cy="1587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10 - Στρογγυλεμένο ορθογώνιο"/>
          <p:cNvSpPr/>
          <p:nvPr/>
        </p:nvSpPr>
        <p:spPr>
          <a:xfrm>
            <a:off x="5286375" y="71438"/>
            <a:ext cx="3000375" cy="1071562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l-GR" sz="2000" dirty="0"/>
              <a:t>Κεφάλαιο </a:t>
            </a:r>
            <a:r>
              <a:rPr lang="en-US" sz="2000" dirty="0"/>
              <a:t>2</a:t>
            </a:r>
            <a:r>
              <a:rPr lang="el-GR" sz="2000" dirty="0"/>
              <a:t>.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l-GR" sz="2000" dirty="0"/>
              <a:t>Το εσωτερικό του Υπολογιστή</a:t>
            </a:r>
            <a:endParaRPr lang="el-GR" sz="2000" dirty="0"/>
          </a:p>
        </p:txBody>
      </p:sp>
      <p:sp>
        <p:nvSpPr>
          <p:cNvPr id="24582" name="7 - Θέση αριθμού διαφάνειας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B00B0135-C4D0-40A8-9278-F608F83C06DF}" type="slidenum">
              <a:rPr lang="en-US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14</a:t>
            </a:fld>
            <a:endParaRPr lang="en-US">
              <a:cs typeface="Arial" charset="0"/>
            </a:endParaRPr>
          </a:p>
        </p:txBody>
      </p:sp>
      <p:sp>
        <p:nvSpPr>
          <p:cNvPr id="12" name="11 - Στρογγυλεμένο ορθογώνιο"/>
          <p:cNvSpPr/>
          <p:nvPr/>
        </p:nvSpPr>
        <p:spPr>
          <a:xfrm>
            <a:off x="285720" y="1142984"/>
            <a:ext cx="8429684" cy="642942"/>
          </a:xfrm>
          <a:prstGeom prst="roundRect">
            <a:avLst/>
          </a:prstGeom>
          <a:solidFill>
            <a:schemeClr val="accent6">
              <a:lumMod val="75000"/>
            </a:schemeClr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l-GR" sz="2800" dirty="0"/>
              <a:t>Εσωτερικές Κάρτες (Κάρτα γραφικών)</a:t>
            </a:r>
            <a:endParaRPr lang="el-GR" sz="2800" dirty="0"/>
          </a:p>
        </p:txBody>
      </p:sp>
      <p:sp>
        <p:nvSpPr>
          <p:cNvPr id="14" name="13 - Στρογγυλεμένο ορθογώνιο"/>
          <p:cNvSpPr/>
          <p:nvPr/>
        </p:nvSpPr>
        <p:spPr>
          <a:xfrm>
            <a:off x="285750" y="1928813"/>
            <a:ext cx="8501063" cy="4500562"/>
          </a:xfrm>
          <a:prstGeom prst="round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l-GR"/>
          </a:p>
        </p:txBody>
      </p:sp>
      <p:sp>
        <p:nvSpPr>
          <p:cNvPr id="10" name="9 - TextBox"/>
          <p:cNvSpPr txBox="1">
            <a:spLocks noChangeArrowheads="1"/>
          </p:cNvSpPr>
          <p:nvPr/>
        </p:nvSpPr>
        <p:spPr bwMode="auto">
          <a:xfrm>
            <a:off x="714375" y="4854575"/>
            <a:ext cx="7715250" cy="922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l-GR">
                <a:solidFill>
                  <a:schemeClr val="bg1"/>
                </a:solidFill>
                <a:latin typeface="Calibri" pitchFamily="34" charset="0"/>
              </a:rPr>
              <a:t>Η </a:t>
            </a:r>
            <a:r>
              <a:rPr lang="el-GR" b="1">
                <a:solidFill>
                  <a:schemeClr val="bg1"/>
                </a:solidFill>
                <a:latin typeface="Calibri" pitchFamily="34" charset="0"/>
              </a:rPr>
              <a:t>Κάρτα γραφικών ή Κάρτα Οθόνης </a:t>
            </a:r>
            <a:r>
              <a:rPr lang="el-GR">
                <a:solidFill>
                  <a:schemeClr val="bg1"/>
                </a:solidFill>
                <a:latin typeface="Calibri" pitchFamily="34" charset="0"/>
              </a:rPr>
              <a:t>είναι απαραίτητη σε κάθε υπολογιστή. Επεξεργάζεται στο σήμα που στέλνεται στην οθόνη. Περιέχει δικό της επεξεργαστή και μνήμη ώστε να μη χρησιμοποιεί τα αντίστοιχα του υπολογιστή.</a:t>
            </a:r>
            <a:r>
              <a:rPr lang="en-US">
                <a:solidFill>
                  <a:schemeClr val="bg1"/>
                </a:solidFill>
                <a:latin typeface="Calibri" pitchFamily="34" charset="0"/>
              </a:rPr>
              <a:t> </a:t>
            </a:r>
            <a:endParaRPr lang="el-GR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24588" name="AutoShape 6" descr="data:image/jpg;base64,/9j/4AAQSkZJRgABAQAAAQABAAD/2wCEAAkGBhQSEBUUExQVFRQWGBUWFBYWFRUYFBUUFRUWFhQWFBgXHCYeFxwjGRUUHy8gIycpLCwsFR4xNTAqNSYrLCkBCQoKDgwOGg8PGiokHCQpKSksLCwsLCwsLCkpLCwsLCwpKSwsLCkpKSwsLCwsLCkpLCwpLCwsLCwsKSwsLCksKf/AABEIAMIBAwMBIgACEQEDEQH/xAAbAAABBQEBAAAAAAAAAAAAAAADAAIEBQYBB//EAE0QAAEDAgMDCAYECQwABwAAAAEAAhEDIQQSMQVBUQYTImFxgZGxFDJSkqHRU3LB8BYjQmKCorLS4QcVJDM0Q1Rjc5Oj8Rc1RFWDwuL/xAAYAQADAQEAAAAAAAAAAAAAAAAAAQIDBP/EACYRAAICAQQDAAEFAQAAAAAAAAABAhESAxMhMUFRYXEEgZGhwTL/2gAMAwEAAhEDEQA/AKxoUbajTzZjWQpbUDaP9We5cJoZltJ5mW63nsVicWAAPVIERaCDEm2vahG7e1Qq8giD4qlyJ8DtqdOYgW8SOCk0WhtNrhfj2O18LHuQH4mBAHfvQMHihzYEdWvaFVOhFjQdcplbFFthvHWVBwFF7tXON4gWFrd6mO2LUfAzEN4ESUY8j5ZVYmvmcZ4KNzZzdG9u8nXd4LWYfky38qXHrVphdktbYNA7ArQ8Sm2O6qXUy4ZRnZYi8TG/RboBVNfZTnU3BnRfEsPBwuFga+38SSQ6rU4ESR5Jbdg3R6rCcAvHn4t7vWe49pJWs5EbZMmi4zN2Sd49YDuv3FZayenByXNCUjbQugIYJRKVOJXDpfq8540ULKuZV01RxXWuBXcA2EgE+EgFcOxDCE1zUQpj6gC6CQLmJuVcqVzu8UPnzvRQD4XIXWldhAAHIbkZ6E5ctsYJyGUQpjk8mAJwQnNRnIbgnkwI5YknkLqMmIM1Q9uPig48I8wpjVAxR51pYR0Tu3mDKiK5KozHpxIgfBGo4R5i3ir7D7Ma3RoHcptPDLWgxKVuxy7W3YpeD2AxujfFXFOijspKqHwV76bKQzOIaNJVA7liQYFJpG45jp4LQ8o8Nmwr+qD4FVw2RSOCLm0wahpmIZJnJqDvM7lUUrFJ8WQ6fLV+6kzxcpFLljV3U6f63zVZsvkvXdUp58LiObLmZyKNSchIzEdH2TK23KHkTh20m+hUMW+rnGYPo1CMkGdWC85VoomeTKqlytrnRlPwf81R47Y5rVHVCQ3McxDWmJ3xJ3696vMPyOxX+Drf7LvkrCjyKxP+Eqf7R+SeIWZWlyPJ/vP1P4qz2TyYNGoKgeC4TGanIBO8dIX+a0g5GVw2ThngD8xEZyddE8yY1nJu8EnFNUwI2et7bP8Ab/8A0jMdWj+sb/tj95Vo2tggYNSmCDeWOt2jKiHbeB+lpn9B37qxX6XTi7UQy+hnYepP9cPcHzT6YqN/vh7jfmqfa+Ja8B2HxlGkMvqmnOZ06noEjduUjD7cwopsFSsxzw0B7hSfBeBcjoaErXbXoMn7LF9eoP75vuM+aBUx9Qf3zfcZ81CqcosHueP9p/7iiVuUGF3H/if+6mopeBWTam2Ko/vWe6z5qJV29W+kp+635p2CwXP0+dpU87C5wD7AdECW5XRvMz3LlbYr/ox40/mqCyDV5R1vbp+635qJU5VVxvp+7/FSq2xKn0Y8WfNQ6nJ+qdaZHWCye6SkA0cuMQPo/d/il+HeI/y/dPzUF/JusHGGOLbRJZPXoVc8ldkvpuqGoyJDcvq8XTGvUkACny7q/lMY7szD7Va7F5VDEVObLMroJF5BA17FmuUjIxLwLafshVNPaDqNTMyJgi4mxUOEWO2eqFwTCvN/wvxHtD3Qnfhlifb/AFR8lO0vY8j0Q0zwKacO7gV57+GOK+lPgPkufhfivpXfD5I2kGR6D6I7gkvP/wALMV9M74Lie0hWegtUbDstHAkeBt8IWRPK6u03LPd+Su+TO2jXdUDgA6zrTBtBN+wLNQcey0y9bTRmNSYEZgVjEymjCmk1iO1qAIO2ac4er9QqNye/qaXY1T9quAoVJ0ykbrSNTKreTFQHD0iNPk4ql2KXR65gQcrY05uif+MD7FYYdh4eSgbNuymf8ulPcCFY4ekReR4fxWj7M0S6bOpHAQKZtP8A15qQEhgcY2abuxZ3J+KPYfIrSYr1HdhWfaQWEdvjePNNCZ5JW2Y8kkV6jRNg0gtHZdB/mqp/iq3iFU4DbtRrHAuDxmsXT0bDoj770VnK1odD8kcWuJPuwoc0nRtsyxy4/lFm3ZFU/wDqq3vJp2K+Y9Jre8PkgM5XUeFT3QPCSFY4HbFKp6rrnc6zvBVaZm4tdogVdhv/AMRW8R8kTZOBNN7i576nRMZiDHSbp4qzxBQ8A8CoeGU/tNTJIHI+s9uHeadI1Yr1ugXBsAkXJMjUCytau0MSXZvRTpEekNy6zMZYnrQuQFQcxWM2NatHvo1XYNPnA8VaoipzpbmeWkyXZYJgCTNhuQIkiXNaXNyuIktmcvG41QjRF+Km5ukOw/YgNHSJ4NPxskMz+OxNW7W0CRucKrGntAIsiYCs9xdnp83pHSa6deGiPtDBsqEEucC2Yyuc3WJnLroEzZ2F5tgZmL8ojM7Ukkkk+KBGI5SH+k1O0eQWexh6XctByh/tNT632BZ/Get3IGAXVxdSGdCcAuBPaECFC6nQkmB6HjsDSrMLXhvUbSOsFUOw9muw9fM6Mvqy0zIcQJI3bvBMDa3t/qo2AwlR9QNc+AZnoxI4SsYqlRdPs2TTCk01B2dVzMa4+t6rvrNs74hTs4GqZQdqRrRYXPl2qFUrlxyi28xqB/Fdr1sjbRJs0busnqAuexVRLZC5SPzUKgN4aZjjEho4cSeED8oKPyPf/RGdWb9oqVtDDxhaszJY7XXiSesm58NwVfyOd/RQODnec/aqINng/wCVKhSYGkPOXfkfvJjdxsrN/wDKeyC11CtB1/FVd/YFgcLVoNxTGvY5wqUjTNh6xqNM9I2EZksVjH4Y83SYalO2USHFlyYaRI42dMbiIhRKckaKKZuXfyn4UANOGqgXIHM1o6UydL71IZ/LPhmsnm6oYLTzVSJ7SvP8FinFtU1BlLh0JGhBndoADB7UPau0mUKdJtXC0Krwcpcc0kuaCH2a2xMi5J6J0ThrKbxFLTcVZ6F/434N4IDatxupu3oNH+U7BTpX76RA+JXnw5QsdDGYHCFx0GR3mHCPFUeLxGeo4FjWGnOdrQ6GgWM3Nri60ZCLksw9g3KXFxkZYBOWGglxHUZ0GU99vhP5PfSGi9KmSAQRUbfSxDnAgwRYjQyspsvCc48S1joyuGYuAjOGkADUHN8CtltDbppBjKZDs2dwLgXZOgxzaYJAMtLS0kzMnVZ8XTNYylFWnRAxP8muRj3mqQGhxF6egtpmNpi++QqwciqkAtrEPABLTTEg8NxkGQQVr2mm9rcVWYHucAXhshrnAjL0SYMWEcBv1R3vB6QjpEu0vJDZzdcrJVdUbPUnV5P+TFM2lWpNiplqhurhLagA4tdY+Mq22XXFQktgywxI6xqF3bezOeqNObLlbuGuYnr6ktk7ONE3dmkQLRoR1rdN9HPLGrTIvJmiHYN4dR54c/VlgIaPWN5JgQUaps6n/wC2/wDLT+ak8ga0YZ5Npq1bH65tZFdsZoqNeK1WzzULS55aZnowTAEmdNyqzMn4UANpgNyAAAMmctvVkaxouzZ/cPJIukt7UPNZ3akMzOMwTS9xOCzmfW5xgzdcTZStjUAwPijzNxbMHTrexRto4NtQzne0gEDK5zRfeQNdy7gqWRgZmLsoaMx1MbyiwMNt0/0ip9YqgxfrK72w78fU+u7zVHifWQAMLoXAuhIBwT2pgRGpgPASTgkgDaMq8SB3hSqdVpeyHNJvoRN1j3Ydg1f8B8ymdFpDmvOYXBtqNNymirPQcIxzHv0yuIcDOhIh1u4HvKLUcReZJsOsoWBxGek15tLWk8LgEolDpHMf0ezj2lIArGZWyXRqXHzQcIw1CXumNB1CZA7dCeuBuQ8TU5x/Nt0B6R3E6x2CxPXAVnSYGiBoExAsfSPMvv8Aku8lQcjHfiCODz5NWlriWO6wfJZfkcfxdQcH/YPkgCDWp5ajnST0iJk2F4jgpuEPrTwnq9YfxUjbWzG868te0dBjgB7WRheDwMklceA14bf1CCDa5fmjS6TNtPySdh7UDGtY6QSYYROVhabk36QcLX01CDynxzK+FdUpGoaQxNMtAOegwlhGUuf088REWgiVOwdKplmlh6j5gOgt6LSQ01OiNN176qt25splHCPa0h5bUokOfVIqXc6ctPSoPzjdvesoNKdfkc1cL/Bm8PSp13MDHvbVBmR23I6x1Ky2vs92Hq1HNfnqublfAEHOW9l9Ae9VbqrqbqYpsaDmu6B0psA48IJUvG4jna3N1ugCXZqjeqCJ6jbS8ldXFUzm5sPszCPp4qi2oZcSHWNhLXwLaxlV1tx/TpHS5+LdyzuxwKWIo5LjnMozDc4ObMDf0iY7Fo9vURnoht+lAJvctsueSSmvwbx/4Zpdj1v6JRblc6bWBgHi6L6Zj3XkJVKT2dGoMrwXSLi1i10Ove4n83qVdhnkYOg5ouMwzRJAIAMG0KFsXa3OOqNe4l4cfWMkgAce77ykqbv6/wDSndfsv8LN139zfNyCNrU7gg7wdOIRPSGteS4gABtzoLuUHk4KNXFvbZ7crzB3Q9omPvqtznAcncKPRHtyGswvfFMww+udXE8f2etdqbNZH/l3/Kz5rSNpMpPe1gDWyIAFpIk2QnmnuYARcHpWPHz8U7AZRtkEZYA6OuWALdyaXdF3b9i6H9LuKEXaqRlBiMCC4n0Npkm/ONvfXvUvZNEMa4CkKV/VDgZsLyPvZT8zd7A7rIOiEyLwIG4cBATEeebSM1X/AFneZVNiPWKtcaZqO+s7zKqsQekUDGBdC4uhIQ4IjUMJ7UwDBJclJAAGyTvKuNkUmB01Gl3Abp61KwewOAgcXK2w2yWNPtHr08Fk5X0aYpdk47TDoaGOjfoLbh2KZi8blaMvrO9Xq4k9ijNpImDw3TLzO4Du3Dqm/b2JoTJuAw2RvXv49/Xv71PagNKOwqhDnCWnsKyXJW3PDg4fb8lrwZCx/JwxWrj84ebkg8ETac87U+sZ+xT8JiJacwObo3neXEHceq+gjrCgbZr5a7hFiRPgIRaGLgANFzAkEiRY33dd0NWOLouMJgzWJYS8MY4Zng5YLicgMay4ERxG5Z3GsrVOfezM5mbnSB0mhrHGXPDriM7d0XKl4fGtpVjzhzdMOADyCWalrHAHcbKT/OTC0EiBq2zZDTOXpb7WnqUJWy74KgbOrgQ6k+QRPQdvg8NYMq1wnJqQC+niWHf/AEYxu0vdWuDr5W5SOjfo6ZTGo4amfHevRsE2iWNzkRlbHSPD/pZz1pRfRcdKLV2eWfg9TY5hecU2T0ZoZdCJ1nyOqNyhow+mLwCdTBswkT4LYcsnNHMxHrO67dHisvyvcTXA3yDpGtHWO/4p6c8+WEoYKgmHeG4GmCTfS7iQQHEgxMgyDfTJ1rGViWOdVaSDmsYIuOB0Njcda1tAzg6Q3gugfoEfJU+HMtECSdREg9y3wThf1mcdRxn+yIFTbpxDSXQ2AAY0sCS7tubfHetRyNqUDifxQqB/NOzZ9IzM071k9p0TzpaN7bDiATb9YeCds7HBgyQA64BInwm/cb+aSeL5E0pLjs9JrVIrPN92n1QmtrkvMugW6USTHZuuqLk7S/ozCS4khrj0jqQCY7yVOLG9fi5WZBXm5Q36HeT8EN1Mfcn5oRpjr8SgZLqVbHpk20IMdhUV7tbz19wVXtDChx9Z7dfVe9u4cCh8nKpOFDnEuJL7kkmziBc9iQGMrnpHtPmq2t6xVg/VV1U9IpjGrq4upCHAp7ShhPCYBZXE2V1AHowanEBupRW0ifzR8U9tEDt471nRdgekdBC7SoEEEG879I32R3KPXeAIkgmwIi3XdOhWWbaw61IYVV0cQLfJWNOqPuCixkgFY7Y5jF4gdf8A9j81q6leATBsCd+4LA8mNoOqYyq52rmuMbh02oXIiy2nSYaxzmAYvMQYtdAqYQAg0zHCLhxLSW2iNQO5M5T1XZ8rdSAR9pPcCpeErZabC4gktblN5jh1n5HjZSY4opsC3K5wJazKRPRm4m1zberbDvaQQ2pOUb2tBvCk0aJqZpaIBbJ6PSme8aeaF+DdNxOcOPCHtHbaFLZSROp4poiXa3c4vHRsNJFzpwR6fKR4ABxDYEAXbOh3RpaJ4lVTOSlLe1x/T+QRanJSiGu6JBaCbvMWWcqfaNI2umXNTbmcQ6oxzczS6YJABGYttOkoG0MJma3NVY05iWZrnNzTgWSPWkuBjgFX7NbzeXm82V12w90AamRmE6cCo2M2w91So7JTPNuIkzJ1EiBwCUFdOA5OuJFnUp5KAZmz5ZAI9UjKdGwCCDmF9bKpwZgjiB9iusHinOp03uhucWi/rbhrvtCo+T9EFzyQCMrIkDrWunqudxa6ZlqaajUl5RGxVIucIMOGh1F9QRvCFXoA2qDKeP5Nt4du74Uja7A6oBTOUAdLLxnwTGudBzOzWjQA/DVbGRpdmUS7DU2hxb0W3bBOg4yEGhhqrnEONVoG883Bv1NT9mNf6NSDCGnIy5BI9Vu4EIFDFVnuc0OAIv0qL22NrS6+hQBKds930tT9X5KHhsLUc7pGq2IPrUyHXPRPQtp8VJ5uvvqM7mO/eUbC1Kr3esQBGYOokSDNmnOb2QATHOgnsPkFF2BbAt+q8/FyLtR0B3Y7yQdlmNnt/wBNx/aSAxhch09kVntzspuc0zBAnTVdeVuOSzHDCMIy3zG8z6x6kNpdgYJ+zKrdabx+iUF1MjUEdoK9Z55/s+BH2wmnFD8qmfdzeUotewPJk4L1F5wx9ZjP0qcebUI7NwLvyaPc4A/ApgeaykvSfwWwZ/IHc8/NdQBYlCc4Bdq1TuVZU2mJy0hzj+M9Bv1nfYFllfRdeyXXxAA6RDRvJsqfFYg1SAwENH5RF/0Z9Xt1Ur0EuOZ5zO46AfVG7t1TywDTTq1J7E0DBUyQLn4qfgKFRxBBLG/E9yrm49jawa94b1ETHadJV+NoU49dveQFE3XA1yU23+UBY80WHK4AEusDe4DJtKz3Jinlxd9XMdrrqCj7fotrYp5b0rNFjqQLQR1lP2ZTNPE0mwMpY8Axc6k333EdiIzV4mr/AE88NzwP5UgZ4mCWiTwYCSSj4LENNFoN4AABA1E8Y3fYhcqGzUaMsgsJceoEwPNV+FkhgHAiA7LfX7VbVsyXEbLzZhzElzi1wDQb5WuudBmGgjxU1tNs/wBYffnf1vVbs6s2m3LUBLiAbX7ZgiVN/nOn7LvdNuP5XFQy0EexjhJqGIa31wNNAL3me+ydzlJjaga8GQBckiQeiLm03+KbSxVIskbiOiZzCIh0ZjAA8lEr7bpOLmc2SSIiBA4GZ65708bFlQ+tjmNaDDoaZgMgwZFw64HSbdCr7Pa7O5j3dPpOYAHGZAM+zd3BQKtUmoQbtsCJaBlmYHw0VpSqt1a9rCLSA0uLIDYANyURSXkcm32gdPF06dNlNzrtsQeBsLQRJBO7iVT0cS5rX3gQJEwSANB3kq12hgsK91V731mEtaKfRGUOBAmoT+SWiLDVVeA2fUrMdzQzAEhxM75ywd9pVxSXkiTbDbOipTdFnAxr3gormva4DI57TN7SOHaN1+CzZ2i+m+IAcwluh1Bi99UepyhxAAJMA3By6gGLTrcEKiKRvMFXLKDIBPRaIkA+qOJUyhXLgCZHUYPkVX06tP0dhrZcpDPWMDNlB4qc0ACAAANAExD6hjeob8Wc2WN+uYeUyjuURuIpGrAymoN2rhb5FICFtl3Rf9V32ptC2zx/o+bf4pbaZLKmg6LhJ438VyvbZ4/0m/shAGKK9D5NCMJS+r5uJXnbytTsnaFAUWBxqZg0TqGz1EFRqdFJWzUvcgueOI8VnNo7XZbm2ZuOYm3COkoOM2qWxlYHAgEnIbOi7dbxxWSjYNUa1xUPGYJlQQ9ocOv7Dqsi3aR1ub3HSBUr0yofVY+N5Obz0VY0Bank7Q9j9Z3zSVacafbj/wCQfNJPn2GJqMXsPE1ATULG0/ZY8G355F3dggImHo06bYb5JjsQTDRN9G7z3IjcDvffg0afpHf99VfIcLkbUcXWYBG914/im1clFhc7x3k8AjV8Rltv3D76LK7cw1esypUaHObTPSjRrdJ7JhNNXSE0+yFj8WK75sItEotbGQ3KLk6Dh2qhw1bKQfFXVATJA71M/pcVY+hSaT0g31g45i4SBrlLdHDcrzHPb6Xhy15c05zB3FwM23SqQ0eKdhqJ9Iou3B4HisVzJHTbUWW/Kd8Bp3Qe+4hveUTYtP8AEiQJvOmu9d2/QzBh9nMe+0fFF2DTikQdxI77a/FbpcnM5XFL0HdSEaBedmZ3r0ohC9BYTORs/VCozPOw48Ve7eGShhqQbHQD3H2nHd3SfeWqbgWew33R8kXmm2kDoiGy0ER12sR8UDR5mGngVIwlKoHtc1jyWkOENJ0M8Opem065GhgfmgDyC4zEP50ujo5QBL3kk9Y0AHUmBQ1sRRxFbmmdNmV5e6TEl2ZrQerMfsT8PsJ7DFKo8A7pdbsyn7Ff4d7WAhlNjJJJDQBJOpO8lG9N+t3OjyUl39PP9qckXtqsExnDiX1HZWyLuubzF+N0ynsGjlf+NNUtY8gAOa1pGhBPrCVdcrMe0VqR5mm7KC485Li6ZbBk6b+0KFQ2sazKw5ulTDaTzFNgbJiL8VRDNDhKAdQpguc3osu0wfVCk0aWVobJdA1dEk8TChtwxfRYBlsG+sXR6o9kgqThaRaxrTEgCYLiJ3wXXPegQ8qN6KM+fM/f0c3Q0jRSHFV9PAEVi/8AF5YO5+edBvy7zuSAibQcS54E2Y5wI1kB0Dt39x4Lu1LYGP8ALpj9lD2zWLKb3gNsN4M3GU7+DjHaU/lEYwcdTB5JDMRU0RaVQAXEi24cECporPF0aLKf4t7nPLnAhzRAZAh08U2BDOIHWPD4ozJIno7vygB3iVBFEcfgUn4WOPgUgLLKbDoxN7ti+/Xcq/FNAeW5jA37u5cw9LpAbvvxUh2HaXZbdUJdDXJEGXj8F1HOyutJLJex4s9Sw+FFMe086uOv36lExeN3N1O9OxlV7rNY/Lxym6gR9/sWc5tukVGKXLGsufvdPw223YR74gsqtLKjdxBBBnxKDXxAZ2+Sr3mblZqeL4NcMlyZ9mySapH5E68RuHarulRDQABZcGJZMSB5Ixb1onJvsqEUuhrntGsDthGq16YFMNe0uFRhIHbBUnZ2zw+7gY3Xi6qdsua2q1tPNALS4kmLEG09mq0048WZ6kuaL3bVQNDC42k29ogWCoTtupTdDSLetIBBJvHxV5yjqBlEPcJEnJr60OA+IKw1OtJJOpuVuc5fu5SVZ1HVDRr1/FIcpK3tN90KkNcJvPoAvhyjre0Pdb8kvwkre2Pdb8lRc+m84mBofwjre3+qz5JfhDW+kPus/dVBzy5zt9fNIC/PKCt9KfBn7q4Nv1vpXeDP3VRh/X5pc8AgAuPxj3PJc9zid5PwsjbK2gGCsHSc1JzR1E8ZVdUfJXGvgHrTA9Ge9wpMyh5s31Ghx9XgVJw5ORuac0AmQAZI3gaFZl/LRrWtDGEkWOaANN0SiM5asgSx874yxPVdAGjLlX0HVDWMtqBgm5LMhuIiBmVW7loz6N/i35puz+UdSq90UgWgE+tBibSTZICFt3FzUqM4Bh7ZDftKuuVhjDR+c0eayOJxPPYgOiMzmW14BavlmYotEzLh5GR3IGYtyv6rmt18FQxcdoVoKJ/7OqiUbLjKhr3Zj9/uVyPvoiGnbf4SPFMjhfs/in0S+TtSoTmJglxkktGupgjRcDWkzljowIM9KNTM/fgmuH3g/wDS45txv8D5JgHptZF3EHhkn45gkoxb97pKcUPJnoOKrviMxvqqnH4rm2kD1oMdSNtDHBkxdx06usqkcSbkyTquXLg6cSOzpAE3JHE6ojcOPvKHhmxLeBt2G4Ulpi67401ZwytSoG+g1rSYFtO3cpmzqBflA139g3qBWdmdF4b57ytZsrZoo0sz5BIzGdGjUDwUakVKjTTbg3ZzFVhQpZjoLNFpJ3BUOA2W6vnrPE+sWiLF0W7giVqhxlcNBim3TqbvcesrU0aYa0NbAAEAIDs892ltmtXZkewRINmum09fWqzmSNxHivVnU+vzXPRp1uq4FR5aKBN8pPiiDCn2D4OXqAw6NTw6Ao8r9GP0Z8HLrcMTpTPg/wCa9QrYIHX4Hz4p9LDsb2oCjy5+EcBJpEDrD/mhZf8AL+D/AJr0vbbYoO7v2gstlWOpq4ujaGlkrszoB+j+D/muZD9H+q/5rRc2nNYs99+i9j6ZwUH/AEX6rvml6LU+i/UK0wSzJb79D2PpmfRKn0f6qXoVX6M+6FqGJ7r7kt9hsIyn831fY+DU04GrpkPgIWrypZEb7DYRlm7NrahsEX1b80eph8Q+zy53DM+Y+K0DKXFJ1II32GyjP0NjOkZ4A1sbnqVh6GR6pkcDf46+anlqY5ql6smUtKKIDmRqCOy4+w/BNdB3tPbY/GCp8pj2tKpar8kPSXgh80BqHAHh/FDOHbucO8R8QpRwoHqmOwkeSG6k7iD9ZoPxEH4rRaqIekwPojvu8JJxafZb4u/iuK80RgyzNGdSU04Tr+Cpn4YDKGVXucQLA6TusVNp7CqvbDqhaOBJce+6ww+nQ50raIO1cQAegQdziAYHVK7hamZsxlHaTJ3lV9eu9pNPMcoMRusUVj11RjxTOZ6kovKLplvs+iSQATOp7vuFL2rt6tUmk6q54kB19TwVZ6Q9sZDDiYFgde1SsTgsTTDqhdTMXJgE8BFlM01IIyTjz2WmzWVqTSGOAm50m2moUwbTxQ0qfs/JZHF7cxFJ5Y4tka9ERpK5R5S1yQAW3/NWOGp3Z0Ken6Nh/OmKOtTwgeQQ/S8T7Z94qtFPHXtStrpwnihek4z2af371GM35/sa1IFv6XifbPvLvpmJ9s+I+Sp/S8ZIGWnJ+/tI7DjiJDKfiP3kYz9/2Pc0yea2IOrz3OjyTMlbe8++VW1sZjGszllPL5XjTNxsiOq47LOSnETu095GEw3IFhVpVnCHOJHAuMIY2c/q8VAw+MxjxLW0j3ie8ZrI4fj/AGKXiP3lL05fB7sCSMA/q8V0YF/V4qMDj/ZpeI/eXQzH8KXiPmjbl8DegSRs93UnDZzuLfiovo+P40h4LhwmP9ul8PkltS+BvQJf83u4j4ppwbxwUR2H2gN9M+59oQH4zHs9akHDqbP7JT2pfA3oFg6g8bvBDdI1Vd+Fr2mKlGO8j4OCl0OVVF2st+sLeIlS9OS8FLUi/IQvXecUlhp1BLSD1tIQ6mEI0UFgCU0lJzetMLOtAhEJjmrpTSUxDHM+8oZsiOPFDe5WhHC5JCL0k6FYfkzTGQmBM6xfxV6EklvLs4TCbV/r6n1ikxJJbxEybub2hajbX9nd+h+21dSU6naFHoyPKn+1P/R/ZCh7O/rW9o8wkkmv+Sj02jo7tco1ZokW/Jb5JJLBDAVGjnKdt7v2Vas39pSSRLwCK3aQ/FV+0eTD5qXhfUZ9VvkEkkn0NGe5Mf2iv1WHZm0WoSSVT7EhJ7UklAHVxySSYCK4UkkACrUg4EOAPaAfNedbbpBtUgAAdQhJJaaYiFRqlrgWkgzqDB+C32EcTTaSZMDVJJZ63g6dHyBxug7VFSSXMzoOwmuSSSBgZTHJJKyABSSSViP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l-GR">
              <a:latin typeface="Calibri" pitchFamily="34" charset="0"/>
            </a:endParaRPr>
          </a:p>
        </p:txBody>
      </p:sp>
      <p:sp>
        <p:nvSpPr>
          <p:cNvPr id="24589" name="AutoShape 2" descr="data:image/jpg;base64,/9j/4AAQSkZJRgABAQAAAQABAAD/2wCEAAkGBhISEBIUEBIVFRIVFBIUExUYGBIQEBQXFBUVFxYUFRUXGyceGBolGRUXHy8gIycpLDgsFx4xNTArNSYsLCkBCQoKDgwOGg8PGjUiHyUsLCwsMzEsLDQyLzUsLCwvLSo0LSwsLC80KiwpLCwpLC40NC80LCksLC8sLyksLCwsLP/AABEIAMIBAwMBIgACEQEDEQH/xAAcAAEAAgMBAQEAAAAAAAAAAAAABAUDBgcCAQj/xAA8EAACAQIDBgMFBgUEAwEAAAABAgADEQQhMQUGEkFRYSJxgRMyQlKRByMzYqHRcpKxwfCCosLxFIPhU//EABoBAQADAQEBAAAAAAAAAAAAAAADBAUCAQb/xAAuEQACAgECAwYHAAMBAAAAAAAAAQIDEQQhEiIxBUFhkaGxEzJRgdHh8CNCcTP/2gAMAwEAAhEDEQA/AO4xEQBERAEREAREQBERAEREAREQBERAEREAREQBERAEREAREQBERAEREAREQBERAEREAREQBERAEREAREQBERAEREAREQBERAEREAREQBE1/b++2Gwl1di9T/8ANLMw/iOi+ufac2279pGKr3CN7Gn0TJrd31+lpZq0tlm6WEQWXwh1OqbW3owuG/GrKrfILvU/lW5HrNE239rjG4wlMKPnqeJvRBkPUmc4fEFibXJOp/cz57En3j6DITTr0Fcd5blGerlL5djpWw/tZYsq4pF4LWZ0BDA/Nw3zHUD06TpOFxSVEV6bBkYXVgbgjsZ+cVy0E2Pdbe+rg28PjpE+OmTl/Evyt358+1fU6LHNV5fj8HdOqa2mdwiRdl7STEUUq078Di4vkehB7ggiSplmknkREQBERAEREAREQBERAEREAREQBERAEREAREQBE+E21ms7Z+0PB4e4D+1cfDTswHm/u/qZ3CEpvEVk5lJRWWzZ55qVQouxAHU5Cc32n9sKnw4WkeLhBLVPdF9QAvvWPf0mnYve3F1Ki1GruWU3UXtT7g0xZSPSWoaK2Sy9ivPVVx8TtNbbSj3AW7+6v7mc33429jwxVnK0W932d0VuzH3r9ibS33e3lTFL8tUDxpf/AHIea/qOfU2eJw6VFKVFDKwzB0/7nFb+DPmidT/yx5WcdLHP9ZhNLrc+ek2PeXddsN41u1EnI6spOitb+s168367IzWYmPOEoPDBaw/tI9XaCrYlgbkAAe8euRzy/wA7yQDJR3VqVyAaSnxMt24W4XW91IFzx2BIQAsQDYGVdWrUlKuWMd225e0M6MuF8c5799vsv7/pGBuARmDYj1kjDYKo9zTRmCgkkAnQXPnlnboCZsOyt1KOFVWquKh4DUVLpUo1FCNxBFLZ28WWWQutyDw4MXvVwgphV4KeXvWJutwrr8raG4IzANgbluo3SmuVfgglXGL3exi3e3sr4U/ct4SQWpnxI3cdD3E7Bu3vLSxlLjp5MLB0Oqk9+YNjYzgleuWYsxuxJJOQuTqbCSdk7wVcNVFWi/Cw1+VhzDDmJHqNIreZbM7pvdbw90fomJqW52/1LFgU6hVa9gbD3Hv8vRvy/S822YKaZqppiIienoiIgCIiAIiIAiIgCIiAIiIAiVe2N5sNhh99VAbkg8VQ/wCkZ+pymg7c+1mo11wlPg6M1nqHyUZD9ZPVp7LflRDZfCv5mdLxmOp0lLVXVFHNiFH6zSdufavRp3GGQ1G+ZrpT9B7zfpOZ4/aNas3FXqMzdzxt5Dko7fpI6jp9dW+vL0tNOrs+K3m8lCetk/lWC32zvbi8V+LUIQ/APBT/AJBr5m/nKYr1z89Pp+957tBmhGKisRWClKTk8s8G8+SbS2e5zPhFrm972Av7uunl2kjBbILriFYWemhdTyuhsy30IIv6qO8j+NDdZ6dSV0WJKTjhPp9ito4h0YPTJDqbqRkQfOdD3X3sGItTrWSv292p3Xo35fp0HOAekyK+nIjQ6eonN+njct+orvlU/A7K6BgVYBlIsQbEEHkQdROdb4btJhyHpsOB2sEJ+8U2Jy5suWvLIG97zw2/mJWlwErxae0tdyP6E95reK2jUrNdmZj8zEn+sq6bS21yy3he5Zu1Fc44W7M+Exz0nDI3C40I5jmCNCCMiDcESzr7wZEUqVOkWWzlQLG+oC2sVvZgHDFSPCwyAoEp2N2NzPdStYXJsJflCL3ZTi30RIxGJLMWdizEkkklmJJuSSc9ZgqV7C5NhI61Wf8ADXwk24zkv7mWWxt1K2IIYLxgN+I90pAA8lIzOR66ctRm6rtSjTx659i1Vppze/7Kv/yGb8MZH4zcL1y5nQ6S32Buria78Y8NPxBWYWSxuLgW8RsdQPplNx2furh6DD2l69fMqOG5/wBNMaDu2XlnbasJst6mdZvZr8iG9Q/x1OXkv80+Wv7V1OtfDQtvq9l5d5qQ01dO8+vqa3szYpoN7ClTWuXz4gTTq0mtmXUXUoTmL2I66GdI2PRqrRRa7cVQDM+uQJ5m1s55wGHp014aSBV1sBqepOpPc5yapk+mode8pZfeecMeLiieoiJbOxERAEREAREQBERAESo2zvZhcKD7asoYfCPE+fUDQdzaRK22KlT3SFU6cPiJB/N+064WeZRcbQ2pRoLxVqiov5iBfsBqT2E1DEfaxhxVVUpu1O9mqZKR3VNT62My47ZqVkZKouG5/EDyYHrOZ7d2HUw1ThbNTco/Jh/YjmJd0tNVm0+pU1FtkN49Dzt/2ZxNU0qpqUi5ZWsUJ4syDcXuCSL2zteQQMrDIdufn19Z5Uz1NuK4UkZEnxPIE+qpJsBc9BmZMp7Ma/iHh8WYK2JW44eLMe9YE6C8zFqaVD4SuWVw5JVhoc9SDY3A+IXGsrS1Mc4hzPGdv78l2vRSa4rXwLON8+3n1xlrGTDS2UxuWytfLItcfD0vfK2t8rSdSSlTuQRkRwvrxAEhh5i3wk+8MjK+ptF2ThJOZuxubsbWz8xYHrwj1jKBfPTnaxP9RI3Rbb/6Sxv0X93k0dTRTtVDLx1fXO3TH03WVjOfAu6u8dQ8KYYcBJ+BQWdj5gsTfvf6mT8Ztiph6HBUql8S2ZzDCiD+l7fqb6AXok2qaYIoL7MkWL34657cdgEHZQO5Mr2brO1po7LGEvNlWWpk23nd+SJ1bbDP+KlOp3KBH/np8J+sr6tr5Cw5C9yPWwnk1RymKrUsLsQq/QfWWkox8CBty6h0F88zPjuALsQo+kjNjLqTS6lQTqTa9wnvEaZmw85abH3bqVmUojVG0Zmt7JNcjyvfOwt5GZup7UppTw8+3mWatM5NZK4V2a3s1spNvaNkgJFx30ljsjdmpXYFVNSzG9RjwUQM9ARnftpNywW6VCiEbFOHYE8Ki4p3JvZEGba3sBbtpxXtNar2FNfYpyyBqei+6nrc9p8lqO2L9W+GlZX16L9mrHT10rM9vco8FuphqFmxB9rUuSq28N/y0lzb1y8vhvUSrU0+6ToLGqfX3U9LnysLWGz9hBcwMzqxuznzY5mXmG2YBIq9A5vjufE/TyPXdJrFa4V6lRs7ZIQeFbX1OZJ7sTmT5y5w+Bk1KAEyATWjWorBwq+9mNKVpltESQlEREAREQBESDtTbdDDLxV6ioDpfNm/hUZn0nqTbwjxtLdk6Y61dUBZ2CqNSSFA9TOc7a+1rVcJT/8AZU/sgP8AU+k0Pa23a2Ibir1Wc8rnwj+FRkPQS9VoLJ7y2KdmshH5dzqu2vtOwtG4pXrv+Xw0/wCc6+gM0bbv2kYnEXCMaNPTgQ+I+dTIn0sJqXtCdPryhU585p16OqvfGX4lCzV2T2zgys5OZmybp71+wIpVjegfdbU0r/8ADty8prM+eUmsqjZHhkRV2ShLKO1g3FxncZEWtnoe4kfH7OSvTNOqLg/UHkynkZom6e9T4cilifwT7pzJpX7807cuXSdEUggEG4OYIzBB5gzBtqlTLD+xs12RtjlHJdvbDq4aqVb3Dmj2ycZfQi9iPLkReuSp9Z2Laez6dakyVR4db5AqfmBOh/8AoNwSJyHHUFWo6qwZVZlVxkGAPvDt/mes1dLqHauGXVGfqKFW8roZqmLLKFOgz53JsFuc7aAD0mOYKdS8yhpbjFRWEVZylJ5k8/rb2PU8meTU6TFWqBRxOwVepyHp1PYXhtLdhRbMhq9Jgr1gou7BR3Nv+/ISDV2uWyopl8zaei/v9Jm2Vu5WxFVWsajqQc7NTA1AYNkFyORsLAzM1HadVSeN/Ys16dyeH+zyMazBTSSyMWUVanhpXUXIHU269RlJOzd2auIfRqhBtfRV8+S+X6TeMBuZTQLUxjAlRYKCUoqM/Db1OQAzJ1NuK+oMxAXD0wiDIMy2FvyUxbtmbaaEWA+T1HbFuplw0ri9Io0lo64LNjwvVlBs/cehSUNimDWIIUXWnfplm5z0Fte4J2OiKjALRQUqegJA4rflp6Dzb+XQCdgNheLia7P87eJvTko7ACX+G2YBrIIaCVr49RLif07vIlVuFw0xwikwGwgDxWJY6ux4nPqdB2FhLvDbMAk+nQAmS01oVRgsI5UN8sx06AEyWn2JMSCIiAIiIAiIgCR9oY5aNJ6tT3EUs1szYdB1kiatvVvngaNN6dZxULKVamlmNjlmdFnnFFfMcylwo1Lbn2r1nuuFQUl+drPU9B7q/rNIxe0nqPx1XZ2OpYlifrMFbhLEre18gdbcpipgevPrPpqK6lFSrWx89O6dm8mZHYnTL+v0nngHmZ6tFpYIxE8tUAGZtIlfaXiCqpvxIpuCLcVyCBqch2kc7Iw6skhXKfRE0T6RaRKFKqHYsw4TYC5JsB+UAC5k16uX95XdtrmlGO3fnPnnp/eV6FFHwpStnh45cYefDGc/fp6ZlIwqCx94fr3Hf/PKx2VvZXwq+zsrJqoa/h190jlfkf0zlAGzjEsXtxE5fSWJ1xmsSWUZ8Jyg8xJ21t6a2I/EcleSDwp/Lz9bys4WbXIfrPqWHuj1nmvXVReowHQdfIamepQrjtsjrMpvfdmRABpn/nWKtZVF3YAf5p1kenWeopKeBQwW5F6hJB0TkMtW/rlPWz933quBZnqG3Vj69B+ky9R2pXWnw7+PcSfDccLG76JdTA+0nbKklh8zf2X9/pJOF2Wa/AgHHVa+Z8TswN/DkOFQoOXnnoBumy9w1VeLEuFAzIVgABb4qhFu+Xnci9vdPdg1Rk4ujD2VYKyF1GYYgWs66cQ6amfNT7Uerk4xlnHkX40WVJSsWE/Mx7J3CSmofEuLDUA8KDTNmJtnlplpmQbjY8M3hC4amFTk5BRPNEyZutzbkbkgkzsHsEsQ1Umow0LWsD1VRkDqb65nObDhdlAayhDQWXPi1Es+HcXldhcNKx4mv4PYN2DOS78ma2X8KjJR5CX+E2UBqJZUsOBMoE166YwWEjhV5eZbsxU8OBMoE+xJyUREQBERAEREAREQBERAPLrcEHQ5GcS3/wB162DqO9In2VUEX6j5T+YAeoF+s7fIu0tm069JqdUXVh6g8iDyIkVlamjiUc7rZn5ewuNIIDE5HIjO45ra45aSwRww4k8iOY7GXW9W5BwuIZXF0PiRvgYdbDn1HXzF6BPu3vnwn3rAXI6568+Y1lvRaz4MuF9H18DEtilLhxglK15HxmJKlAB7xsSAWYW5gTKGBsyG4P69j0ImQZifSPnjysgi1F5ayV//AIDM3EzMLMGUGzMAB9ASc7DKTKdELp5k6knqTMk+EzyFUYbo6lbKWzE+GePaX0HroJhxGIRM6jZ8hqfRRO5NRWW8HCTk8Ize06Z9+Ux16yoL1G8h18hqZjorWrNwoPZi18xepbsNF5a9RJ+z9irxKFV6tctqv3guDYktzBANrW19ZkantWutPg38e4u16OT3n+yCi16txSAQDmw8WmXh0Ud2k/ZWx1LIUR6lY34rgta2t25aDMWFvWbhs/cwt4sSyhbD7tMrDNvE4+uRPUHK0vMNWp014MJTBAObDw07jmX1c91vnncXInyWq7YnfLhr536L+/ma1eljXHMuVepRbO3HuS+KZV08CWULawzc6cr+mdjeXmGdFXgwlIcPzZrR87+8/wDlzcAyTR2U1Qg1Tx9Ftw0l8k9ed5f4PZHWVoaKzUNS1Es+C6D4sYZVEeveUmG2IXIaqTUbUXFkU/lQZepucznNiwmyQNZPoYQLJAE2qqIVrEVg54HJ5m8sxUsMBMoE+xJyRLAiIg9EREAREQBERAEREAREQBERAEREAj4zZ9KqAKtNXANwGAYA9bGcP312CmGxNWnTDezLBqYbPguLkK2pW5yv0853iUW9m66YylY2FRfcb/ie0jmnjYq6ql21tR6n50Dmk97XQ+8P+Q7iWXQrmGAI6EHQiXe9W5VTC1FSoLq63p1FuaZYC7U2y8J78/rbVKWJqUwQF9ohJsCTdSMrqR5WtmMpoaLWfB5LOnsZLqmuWXUnFjyHqZhxNZKdjUOfIfEfJf76TImGxD8IUKgK34xxOT14WICrY2BOoPMzLgdjqCoVHqV2JzX7wkg2LFviFgdMs8+ssajtaEF/j38e4nr0b/32IVBK9YkIvs1Aubi9S3loo016iTsBsNcgiPUrE2unjNxlxFz8JtlYAZ59Tt+A3NdzfEsqpypIOR8WbeQBsCbgGxyl5hnpUh7PC0wx0PD7l+fHV+I5Z2uTkcjPkdV2zK6XDXzv0Rr16RQjmXKvUpMDua7kNiGCoBlSQDIHPM+g0JyBAIIl1hXpUl4MLSDciRlTv+ap8ZyGlzociJnXZr1T96eIfIMqfLUatoDnzztL3A7F0ylSGiu1DzqJfZdDr48Y7Ur7so6ey3qm9Y8f5bcNIf6fizzu1885e4PY2lxLjD4ALyktUtNqnSwrWEsEXA5PM3ki4fABeUlKtp6iWkkiRJIRET09EREAREQBERAEREAREQBERAEREAREQBERAEREA1rfndo4zDkITxrchb2DXtceeWR9Oc45sndLFtUenTTitfLPiHWwuLd7kT9ETXtu7BcsK2FPBV+Kx4eK/P8Af/L1boyXNH7la6vfjS/6cmo7KtihQxv3SsX4FUCkpZ2BKEnxKCbWuWANtJuOF9jRBp4anxG/i4chfrUqHnrzJBGWRljid0g7B8Uxq1P9o7eXbKWWE2NoAAANAMgPITMu0MtTJObePoSV3ygsKO5Rrs56v4rXHyLdafXPm2eeeWZyl1gtjZDKwGlsgJdYfZwElrTAmhTpIVLEVg8cZTeZvJDw2zgsmqgE9RLiSRKkkIiJ6eiIiAIiIAiIgCIiAIiIAiIgCIiAIiIAiIgCIiAIiIAiIgCfDPsQDEaAntUAnqIPMCIiD0REQBERAEREAREQBERAEREAREQBERAEREAREQBERAEREAREQBERAEREAREQBERAEREAREQBERAEREAREQBERAEREAREQBERAEREAREQBERAEREAREQBERAEREAREQBERAEREAREQBERAEREAREQBERAEREAREQBERAEREAREQD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l-GR">
              <a:latin typeface="Calibri" pitchFamily="34" charset="0"/>
            </a:endParaRPr>
          </a:p>
        </p:txBody>
      </p:sp>
      <p:sp>
        <p:nvSpPr>
          <p:cNvPr id="24590" name="AutoShape 10" descr="data:image/jpg;base64,/9j/4AAQSkZJRgABAQAAAQABAAD/2wCEAAkGBhMGEBUTBxMUFBUWGBoZEhMXFhgbGxocGxgVFhoXFhoXGyceFxsmGRoXHzEhIygpLC0vGB8xNjEqNSYrLSkBCQoKDgwOGg8PFykgHhwsLCwqLCwsLCwsNCwsLCwsKSwsLCwsLCwsLCwsKSwsLCksLCksLCwsLCwsKSwsLCwsKf/AABEIALUA4gMBIgACEQEDEQH/xAAcAAEAAgIDAQAAAAAAAAAAAAAABgcBBQIDBAj/xAA6EAABBAAFAgMHAQYFBQAAAAABAAIDEQQFEiExBkETIlEHFCMyQmFxgVJyscHh8BUzkaHRJDRDYpL/xAAYAQEBAQEBAAAAAAAAAAAAAAAAAQIDBP/EAB8RAQEBAQACAgMBAAAAAAAAAAABAhEhMRJRQWFxIv/aAAwDAQACEQMRAD8AvFERAREQEREBFq806khykH3h24F0P4KM9O+0tuZyvbi26Y9YY2YA6GvIsRvdxuOD/RZ+U7xO/hOkRFpRERAREQEREBERAREQEREBERAREQEREBERAREQEREBafqXNzlURMQJJ7+n3Xb1BmhyqLVGLJ2H991A8e3EdcTRDDukjDSRK5poAV2BBBf6A7ck8LOrz0lrx4czZnMHQgAAHXKQXFhJGkxx8SyncAHYcnbmQR9AMxWF0ZgTCxgPgwNd5WWN3zEf50rj5iTsOB6mSYLLIsgjFWdINd3H8ftOPryVjEF2LIEoBIJcxm9cCi/7i/l/omc8WeEQ6U6tkyCb3LqInSDphmPG9FoLj8zSCKcrHVZ+06SDHvggwzDLi7LWxs7gt3jkIqm3pcT9IFmrFuluu2ZBOMBmswka3S1s4stjkrzQOe75w07B/wCh3CvoWYiwDfCyqCIiAiIgIiICIiAiIgIiICIiAiIgIiICIiAtJ1B1C3KRpjI1nj0H5W7UL6w6adMTLh7PqPRBG+sM0lc6L3zEtjilY9l6A7Q4tsPO5LRdAvrb0K1GG6vkwk0Ry9nhMhHlhc6y9xaA907ju4mzud2ggkXsvXgMLA6a80js6Sxr7ILb4J+43AdvVlafqTI3dPkCUlzHf5clDf7bbA7ny15ib1bGuWbM65STi5smzWHqSJs2G3qwW92u7tI/ge+xCivUnWTcM/3Xpv4kznFjntILg7u2IO2c8cud8rALNkUq7ymTFRucyJ8zC7S3wo7ZJIHgujZpJui2zqNULJI4PpxuNGRNfBlj2mct04nFNvRE0bHD4Tv3Ac8bk/f5ev8AF46s3zRvT/iQZa8SYp9txmLaT5G2ScNATvzep92Tff5Y5DG/eGEamuBOgmgyv/ITwBVEr1+GzAUWs3r4bTz387/v9l1YcPnD6cQwkGZx42sgb8nk1xtZ4WueG1gezT2j+7EYTOHl8YOmHEEEV+y2S+AexP2HordXz9gooshw7cTnDCY3A+54O6M92PFmvcQ96PN2fpCkvs+9pDsAWYXqFzfDdth8QCaHpE8u324BO/qssWLcRYBvhZRBERAREQEREBERAREQEREBERAREQEREBYIvlZRBCuq+k+ZcEP3mqPZbmDSDBmg1RkU3V9B4v8AH8L9CVapF8qEdW9K6blwQ27hZ1manKvVf5vlc/TJ8sx0AOZDMD5msfu5pIGx52bu/wAtEACtFCDgtImBAIDo2uBAAduH0RdUdQP6qd4TGNnjdh8zAdG7YE/T+vbeiD2IB3paHPemTh5WR4uXTh6IZO5ocGkjZr+4aHNjtx1U2gOCBjG7m/HS+vKMQQnMZD5qaN5JPQejb5cQNh+poAlSPCww5ZBHPmcYex3/AGWEI3nNgiV/drA7c6h5yOKoLGCfh8JFrx7SGxadGDNh073gPZK6wPgnTr10C6qIAAB8WLxr8fI6fHPBefnmG4Y2hpjhH07fqL9Tt29r7aLM5Zs9kkxGaP3vzu4s3tFG3gV6duSugSsjirZ7pL8OIW5sV+XUfWQ1Qb2uyueZYw4qgLDW7Rs55Pf1cT/FbPIOmXzOJeWx6Wl02Id8mHj2sns+Q3s373xza1asL2bdbS4BngZ6dUbC1vi7kwl/yRzOqqPY3t32oq1QdXC+Ys56rjxWnDZUx4wcVnRZ8SUn5p5yPmeTvR4U89nHtK9x04bN3F0NhsGIPDTV+FI4gWQK/H4Wecc7LPK4kWGu1btWUQREQEREBERAREQEREBERAREQEREBERAWHN1bOWUQQXqrpPw7lwQ27j0Wiy/MA5pgzGtDtrP0/nvX3G43rlWs5uoU7dQjqrpPRcuCG31D0WdZmpyrLxX/VGRvwFCvFZdxzH522S57XFvzagAdJBvSAygonjJCzyvadr0/wDqbFihyd6rsbHYqzMBjg5pgzHeM2N+39Pv2IH4WhzjpoZXKZCJHNLXDDPaa8N4IcxoaToN/KdW1PLudhzxu4vx0vrzGh6f6ediJCZC1mga5pH/AOXBHfmc8i/iEVTfv6bpn+LdnUQgynVFhWkeG1wOvESW1rp5q4239Gitr47c1zkTRsggjLYG6Xua0kmd55ne87yCxTL2AAO60mZZj4FthNucAHyAVt+xH6NHqOfyvRJ3y1PPlr8e2LLKjwxL6PxpG0CdxqYw1xQP92tnl2Hdmz43vjdpstwmFYb1X2AdyNrLjWrckgBdGTZJ74WPxDSWkgRRgbyH0H2242uq2FlS6aYZEHMieH4mRrvFlFVGzjwIboA2AHOHzEAcaQs71Mpq8TDo7rZvT72YPNJWvbQaHhxIif3j1O3fH6PPBscUrPB1cL5hdEI3aZCb+pp23Gqw8UdJsD/fjtZHs968dhAYcx1vgYWtExs+FrNMEjqHkJ2B7fghcc788rlKtdFgHVwsrs0IiICIiAiIgIiICIiAiIgIiICIiAiIgLBGrlZRBCOq+k9Ny4EfvD0/oo9l+PAHg5kLjOxvt/Or7jcchWuRq5UK6r6T5lwQ/LVnWZqcqy8V11N0w/LjqiJdE4nSdrGrs510XfKNR5a2hwozgsl/xB51kyMjJDIxqGvc00A8DVsTtuaNKycvzEQ3FmA1MO1Hevsb7cf6LTZ3lsnT4a6E6oW6nQuA8zNQ88erUNnE3R2JJc4cNHLO9Y/zV9eY8U0wyMOZhnNOJlYWvc0U2Nnm+EzTY1g0HOAF/YDeP5XMXuEj9D3BxLmubdjQ5lu2481gjfyk9gVyzzL5cI4DFDUORJYOrUQBZAo+ZpFgkXY23C55LkJzJ5bLqjDaMk17NZsCdtifQcm+wBKxrVuvDjb5d+Eyk59I4+JpDBqxGIdTmtFkW6wdbyb4O+/IGpb84qOOJksjSzBsJODwxsPxT63mnOxMN/8A1xwsvjgwWHacbF/0w/7bDEjXi37AyyaQCxlgXtvsAFHcbJNnEj5cwdRBomqDa2bGxvauA1d8ZdM5TnoXr85KWwZuR7u4/Cl3qK/odf0dge34VtNcHi27g8FfNIeGs33Lz8OIbgdtTh68039TtSn/ALPOsnZPeHzR2uFgZ5x5vA1nS0PcNjETQDtqPaqK16Wzi2EWAdXCyqgiIgIiICIiAiIgIiICIiAiIgIiICIiAsEXysoghnVfSmsGXBD95qjOBx/hAw48aozYIPa7/Wt+eRyN1bBF8qH9UdJeN8TAjfu1Z1manKsvFddS9PHLG2LmhLQ1oNE0NmMsnZ3ytDuANVWSSvU6KPL2aM2DBHGGOGGjcHDEve0lkrn94RpF/uFu7a1b/F4V+V4cx4nS7WKAdvpur5UN6gyN0U2uNhpoDNY21EAnSLoVWkNcdgPyFxn+LzRz8x1YvFvzCV02MeC7a5APLG3tHG36duB255K1OJxPi0IwQ0HysG5s/wAXEpLMWUx4LrFtIsAceauadRrbfn0WzyTJJMY/TDp8Si573H4cEYrU6Q/S7TuPXttZXp7I31jK8hlxTwzC0HlpdJO7/Lw7APM4kGi6r278cA35856kj0jC5GHHCtcXSusiTEuo6pZCBddw3ih2FL2dQY8ZhCcPkepmGsW8t+Ji5Nqc4D6N7A4qj6KN4qJmApkRtwJ8V7T67FjNvzZP/KSfZJ32sT2de0f/AAkjC5s8vw+zYcQdxGSNQie793t9P44uNrtQtq+YMNCM1c1zGFsLXaYIGm3PcfpHd73V5nV68AWLQ6X61b0rIzB5zIC2gHOBLm4aQk1A6Q7ObVfunbiqnpixaCLDXB4thsHghZRBERAREQEREBERAREQEREBERAREQEREBERBEesun3Yv4uHs1yP5qJ4DH+CDFjxqjd5SHdvsftf+mx7K2iL5UN6q6TDgZcEP3m/8LOszU5Vl4r7NunRlD3P0vkjIJgkjrXG86dNtPlkJoN1PNBu3mIIWpx+fGSCODwjHG4a8QW2DiX2W69bgCYmltNbxbfQAKYYDH+ADDjhcbtiD2/P2/vZabqTpz/D2nRb4CdTHEtBY8kXbz9Lm2KPlFudpvnljXwvNL49ovjMcMO2ozqeRTnV8o4DI62I9XAbn/by5dlHvul04PhkhrGD5pXdmMFglvbbk7DuR34TKjinkYp9xsPlYLDnFxoNa0+bzP8AsDuOLsSaXEHp8kQlrcUWlpdtowcdX4beWuxNGiW/KNhuvRb9L36efM8aOkLbA5rsYW6XPAGnCMP/AIouxmIrU/6dvsFGcK2UO8OFuovvXG/YBuxD3u+n7n0H3WwkiZgQHaLdXk17lxJvxZd9+9N59VrmiTFvc3Dkl0nz77EXfm3470rJ4WRYHs69on+Dye55i90sA2in0nyD1Pfw77nhXK1weLYbB4IVA5NlkOWQ+8Y4nwL8oBp+Mkab0s7tgafmddO/HMk6J9opy5wjzTQMPI4+E5l1CSb8KjuGC6Hp22Cwxf0ttFxY8SAFhBB3BHB/C5KoIiICIiAiIgIiICIiAiIgIiICIiAiIgIRfKIghvVXSXiXLgR+Wj+SjOXZj7tcWPGqM7EHt/r2v/nsrY5UP6r6U8a5cEN/qaP5LOszU5Vl4gWdZTJkJ1YEs8EvZJDNsJIpK0bPO1OGlup+oCya1kqMNccHQksggPGoOAIcTplId5iDRO/NWp5l+Y+6XFjRcZsEEcc/rW/H3NUtB1V0z7iwGIukw1PLG3ehz6But3AsbTb8oo7UN+edXF+Ol/cRjwnY6XTD53OOxHB++9UFJMtyyDLoHS5iC6Amq+rFvFh0TAd2xtcN5BsaoLhlmWQYFhGa01uhrnMaQ52KD7DI4SNvC7OeDsW0uGMxz8yl8TE6dQADAB8OCMbBrG+tcXzV/Zd/a+2tzPFzZ7K6THeXQNOmqbEwDyxsb2Gw25PK6MK5kLS+VwIefJBZdqIFa5AN+eG8uPG3PXmWM8byxXoBvfkk8uPf02XqyzK3l7GxRl8sjiGtDQdIA85qxqcGajyP2QeSrbyLfETj2c9WTZR/0+ZU+IAdyXRFztLWej7PZu96qsAlWzHIJgHRkEEWCNwQdwQe4Xzvi3jKfiRFxZ9LiLJ1baHAVbnUWlvlsBwHk3NvezuHEjDa8zHhtedUUJ3cxvq93dzvmOwFk0AKCx6c6liIioIiICIiAiIgIiICIiAiIgIiICIiAiIgJzyiIIh1X0qJgZcGN+7R/FRbLczOXkx4sWw2HAji/seR9vt9lbHKiXVPSYxQMmDFHkhZ1manKsvFedQdNtysasPvA4/DLbL43kO0HUb+Hbj5ba2y0uN7KOmQSxvOL8oA1AHylxJoeWrPykCxV1xdqcYDHnA6osY3VG7Z7SLq9jt/fJqjutdnORx4AmTS50NFzJIyAY31TXO1HS47aGl21Eijp3553cXml/iItIwJDpdnXsNzo376b3rfbjgb3XswOAbiccyPDSl1EfEBAAe0k1C9tamXRDqadyK2XTleFOcyW5hDLacQ4fK0FwDW32bew/krkyf2eYXDGKV0YD2jdt20naibU+V3fDlbdMZR7PYopGT5iXSObbgxxJaHu3MhB5eaG532HpSmCIu0kjYiIqCIiAiIgIiICIiAiIgIiICIiAiIgIiICIiAiIginVXSwxYMmEFO7gKCHKzmbmQ4gOcGv1Btmr4Njg2Nlcy8kWVxwvL42gOPdSzs4Il077PoopveJ4ywUA2I8Egk6ngbelD7KcAVwiKZzMwERFoEREBERAREQEREBERAREQEREBERAREQEREBERAREQEREBERAREQEREBERAREQf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l-GR">
              <a:latin typeface="Calibri" pitchFamily="34" charset="0"/>
            </a:endParaRPr>
          </a:p>
        </p:txBody>
      </p:sp>
      <p:pic>
        <p:nvPicPr>
          <p:cNvPr id="1026" name="Picture 2" descr="http://assets.getitnow.gr/mlrimages/JPG_400x300/f4ce8d43-3da1-4489-b436-472a2dacd9f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28688" y="2286000"/>
            <a:ext cx="2952750" cy="2214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92" name="AutoShape 4" descr="data:image/jpg;base64,/9j/4AAQSkZJRgABAQAAAQABAAD/2wCEAAkGBhQSEBUUEhQWFBQUGBcVFRUXFBgWFxUVFBgYFRYVFxUXGyYfFxkkGhgXHy8gIygpLCwsFh4xNTAqNSYsLCkBCQoKDgwOGg8PGiwkHyQsLCwpLCwtLCwsLCwsLCwsLCwsLCktLCovLCosKSwsLCwsLCwsLCwpLCwsLCksLCwsLP/AABEIAMIBAwMBIgACEQEDEQH/xAAcAAABBQEBAQAAAAAAAAAAAAAGAAEDBAUCBwj/xABFEAACAAQDBAYGBwYFBAMAAAABAgADESEEEjEFIkFRBhNhcYGxIzJSkaHRFDNCU3KSwQcVFiSi4WKC0vDxNENUY0Rzsv/EABoBAAMBAQEBAAAAAAAAAAAAAAABAgMEBQb/xAAxEQACAgEDAgQFAwMFAAAAAAAAAQIRAxIhMQRBEyJR8BRhcZGhBUJSIzLxM2KBweH/2gAMAwEAAhEDEQA/APK592btJ84pYlcrUEamDkZ5wU1oWOmtgT+kTY3ZCZzdvePlDfLJiddD9npiJrLMBICk2JF6jlBvJ6ESeHWfnMYv7P8AZoGKalSol1JNOLaWHZHpchXzXIy8ABpGbuywcHQOUOMwf56/pEi9CJf3kz8w+Ub7YbIuVQTmIqeVDUknUsYnEG4gd/glPvZnvHyjodChwnTPcIIwY7BhWwoGx0L/APe/5RHQ6HNwxDflHzglEdrD1MKBgdEJvDEH8n947HROcNMQfy/3gnESLD1MKBcdFsRwxH9J+cOOjOJ/8hfcYKgI6Ah6mFIFf4dxf/kL7mhfuDGffp/V8oK6Q4EPWxaUC37kxv36f1f6YX7nx330v+r/AEwVRyYNcg0oFjsrG/ey/wCr/THLbMxv3ko+/wD0wUsY4Jg1sNKBRtmY32pXvP8ApiNtm4znL9/9oLCY4MRqZVIEv3fjeSfmhvoeN9lPziC0CHpBqYUgR+j432FP+YfOGyY0f9ofmX5wX5YekNSYmkBxm437k+8fOOPpWN+4b3j5waERzSL1snSgIm47Gj/47fD5xXlNjpzhTKEtTqzHQcbDWDxxECrvRSyMTgiLZGyVk31c0zOdT3ch2CNVxHCRI0TJ3uxxVGhghuDx8zCh8F6g8fMw0QUfNn0c58wzAg6i2sdo1RU1N2ub8YrKSXG9W/AmJMLNrnXirH3N/cGGuQqgt6Cy87zluKoL9hNP0+Jg+eSTLKrckU5am/wgH6BSc3XDgQAfjB7hZAUUFL3sKRD5Amw0vKAPhyitIbdXuHlE+In5UJ48O0myj30iCUtAByAHutAMlUx2pjiOhCAlBjtTEQMdK16eMAFgRIsQgx2DABMDDgxCGjqsOwJc0ODEOaHzQ7AkzRyWiPNDEwgHLRwTCMNCARMc1h4UAxqx0I5Ah1MAHUIQ1YQMFiHhjD1hjFAcPEA9aJ2iux3hDQi2piUxApiYw2JGjgvUHj5mFD4I7g8fMw0IZ89YjAKr1LceVjbsgYmzik0kcz4jtjTOMJZak0rpGPiWqxhQTXJplab2PTv2fzWUOWUVOUEBrg8tNfGDqViGOiDvL0HwBjzHoPiJjyphBurAi3rED7XPWCbCbUxBJCEGnNQPgSITdMzCCdOoS0xgMnDRV7anU0Op56XiL98yvvE/MPnA7tTaR6mYky0wm/bUremlha3ARafZyboVF6nICZlRWtK1gbSVsxlKWpqNcdzbG2JX3ifmEdja0v21/MI8yM3e94B5kU4a8RDtNAtGuiL7nnS6/JF04np42nL9tfzCOpG0UzHeXQfaEeXNN4/815CJ5Essmew3suUk1rUD9YHCK7lQ67LPiH5PVRj09pfeI6GMX2h7xHlkyTlfKzqBwYk3vQ/OE4AFRMRuwNfWnH3wtEfU1+Ky1ej8nqwxS8x746GJHMR5JMmlVzHQ2swN+2htHWEmtMYKgZmOgFYfhr19/cz+Pn/D39j1rrxzh+vEedztg4hJbOTZRmYdZcDujD/eZr67fmMLQuzLfWzj/djZ6/1sLrI8mk4yY1crTDlBZqFrKLVNNBcX7Y3dnynSbg3eYZiYgg5SSQMrhWRgdeHvh+H8y4dY5fsDwGvheOgRSsBeExDL+8DnYiUrqKk7pMwAUvEc/GzBs7DnO3WT5zEUNyBuKK8iT8YXhNvk2+I2ug3ziEZggJ23OndcZMp3rhpQ60hqVKjM7MSaamngIH/3/N++f8x+cHhfMyl1ul1pZ6sJgiHrxUx5gOkU375/zGJ5e0ZzDN1zeLGpp2QvD72Suut0os9K68Q/XiPN0x2IIqJjEc83hxMQzttz0YBpkwE6anyg8NeqG+srmDPTjPEN10eWfxTM++b4xKu38RmVc7kvdKXzA8orwq7i+OX8WelmdFadPoR3x55/Ek6tpjX0gpwWOLyZbMaki/fEuNK7NsXULJLTTX1CSU9RFusZOFn2jVU2HdA+DoRp4Ibg8fMwobBfVjx8zCiRnzRjcCJZWhJudRGJN1MbWKm1YVjEmawQuty51ewf/s5HoZna36QVolNOMC/7Oh/Lv+M+QgspEPkksYDCI7HOqtQWqAaVI+UaI2dLpTItOVBT3RnYA0zkc1/T5xoI8Yt0x0BPTeSkqauRQpYAWFOJF4HJQZmyr6x1bQDx4CCLp8azpXcPMwPYRG3spopajC9+I0F+MdeN1FM8nNjTzMtoqqRTMzgak2zdg4DtiKdLF3ZvW9UUuT3eyNKwpGIQA1DMa2XQWGpP6dkVZ8wu2ZjfTuA0FOA7IpXdik4JaTPxj1eK4EaT4VWNSSDbQA+ZiSRshGYDrCtftMAAO+htA7OnFnxqKTM/D2YQY9H8t3VzLmSgXr6wcCtVCd1tbwPts1VazliDrSxHvjRlCcsqtGEkkjOENK2zANSlbc4aToyy5Iykq3DHF7RZ5MwBpZqCtQGAIoDUAsefboYw5XQuYZnV5hnZGeWpsXy3AHLMm8DccI0MBgFkgzajGYRhSYUr1uH5ErWsptb1oQDFvGTj1aS5TdeJEyU8nEoavJlzDXI6jUj9fCBLTwbaddaiPBy5MlsNOBCycQj4bEC+6wGV2pc0Io3fWK2Bx6CXg1JJMnETGqBZpNjUX7NDzi1gti0eQ805z9IeXOPBlxAOV6Utc074uYbZuRVUDeQFBbQXBArz/WE57be+TSOMyJ+0pbSMWEJD4vEqEqNZYapNeH9o25qy/pRmVBw+zpSqlDuvPIBC2sbnhyENP6OqrqaWkyllKOJmNvTG8AQK8yYwsRhDhyrIarLYOsu7GZOrVbfaveDxO3v3QPH3L2Jw8xZYkDexe0GzzeaS6llUnhXU93ZAxt7Cy5c0pJZnCAK7GhBmCzlaD1a6QVYDHPO6xJdsXOBOKnuVCSJfsJe1reERvghMlHD4YiXhVIOIxUz1ZsxOIOpFdFHONOV79/Q58kABx8wCWCrMHzaCwy0511ikcS3tv+Yxp4jDBtyoAzevQ6aC3KKb7IIJHWKe3eoe3SMnsXhlCMd2VvpbjR2/MY112i1QTvW49tP1iiNlGnrofzX+EX8PKIGcMoK/ZIrXnY24wInNKLrSy0hV1IIsxJtajcCPh39kSY/DoskE1oABWot3WrEU7KwzppoRUVU8u7kYp7WxdJWVzm9lVK2qCQW42MFsWnXsbWwOj0zFyTNk5cqkpRjlNVUMbU5EfGLGwdvy3lrLBOdRUgjhXnx1Eb37Ir4GZ/8Aa3/4lx5xsSZknt+FvgRCcrbX0N8XTxx+Zcnq2zJ1VghlHdHcIDOjmJzS6wY4c7g7hClwbo18D9WPHzMNCwX1Y8fMwoQz5gLVYeMZkw3MX09b3xnvrFoD0f8AZ5/0zfjPkIKSYFv2ef8ASt+M+QgjnYkoKhBM4ZSQPGptGD3GQbZcrgsSykg7tCNQcyaUgGG052QUnTs3HePPvg5x+Iz4CcxQISyjKCDoyDURJs/bck4aYs8yK26tOreaFHBTYMad9Y6MeJyhaTe/Y5ss1GVWlt3ARTMmULFnIIJJvQAHiTFjA+q3PPwsdDxiztWXLM3PKNixJVUKIoBtlDEkVHMxHsyRn9U6kNRtOXvqY1yYnjjbOBSvJ6mWDvf784lArHE85SeNK/CIDtIewKcszRndB4csjbSLdBDrEcjbBSvogVbUGtwOAOo8IKv2e7Kl4ya4cAJLo1DcmpoBXlXzhWX8NIw8FiJAY/SOsykWMvLVTzIbUeIgp2XNlrQYHaKDNSuGxCGWsw+yc1UNf1gr2/0Qwz5fRqjIagoAtacGAFCI0pErDzAKrImGl92W/wChg8SLR0w6fQCn0RpTdauHn4KeBVvo4E6TPl1AmHJW1Ac1O2LOzNh1CkFcygBJ6KQk+TW6TU+xNWvHl302to7GlnLkDSzL3k6t2QA8goOWhFiKUiCT6IEU7TW1e3t/tEvJfB0KBEMWkknOQo415i4gbxfScmYeqUkEmh0ry8om2vOE12NKgClDW9t6t+RitK2KCagtThoDTW5Gt451OOpxHq81I4w/SUqQZiFQePzgobDy2XPJYM5FA9Mwlgi7INA/fp8ICtvbBOSiM27fKTY84n6H4/Kwl5j1bCq1qbg0II4Rr9CvqS7X2askBwDkBDOpqxnGos5FzUm8XdoYqVMRGxU4LLygy8DhxcA6BjwYaGo4Rd2xhgKk4jKCLCXJaa/LUbojP2BNdJbiU8iQA/12JSk9q8VGXS3heNcbff37+RjkijN23subMTrhhlwshBRQSFLcdW3pjGBowX4sYRm/mcbOxUzgqLlHgzmwgT2mi9a3VoUStlLZiLDVqCvPxi2vf+dzgyQ3siBhCKy41OTE8aUpHS7QTiH+EQmDwT5ovYWSSGorMafZalO8UuNIr46U9JnVqPs5mKgZQQ1gx0re3GkSYHFy2ZvCmbML14ZI42phVGYzWdPVoAM1aV8LGmvMwSNcPldMPf2Ot/KTeyb5osebyt3EOPxj4x6F+xmZ6CeOUxD71/tABPT+cmD/ABuPiYz/AHv6I748Bx0Smeig8wZ9GvdAF0ZTKlIOsB9WsKTsEbmB+rHj5mFCwP1Y8fMwoZZ8trr74oNF8a+B8ooNGhB6R0AH8p/nbyEFGFlhnuAaA0qK3sIGegw/lB+JoJME1Jn+U+Yjml3KXJF0hWmDmCwrMUWsNVgdlYNRbs17Y3+lLfybnnMXz/tAxI2gaaCvP+0e9+l/6f8AyfP/AKqpa1p9DjFCgPZFTZ6v1YIOu6KHeBtqO/jFnEtunzjqRUSlLUCUUkEpQU19ZTqDe3LWJ/Un5ooXRY9UHZXx2CLo3VoaoN81qW7QOdjGCp7L90FbTSikpTeFagbtOQNbihpGqcOpAOWlSLgVtS4rat/GPKbo9HDkpNPkAzNFDY+7+8W9kYyZJIeUxRwTQjt1BHEHlBDtzZ05CWNVWtq0FeFADx7IpJsVybsCdTQhm0r6tbw0u4TyykqSJJW3cZMDKJ0zM1bL9oUuKAcoubN6Ez8uadMl4cf+1gh/Lr74oy5c/DekksVzbgYWJVuPcafCNmQ2HRwGD7QxDUou8qBiAQKUzN42i1vx79/McP8Acb2zJ83Dy1WTNw+JlCoO8yNmrcKb5uF6RqY3a+7ZdRcf71jMINF+kNhJMxbpKMvN1CEUf1CN87vONL9350zLWn+JCtf8QBvSMZnXBmHgJ1mB9oEig40Fbm2kXJNPVP8AzyPbFPFYcy3qPEcCOKmOZGOlkgMQtNQ1QRaliPOOWXkk5JXYm9LstYsVNKVJtA90fwjrOSWVKuhYmtaUYilDxB7IIG2lJS6kMf8ADf4nSOdjYstiCXHACnDKeEGPLKcuKQRk5PjY35srMozVBEVcLsElZxlJKmzSyEfSRmVQAahaCq8LaRpbRxSS5ZdQZiAGoXedKC4p9oRmSOkkzDJnfBzjKc5xMUgjKwGWoFaW5kR1xi09im0zJx37yw6s4weERUBJeXKlsAB4k/CMma+0MfKVj6SWpzBAFRKjkooGPdWDPD/tFwc8FAXDMDQNLBFe01Ip8o42f0iky0YTJktACTXMo7aADU14AcYuTkv27mLhGXfY8RntSY2YU3jalKXNqGIzNvBK+M+kT3rQBmd65VtUk0FRpfSLOE2dLaiejBbSYwCoBrcnTSFW9C8ZJGFsYjrKEAgkVrwFbm0FO08B1gNQtCopvFiDY5gbUPZ3xUxuDWWA4llZfBwjBHp7Lmx43jDPSFs4KopUfZYVzU5mtR4Ugasy88pulsXJmyurlsqZlNQS4JFRcUIrwjR2LgFEhjTeqanjzjDxO35jOcqrJVqAogOX+ok374KtisWktXXMfIQmvKy4uUciT7mnsxKLBhs/6tYEsDpBZs0+jEZ9jrRv4H6sePmYUNgfqx4+Zh4odny0uvgYotF5dfA+UUWjQg9N6EimDTvbzjZmLMIYSwTmFGAYLVe3NY3pGV0OX+TTx840cXIzD1mWnFWynuMYFEe2sM/7vSWAc5mKMvrHNmag3dTppGFL6L4rJmQS34EB8pB4g56XHKNfpLiDK2fKN2ImLdjUmhY3IoYx/wCLXErIsqWATUkgvU63DGlbR14M+THFKHqzizwxuTeQypuMe6MlDcG/EWN+Makq8pVyMLC96AEU3spsL/GMvF7TLkFiLVACrQAEk0A4C8KRtmYLClSAK5ATbS8adTleXS3yY4lHGnWyNidMZVoRlNLlWJUitGFTrcU14RAkmbh3Sa7pMVGBKLODkg/4a+PfE8kGarZqrZ3IVaJRAXp2mtdaxT2bjxMqBKWgABrQnXwjmbSQ8Tk3KS4fc19rdLlmJ1diMykzMpFMpqLEneNae+KM3bkuhHXE1yg2qKLZd08AK89aRDN2PLeXPsVZRnS9gQCSD3i0D2FwQdHbOqlb5Tq3G0Klwjqj/UVs25mIDEFGPVrQWAsRYnLSnjTjGps7acwTmkYYKrzDeayrLcIRXUUyqBeg8IxNhYANImOXo2ZEA11vmp8INdl4cT5LJP3pgJzOPXKkUBrTSnCE5JcijiptJk+xZyrMMrCETGW+JxkwerTXLXRdR2xflY+ivOV5jya0M+Yd6Y5agly5YFcvKgAvxjDk4cejwSq0uU6l5syw6zLXeY/ZRQNOZEaEvaygzMRQHDYNRKw6AetMIAUngTe5EVeo0S0mnjJQo3NTlYcVNM1/C/jGBgdmXZ2uWJNOQ4RporZEklqzUkzMVOY6Z5l9466Ej3QsNJZpQKZWabJE2UmYAuQd5RU2oLxm40zZS2LC7AAy2oSKmOsTJ6pWZUz5N56HeEsA5nUfaK601pWJcViSzgIyETXQSMz0DKERZqAqDRlYGxH2oy8VtKWElT6u8uXiXRitZc6SrAqofKaNzFQLgCCMbe5LlRzLZ5z0kdVOIyz5S9eyGetw0syxQNb7Jp41iDC7ZkszdTiJ+z54JzSd6ZIziuaq0LJypQgRQ23jFVDIxGZjKXPgcVKF8rXVXoRVTpzUgxawHRvE7SMqZiyEVFy58uWdMUXFfa5Zmv3xvSSMW7KGJ2/MmO8ibhsHiWO71yygDU2DiamWuo1gg6H/ALP5IJfEUeYho0qgyKeFx64I8IuYXYIwzmVKXSpLfeSXswY09YcO7sEX8NiRKOZd8ooDHTNKzesvtMND/aJeT0Gsf8jz/pp0cGCxeYVEqZmZCtivNPCo8KQPY/aAEyVWplgqxBvUBt4HnYR7fM6vEqRMVZiA7oYAg2sRXxjyzbex5IxJTK3Vo34SBW6gmIWTdN8omWOnfYP9u9KcI2Bmt1st0mIyompJIOUdXqpBpqLUjw2RUuMgzEtugCtTWwpxjcmYaUJrZEOQsctqlRTQ6fDlFiVJVeF6C4AtS4IPCGkuxGTqFBb8GPtRZvW+lllHoN0qVNOBofODLo39W47f0gf2tjWY3ZjXWptTSg5QQdGjuv3/AKQ3/YzOORTyQa+Zr4a0FOyj6MQLSYJ9kn0YjLsd4RYH6sePmYUNgfqx4+ZhQ0B8uIb+B8oonWLqa+Bii2saCPVeig/lJfdGqAp9aYsv8XHsFxGX0athZX4RF87OWcDnpRdN0Nci5ubRzjLOJ2bLnyZct99KkggkA0rQ1B7YF9o4CTKymX1hFWBrlNGU6A8RTnyguw0nIiKuiggWpavKKLzwxo8mU/AVDmlSBxUc4mORxe/BlnwLLH5gRjsHmJIJspOneaGnnGds9vSpatxb9IKsZKV577oyr6OgpY1IzZa3FjGbP2OqZ2VzVCMu6bigNbdpItyjfWu5x6ZaWufmXsAsxyZcpJpYF86imRUmVtU2FREuI2EJRd5CvlXKJkuZaYpFGNRpTt5GLHRfb5wyuzSjO6xhWlBMVlGVdbFT8I11xTuJ2InqJQdCqyxfhukn2tYG9PBpHHGeLnsDjzs8jI4CIwykhQDQGoIP2iDApN2awNripAPPw/SN6ft5mXqjIlgCwbIQwp9qugJpr3xUxO13Ip1SLQ1qEIoRx5XpFt9kiMUckNtSZFsWSUc5hUEUpata27YINnYqYpLSxMMxdSiFytuIFqdhjJ2PiS80ma3VoRRmCA3AsKW1tHov7PttSThBLzqsxCxcMcrE5jR6mlQRTu0iW+5SxvJO5PgAxtee2esyqlDLYkBarUHK1RumovzjWdKDA4NdHyzpt/tzTUDwTzh9tPKmz8VMSZlDlFCqtp1vSMDpYgHtjJwkp0xCOpKkEZGy6FRbsrSxhquUU5uLqQRy9qiY21Zw0KLJTuYiWKeAizgMWEn7HLGiiQVJOm/VNeF4FsbJmyw9H3JrKWWnrdWRSpBPEV/5h5bHrEluXIRaLqQoqWoBWwvwgcq9/KjqW+O/maD4wJhOqJYTZGK6yVY1KEENTuKqb84g2hip2Im4g4ZCi4kKZyg5lAJUliaboz71RcVpGxI6DzXBmTCVl2IX7TjWpqbDXXhG9g9nBBSWoVVvX2kNnRiNaXvDctjOMW2VOhnRiXKzdaRMnIR+DLSqso+0DzMFzzmNQmvtH1R84wKhaZBnIFVr/wByXW6Du5GNuXOLqMm6OZHkPhGbdmqVC2jhusSgajqcw7acCOUYoYWWWpPrFaitCPXl5Tda/qOZjbRgpooLMdT4asfCM/bUopvCio/1jAUyNajki5H94QyzsfEKrCWTUNUy+IUamXmrcgk/7MC37VcAEC4iW4WaSEZNS63o4XspQnuiL+IOsnLIkkZ3NXmaiXMS5eWR62YA8hU90DW25ry8TM66ezMLF+Y1UU4WOg0ilyZTe3FmTg9thc/Whi9LWA99ucM3SMUUBKZSCKNy4RrYjojPmy/pJlgplLUDAOUUE5sp1GvGsT4XA4bKHmFEB0VVrUaXv8IppR3Mqi9tIPY7aYnGuQKeeYmCboy3r+H6xztzZCy6LkKZ1JTPKKE21v3Q/R5MrzFOoC1vWC/IzLTWWNbGxJgo2OfRjvMDErWCXY31fjGR3hLgT6MePmYULA/Vjx8zCikB8tpqe4+UUTF5P0MUjGgj1XYNsNK/CPKNfA+qfxfoIy9jD+Wl/gXyjTwa7n+Y+QjmfAy5K9Ve4+cY8lyW53HE+0vNjGrKO4v4Yx8GxzChvmFNfaHZGLNDBxs1lxc0yyjaEkkihLm1uINofaEx6HWrFAClgCQtnI1vXSkcOuXFzVU5i1DVSKCrklbm5vTjFjFTiwKAXyHV6WYkVNQandBFDpHWuUcE4eV0WNnbKowzzGVS2tjQ0zaEXFY66TEg50mlxRa0AC1qR6tzpS8WcBNXcM2WAoAZhQVJy6qfnwiHaU5CSuGlMBZSeqYZWDVNTyFrQ4u5WY6IwhpYOvtnOFq7E6EEbv8AeNefgXdK5nYkZsio1DcUGmlfC0YeG2LMQ5wyUlmta1rlIrQd/CC6bMmScOxag9AVBRWBVnApnzUobcIreweLHdRbB6bh2WucFb+s4YZuwZuyLWx+iU/GL1krKqqcuZmKhiuoAUHjx5xexeMXqpRoZpVqv1lCKuMtO6oqIm6KdLDg5ZkTpZdKs0p5d6ZjUqa2YVvUXFSITe10b48SxzcNV0Yk+W8rEGTOVVaWcpANVHHMDxrY1jawcqkiUQ4ZRNmHKNd5Qa1zX93CK20dpmc81pkkF5+TJrnlLKBABoNWrpFldsznVJby6KCprkKkBAVuTw4Xh1tcTnk1HI16kG09qI1VGYG9AQN7O5pQ8wCD79Iy5bksagqL3pQind+sVNpuDOFDUoGLHtWoUW8I5l7QmUpmpYi3I8KxCW52ZHpxq3y7PUeg/SkT5BlzDvy7X1ZLBT3xq4zZpy2agBzKPZPCn++UeObOx7SJqzF4WI5qdRHtOGmjE4YOr5g62I58jSHNVwGHJqRlJXSWKVJIPsuPWVuAUxLgMQFcICQswsexXF2lgnQf74xBiZtmz7qi0wk+r7L17Dr39sCm3OmAGZJIDE2dzQqXQkB5fz7YSVmkpKKth9tbbsjCS801so4KBVmPYBc98eZ9I+mc7HHq5VUlXJX1SwFKZyTfujExWOeY5d2LMdSTcx3LzzGoDqKEA0FO0cYrRW5zvPe1Gz0bxksYhGY5QAak21t4wukewzisRMMt1NCCAD6wCgEg6WNogxWDMoy8tm1JCkWAN6MKHnDYcvLYqCWp6u7lAJvUtwvyERW9xKUmo1IIcPtrEy9nmW8tMyoZauWIJFCo3KXah50tAh9PmjEyZrL1qySh6unBPs05QQ4HGOtDMltPJU2JD0NuJFawO9LDU5llmUC53baU098UnuD1Nqgu6b9MpOKwwlSlcOWEw9Yol5QgJNGJux0tGP0YN2/CIHdjkkOWZQMtKEC54U+MEnR4DrHpplt74tcNIyyP+pBG5Igk2Kdw98DuHFoINi+qe+MUdoUYH6sePmYULAfVjx8zCiwPl2Xqe4xQMX5Gp7jFBtYsk9c2Ov8ALS/wDyi4MaiSznYA1NuOgvTlFfZI/l5f4F8hFfaE5VG8GNfZ4d8c5RtyT6NaXqlu20VZazLUksKEVJXLTttrE8lqInYgp7oE9rz8SXTI0wDLUhGYDU6gGlYyS1OgyZFCNsoBxJxMwzQRUsBTjVyb04Ed8TTNpmuZSzbuUAAg1DMbmwIoQbg+ETyEM3EjMLnW1NAYL8JswAaR0SaXJx428qdcWCEvbpFfRTSGINN0WtUVF9AffHeGxhQBKuGDZusAXTXUe7n2wb/u8chE2AwYynvP6QKcfQ0lhm+/4/8ATzybiG9iqklsgparEneKZlanafdGntHpQ8yU69U3pUCUzHdpXUZe2Dn6GOUN9CHKG8kW7r8kwwTjxJfY8onYlyihFJspJvqvcLUNYlwW0ZiChRxrdWYXOhy0p/xB7P2U0qaZkpMyt9ZLFjX215m2nzMPMxchlO8o7G3T7mibVVRvl6eWSfiRYG7M2oa7qixBY5yDWla0oa6Qsf0rCggMzEihIIoMz521X2rxR2phx18wy96p1Hq+B0iDC7I1JNzoKVA+ZiHkxrdjx9Jnb82y9ShNmG5Pruat3cB+sdK1BGzL2ApN2PabfLvi5J6LoftN8OR7OdIS6vEuRZ+ny5KpbLjcxcFJ6x8tQtianSwrSDPopt04LrJbOs2XSqgMAc55V4c/1inJ6HSz9qZ8PlyDe6LCdB5Z+1M/p+XMr74H1eJrn8GcOlzQdpL7mHtjpDMxk7ePVoxAyroBb1vaPfGfjMKEaitmFAa++0Ev8MyzOWXVima7WzUAq3Clr8I0T0Fke3Nrp9nW/wDh55ffD+Lx+oS6fNLsvuARET4SeyNVQCe0eXKDj+A5FfXm6810r+HkGPhEOJ6Gy5a51LkiliVpqM2g7RFfGYnsZ/B5lv8A9g2+1RMIMygZQQNdSKcTyMT4XF1l5VFSBlzAcAcw4a1irtHZoVzw7u+NTYWOSUuVlJvWopx742VadkcWScfE0ym0WNlbReWQxrXeBOQmi0FLWreKe1yZ80l5dVLZrKRwpxBpBrhJCugYCzCsT/QByidSu6OuPTtxpT2PN5+yxU9WjUPNePgAI0ejuCZXaqkDLSpFOIg1OBHKI3w4EPxFVUUumqSk5PYzZEugja2NoYz5aRpbMtWMzrCbAfVjx8zChsAfRjx8zDxQz5ew4ue4xQfWNDCi57oz5mpjQlHsGyh6CX+BfIRLMSsNs1fQS/wL5CJxLjmGZG09lDEhc1R1dQtNaW190VZXRFebfD5QRYAZkrpU1i7LlQ1JrYiWKEt2jJ2R0cSW4e9dLnn4QSSkiNFidYTd7sqMIwVRR2Fh8PYHvMMDCXjCLJqwojzQs0AHZiOYldYfNCrABkYro/LdixFzEQ6NS+33xuQ4ERoj6Fa5epijo6nb747Gwhzb3xsQhB4cfQNTMsbIpozfm7/mffHY2afbf8x7PlGlCg8OPoGpmedljmai9a3vreOf3cfbf8xjShUh6I+gamZv7tPtv+Y9vzMM2ApTeY15sTy+QjTpHBS4g0R9BamZGK6PI5qQa95iOV0WleyfeYIcsILGylJbJnPLBjk7cUQ4fDBFCiwFhEuWOjDGFyapUqRG0VcQItNFafAMpqIu4DjFJYu4HUwIQS4D6sePmYUPs/6sePmYUaAfMeEG9GfOG8e8xpYMb0Z2IG+e8xaFe57Hs8ehl/hXyEWkEQYBfRIP8K+Qi6iRzUMfDoMopE6LHCLQUGgiVRAMkURIIjUx2DABIsdVjiHEMDusKOYesIB6x2I4MIQASZYQSOAY6DQwOsn+6w+QQwMPWABZIWUQ4MNAAsohZRDwoKAbLCyQjCgAcGHjmFDAcxyTDmOYAOSYrTosNFedDEVFi3gjeKgMWMEd6EgCjAH0Y8fMwobZ/wBWPHzMKNAPmfDet4CKOJ+sPfChRoSj2fZ/1afhXyEX5cNCjl7FEixIIUKGxnYjpYUKGgOljpYUKBgPDwoUMBQ4hQokBxDwoUHcBxDwoUAHUKFCgYDmHhQofcDmHMNCgAcQ0KFDYhGGMNCgA4aK86FCgApjWJ8H63gYUKEAU7P+rHj5mFChRoB/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l-GR">
              <a:latin typeface="Calibri" pitchFamily="34" charset="0"/>
            </a:endParaRPr>
          </a:p>
        </p:txBody>
      </p:sp>
      <p:pic>
        <p:nvPicPr>
          <p:cNvPr id="1030" name="Picture 6" descr="http://www.poulato.gr/uploads/69DSC0005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29124" y="2357430"/>
            <a:ext cx="2765722" cy="2071702"/>
          </a:xfrm>
          <a:prstGeom prst="round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- Στρογγυλεμένο ορθογώνιο"/>
          <p:cNvSpPr/>
          <p:nvPr/>
        </p:nvSpPr>
        <p:spPr>
          <a:xfrm>
            <a:off x="285720" y="357166"/>
            <a:ext cx="8429684" cy="500066"/>
          </a:xfrm>
          <a:prstGeom prst="roundRect">
            <a:avLst/>
          </a:prstGeom>
          <a:solidFill>
            <a:srgbClr val="C00000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r>
              <a:rPr lang="el-GR" sz="3200">
                <a:solidFill>
                  <a:srgbClr val="FFFFFF"/>
                </a:solidFill>
                <a:cs typeface="Arial" charset="0"/>
              </a:rPr>
              <a:t>Πληροφορική </a:t>
            </a:r>
            <a:r>
              <a:rPr lang="el-GR" sz="3200">
                <a:solidFill>
                  <a:srgbClr val="FFFFFF"/>
                </a:solidFill>
                <a:latin typeface="Arial" charset="0"/>
                <a:cs typeface="Arial" charset="0"/>
              </a:rPr>
              <a:t>Β</a:t>
            </a:r>
            <a:r>
              <a:rPr lang="el-GR" sz="3200">
                <a:solidFill>
                  <a:srgbClr val="FFFFFF"/>
                </a:solidFill>
                <a:cs typeface="Arial" charset="0"/>
              </a:rPr>
              <a:t>’ Γυμνασίου</a:t>
            </a:r>
          </a:p>
        </p:txBody>
      </p:sp>
      <p:cxnSp>
        <p:nvCxnSpPr>
          <p:cNvPr id="7" name="6 - Ευθεία γραμμή σύνδεσης"/>
          <p:cNvCxnSpPr/>
          <p:nvPr/>
        </p:nvCxnSpPr>
        <p:spPr>
          <a:xfrm>
            <a:off x="0" y="1427163"/>
            <a:ext cx="9144000" cy="1587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10 - Στρογγυλεμένο ορθογώνιο"/>
          <p:cNvSpPr/>
          <p:nvPr/>
        </p:nvSpPr>
        <p:spPr>
          <a:xfrm>
            <a:off x="5286375" y="71438"/>
            <a:ext cx="3000375" cy="1071562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l-GR" sz="2000" dirty="0"/>
              <a:t>Κεφάλαιο </a:t>
            </a:r>
            <a:r>
              <a:rPr lang="en-US" sz="2000" dirty="0"/>
              <a:t>2</a:t>
            </a:r>
            <a:r>
              <a:rPr lang="el-GR" sz="2000" dirty="0"/>
              <a:t>.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l-GR" sz="2000" dirty="0"/>
              <a:t>Το εσωτερικό του Υπολογιστή</a:t>
            </a:r>
            <a:endParaRPr lang="el-GR" sz="2000" dirty="0"/>
          </a:p>
        </p:txBody>
      </p:sp>
      <p:sp>
        <p:nvSpPr>
          <p:cNvPr id="25606" name="7 - Θέση αριθμού διαφάνειας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23A0816F-8584-43CE-8F81-B6CA7870FBC4}" type="slidenum">
              <a:rPr lang="en-US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15</a:t>
            </a:fld>
            <a:endParaRPr lang="en-US">
              <a:cs typeface="Arial" charset="0"/>
            </a:endParaRPr>
          </a:p>
        </p:txBody>
      </p:sp>
      <p:sp>
        <p:nvSpPr>
          <p:cNvPr id="12" name="11 - Στρογγυλεμένο ορθογώνιο"/>
          <p:cNvSpPr/>
          <p:nvPr/>
        </p:nvSpPr>
        <p:spPr>
          <a:xfrm>
            <a:off x="285720" y="1142984"/>
            <a:ext cx="8429684" cy="642942"/>
          </a:xfrm>
          <a:prstGeom prst="roundRect">
            <a:avLst/>
          </a:prstGeom>
          <a:solidFill>
            <a:schemeClr val="accent6">
              <a:lumMod val="75000"/>
            </a:schemeClr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l-GR" sz="2800" dirty="0"/>
              <a:t>Εσωτερικές Κάρτες (Κάρτα ήχου)</a:t>
            </a:r>
            <a:endParaRPr lang="el-GR" sz="2800" dirty="0"/>
          </a:p>
        </p:txBody>
      </p:sp>
      <p:sp>
        <p:nvSpPr>
          <p:cNvPr id="14" name="13 - Στρογγυλεμένο ορθογώνιο"/>
          <p:cNvSpPr/>
          <p:nvPr/>
        </p:nvSpPr>
        <p:spPr>
          <a:xfrm>
            <a:off x="285750" y="1928813"/>
            <a:ext cx="8501063" cy="4500562"/>
          </a:xfrm>
          <a:prstGeom prst="round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l-GR"/>
          </a:p>
        </p:txBody>
      </p:sp>
      <p:sp>
        <p:nvSpPr>
          <p:cNvPr id="10" name="9 - TextBox"/>
          <p:cNvSpPr txBox="1">
            <a:spLocks noChangeArrowheads="1"/>
          </p:cNvSpPr>
          <p:nvPr/>
        </p:nvSpPr>
        <p:spPr bwMode="auto">
          <a:xfrm>
            <a:off x="714375" y="4854575"/>
            <a:ext cx="771525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l-GR">
                <a:solidFill>
                  <a:schemeClr val="bg1"/>
                </a:solidFill>
                <a:latin typeface="Calibri" pitchFamily="34" charset="0"/>
              </a:rPr>
              <a:t>Η </a:t>
            </a:r>
            <a:r>
              <a:rPr lang="el-GR" b="1">
                <a:solidFill>
                  <a:schemeClr val="bg1"/>
                </a:solidFill>
                <a:latin typeface="Calibri" pitchFamily="34" charset="0"/>
              </a:rPr>
              <a:t>Κάρτα ήχου </a:t>
            </a:r>
            <a:r>
              <a:rPr lang="el-GR">
                <a:solidFill>
                  <a:schemeClr val="bg1"/>
                </a:solidFill>
                <a:latin typeface="Calibri" pitchFamily="34" charset="0"/>
              </a:rPr>
              <a:t>είναι απαραίτητη για την αναπαραγωγή των ήχων και της μουσικής που ακούμε από τα ηχεία του υπολογιστή.</a:t>
            </a:r>
          </a:p>
          <a:p>
            <a:pPr algn="ctr"/>
            <a:r>
              <a:rPr lang="el-GR">
                <a:solidFill>
                  <a:schemeClr val="bg1"/>
                </a:solidFill>
                <a:latin typeface="Calibri" pitchFamily="34" charset="0"/>
              </a:rPr>
              <a:t>Επίσης για την ψηφιακή ηχογράφηση μπορούμε να συνδέσουμε σ΄ αυτή μικρόφωνο ή άλλες εξωτερικές πηγές ήχου.</a:t>
            </a:r>
            <a:r>
              <a:rPr lang="en-US">
                <a:solidFill>
                  <a:schemeClr val="bg1"/>
                </a:solidFill>
                <a:latin typeface="Calibri" pitchFamily="34" charset="0"/>
              </a:rPr>
              <a:t> </a:t>
            </a:r>
            <a:endParaRPr lang="el-GR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25612" name="AutoShape 6" descr="data:image/jpg;base64,/9j/4AAQSkZJRgABAQAAAQABAAD/2wCEAAkGBhQSEBUUExQVFRQWGBUWFBYWFRUYFBUUFRUWFhQWFBgXHCYeFxwjGRUUHy8gIycpLCwsFR4xNTAqNSYrLCkBCQoKDgwOGg8PGiokHCQpKSksLCwsLCwsLCkpLCwsLCwpKSwsLCkpKSwsLCwsLCkpLCwpLCwsLCwsKSwsLCksKf/AABEIAMIBAwMBIgACEQEDEQH/xAAbAAABBQEBAAAAAAAAAAAAAAADAAIEBQYBB//EAE0QAAEDAgMDCAYECQwABwAAAAEAAhEDIQQSMQVBUQYTImFxgZGxFDJSkqHRU3LB8BYjQmKCorLS4QcVJDM0Q1Rjc5Oj8Rc1RFWDwuL/xAAYAQADAQEAAAAAAAAAAAAAAAAAAQIDBP/EACYRAAICAQQDAAEFAQAAAAAAAAABAhESAxMhMUFRYXEEgZGhwTL/2gAMAwEAAhEDEQA/AKxoUbajTzZjWQpbUDaP9We5cJoZltJ5mW63nsVicWAAPVIERaCDEm2vahG7e1Qq8giD4qlyJ8DtqdOYgW8SOCk0WhtNrhfj2O18LHuQH4mBAHfvQMHihzYEdWvaFVOhFjQdcplbFFthvHWVBwFF7tXON4gWFrd6mO2LUfAzEN4ESUY8j5ZVYmvmcZ4KNzZzdG9u8nXd4LWYfky38qXHrVphdktbYNA7ArQ8Sm2O6qXUy4ZRnZYi8TG/RboBVNfZTnU3BnRfEsPBwuFga+38SSQ6rU4ESR5Jbdg3R6rCcAvHn4t7vWe49pJWs5EbZMmi4zN2Sd49YDuv3FZayenByXNCUjbQugIYJRKVOJXDpfq8540ULKuZV01RxXWuBXcA2EgE+EgFcOxDCE1zUQpj6gC6CQLmJuVcqVzu8UPnzvRQD4XIXWldhAAHIbkZ6E5ctsYJyGUQpjk8mAJwQnNRnIbgnkwI5YknkLqMmIM1Q9uPig48I8wpjVAxR51pYR0Tu3mDKiK5KozHpxIgfBGo4R5i3ir7D7Ma3RoHcptPDLWgxKVuxy7W3YpeD2AxujfFXFOijspKqHwV76bKQzOIaNJVA7liQYFJpG45jp4LQ8o8Nmwr+qD4FVw2RSOCLm0wahpmIZJnJqDvM7lUUrFJ8WQ6fLV+6kzxcpFLljV3U6f63zVZsvkvXdUp58LiObLmZyKNSchIzEdH2TK23KHkTh20m+hUMW+rnGYPo1CMkGdWC85VoomeTKqlytrnRlPwf81R47Y5rVHVCQ3McxDWmJ3xJ3696vMPyOxX+Drf7LvkrCjyKxP+Eqf7R+SeIWZWlyPJ/vP1P4qz2TyYNGoKgeC4TGanIBO8dIX+a0g5GVw2ThngD8xEZyddE8yY1nJu8EnFNUwI2et7bP8Ab/8A0jMdWj+sb/tj95Vo2tggYNSmCDeWOt2jKiHbeB+lpn9B37qxX6XTi7UQy+hnYepP9cPcHzT6YqN/vh7jfmqfa+Ja8B2HxlGkMvqmnOZ06noEjduUjD7cwopsFSsxzw0B7hSfBeBcjoaErXbXoMn7LF9eoP75vuM+aBUx9Qf3zfcZ81CqcosHueP9p/7iiVuUGF3H/if+6mopeBWTam2Ko/vWe6z5qJV29W+kp+635p2CwXP0+dpU87C5wD7AdECW5XRvMz3LlbYr/ox40/mqCyDV5R1vbp+635qJU5VVxvp+7/FSq2xKn0Y8WfNQ6nJ+qdaZHWCye6SkA0cuMQPo/d/il+HeI/y/dPzUF/JusHGGOLbRJZPXoVc8ldkvpuqGoyJDcvq8XTGvUkACny7q/lMY7szD7Va7F5VDEVObLMroJF5BA17FmuUjIxLwLafshVNPaDqNTMyJgi4mxUOEWO2eqFwTCvN/wvxHtD3Qnfhlifb/AFR8lO0vY8j0Q0zwKacO7gV57+GOK+lPgPkufhfivpXfD5I2kGR6D6I7gkvP/wALMV9M74Lie0hWegtUbDstHAkeBt8IWRPK6u03LPd+Su+TO2jXdUDgA6zrTBtBN+wLNQcey0y9bTRmNSYEZgVjEymjCmk1iO1qAIO2ac4er9QqNye/qaXY1T9quAoVJ0ykbrSNTKreTFQHD0iNPk4ql2KXR65gQcrY05uif+MD7FYYdh4eSgbNuymf8ulPcCFY4ekReR4fxWj7M0S6bOpHAQKZtP8A15qQEhgcY2abuxZ3J+KPYfIrSYr1HdhWfaQWEdvjePNNCZ5JW2Y8kkV6jRNg0gtHZdB/mqp/iq3iFU4DbtRrHAuDxmsXT0bDoj770VnK1odD8kcWuJPuwoc0nRtsyxy4/lFm3ZFU/wDqq3vJp2K+Y9Jre8PkgM5XUeFT3QPCSFY4HbFKp6rrnc6zvBVaZm4tdogVdhv/AMRW8R8kTZOBNN7i576nRMZiDHSbp4qzxBQ8A8CoeGU/tNTJIHI+s9uHeadI1Yr1ugXBsAkXJMjUCytau0MSXZvRTpEekNy6zMZYnrQuQFQcxWM2NatHvo1XYNPnA8VaoipzpbmeWkyXZYJgCTNhuQIkiXNaXNyuIktmcvG41QjRF+Km5ukOw/YgNHSJ4NPxskMz+OxNW7W0CRucKrGntAIsiYCs9xdnp83pHSa6deGiPtDBsqEEucC2Yyuc3WJnLroEzZ2F5tgZmL8ojM7Ukkkk+KBGI5SH+k1O0eQWexh6XctByh/tNT632BZ/Get3IGAXVxdSGdCcAuBPaECFC6nQkmB6HjsDSrMLXhvUbSOsFUOw9muw9fM6Mvqy0zIcQJI3bvBMDa3t/qo2AwlR9QNc+AZnoxI4SsYqlRdPs2TTCk01B2dVzMa4+t6rvrNs74hTs4GqZQdqRrRYXPl2qFUrlxyi28xqB/Fdr1sjbRJs0busnqAuexVRLZC5SPzUKgN4aZjjEho4cSeED8oKPyPf/RGdWb9oqVtDDxhaszJY7XXiSesm58NwVfyOd/RQODnec/aqINng/wCVKhSYGkPOXfkfvJjdxsrN/wDKeyC11CtB1/FVd/YFgcLVoNxTGvY5wqUjTNh6xqNM9I2EZksVjH4Y83SYalO2USHFlyYaRI42dMbiIhRKckaKKZuXfyn4UANOGqgXIHM1o6UydL71IZ/LPhmsnm6oYLTzVSJ7SvP8FinFtU1BlLh0JGhBndoADB7UPau0mUKdJtXC0Krwcpcc0kuaCH2a2xMi5J6J0ThrKbxFLTcVZ6F/434N4IDatxupu3oNH+U7BTpX76RA+JXnw5QsdDGYHCFx0GR3mHCPFUeLxGeo4FjWGnOdrQ6GgWM3Nri60ZCLksw9g3KXFxkZYBOWGglxHUZ0GU99vhP5PfSGi9KmSAQRUbfSxDnAgwRYjQyspsvCc48S1joyuGYuAjOGkADUHN8CtltDbppBjKZDs2dwLgXZOgxzaYJAMtLS0kzMnVZ8XTNYylFWnRAxP8muRj3mqQGhxF6egtpmNpi++QqwciqkAtrEPABLTTEg8NxkGQQVr2mm9rcVWYHucAXhshrnAjL0SYMWEcBv1R3vB6QjpEu0vJDZzdcrJVdUbPUnV5P+TFM2lWpNiplqhurhLagA4tdY+Mq22XXFQktgywxI6xqF3bezOeqNObLlbuGuYnr6ktk7ONE3dmkQLRoR1rdN9HPLGrTIvJmiHYN4dR54c/VlgIaPWN5JgQUaps6n/wC2/wDLT+ak8ga0YZ5Npq1bH65tZFdsZoqNeK1WzzULS55aZnowTAEmdNyqzMn4UANpgNyAAAMmctvVkaxouzZ/cPJIukt7UPNZ3akMzOMwTS9xOCzmfW5xgzdcTZStjUAwPijzNxbMHTrexRto4NtQzne0gEDK5zRfeQNdy7gqWRgZmLsoaMx1MbyiwMNt0/0ip9YqgxfrK72w78fU+u7zVHifWQAMLoXAuhIBwT2pgRGpgPASTgkgDaMq8SB3hSqdVpeyHNJvoRN1j3Ydg1f8B8ymdFpDmvOYXBtqNNymirPQcIxzHv0yuIcDOhIh1u4HvKLUcReZJsOsoWBxGek15tLWk8LgEolDpHMf0ezj2lIArGZWyXRqXHzQcIw1CXumNB1CZA7dCeuBuQ8TU5x/Nt0B6R3E6x2CxPXAVnSYGiBoExAsfSPMvv8Aku8lQcjHfiCODz5NWlriWO6wfJZfkcfxdQcH/YPkgCDWp5ajnST0iJk2F4jgpuEPrTwnq9YfxUjbWzG868te0dBjgB7WRheDwMklceA14bf1CCDa5fmjS6TNtPySdh7UDGtY6QSYYROVhabk36QcLX01CDynxzK+FdUpGoaQxNMtAOegwlhGUuf088REWgiVOwdKplmlh6j5gOgt6LSQ01OiNN176qt25splHCPa0h5bUokOfVIqXc6ctPSoPzjdvesoNKdfkc1cL/Bm8PSp13MDHvbVBmR23I6x1Ky2vs92Hq1HNfnqublfAEHOW9l9Ae9VbqrqbqYpsaDmu6B0psA48IJUvG4jna3N1ugCXZqjeqCJ6jbS8ldXFUzm5sPszCPp4qi2oZcSHWNhLXwLaxlV1tx/TpHS5+LdyzuxwKWIo5LjnMozDc4ObMDf0iY7Fo9vURnoht+lAJvctsueSSmvwbx/4Zpdj1v6JRblc6bWBgHi6L6Zj3XkJVKT2dGoMrwXSLi1i10Ove4n83qVdhnkYOg5ouMwzRJAIAMG0KFsXa3OOqNe4l4cfWMkgAce77ykqbv6/wDSndfsv8LN139zfNyCNrU7gg7wdOIRPSGteS4gABtzoLuUHk4KNXFvbZ7crzB3Q9omPvqtznAcncKPRHtyGswvfFMww+udXE8f2etdqbNZH/l3/Kz5rSNpMpPe1gDWyIAFpIk2QnmnuYARcHpWPHz8U7AZRtkEZYA6OuWALdyaXdF3b9i6H9LuKEXaqRlBiMCC4n0Npkm/ONvfXvUvZNEMa4CkKV/VDgZsLyPvZT8zd7A7rIOiEyLwIG4cBATEeebSM1X/AFneZVNiPWKtcaZqO+s7zKqsQekUDGBdC4uhIQ4IjUMJ7UwDBJclJAAGyTvKuNkUmB01Gl3Abp61KwewOAgcXK2w2yWNPtHr08Fk5X0aYpdk47TDoaGOjfoLbh2KZi8blaMvrO9Xq4k9ijNpImDw3TLzO4Du3Dqm/b2JoTJuAw2RvXv49/Xv71PagNKOwqhDnCWnsKyXJW3PDg4fb8lrwZCx/JwxWrj84ebkg8ETac87U+sZ+xT8JiJacwObo3neXEHceq+gjrCgbZr5a7hFiRPgIRaGLgANFzAkEiRY33dd0NWOLouMJgzWJYS8MY4Zng5YLicgMay4ERxG5Z3GsrVOfezM5mbnSB0mhrHGXPDriM7d0XKl4fGtpVjzhzdMOADyCWalrHAHcbKT/OTC0EiBq2zZDTOXpb7WnqUJWy74KgbOrgQ6k+QRPQdvg8NYMq1wnJqQC+niWHf/AEYxu0vdWuDr5W5SOjfo6ZTGo4amfHevRsE2iWNzkRlbHSPD/pZz1pRfRcdKLV2eWfg9TY5hecU2T0ZoZdCJ1nyOqNyhow+mLwCdTBswkT4LYcsnNHMxHrO67dHisvyvcTXA3yDpGtHWO/4p6c8+WEoYKgmHeG4GmCTfS7iQQHEgxMgyDfTJ1rGViWOdVaSDmsYIuOB0Njcda1tAzg6Q3gugfoEfJU+HMtECSdREg9y3wThf1mcdRxn+yIFTbpxDSXQ2AAY0sCS7tubfHetRyNqUDifxQqB/NOzZ9IzM071k9p0TzpaN7bDiATb9YeCds7HBgyQA64BInwm/cb+aSeL5E0pLjs9JrVIrPN92n1QmtrkvMugW6USTHZuuqLk7S/ozCS4khrj0jqQCY7yVOLG9fi5WZBXm5Q36HeT8EN1Mfcn5oRpjr8SgZLqVbHpk20IMdhUV7tbz19wVXtDChx9Z7dfVe9u4cCh8nKpOFDnEuJL7kkmziBc9iQGMrnpHtPmq2t6xVg/VV1U9IpjGrq4upCHAp7ShhPCYBZXE2V1AHowanEBupRW0ifzR8U9tEDt471nRdgekdBC7SoEEEG879I32R3KPXeAIkgmwIi3XdOhWWbaw61IYVV0cQLfJWNOqPuCixkgFY7Y5jF4gdf8A9j81q6leATBsCd+4LA8mNoOqYyq52rmuMbh02oXIiy2nSYaxzmAYvMQYtdAqYQAg0zHCLhxLSW2iNQO5M5T1XZ8rdSAR9pPcCpeErZabC4gktblN5jh1n5HjZSY4opsC3K5wJazKRPRm4m1zberbDvaQQ2pOUb2tBvCk0aJqZpaIBbJ6PSme8aeaF+DdNxOcOPCHtHbaFLZSROp4poiXa3c4vHRsNJFzpwR6fKR4ABxDYEAXbOh3RpaJ4lVTOSlLe1x/T+QRanJSiGu6JBaCbvMWWcqfaNI2umXNTbmcQ6oxzczS6YJABGYttOkoG0MJma3NVY05iWZrnNzTgWSPWkuBjgFX7NbzeXm82V12w90AamRmE6cCo2M2w91So7JTPNuIkzJ1EiBwCUFdOA5OuJFnUp5KAZmz5ZAI9UjKdGwCCDmF9bKpwZgjiB9iusHinOp03uhucWi/rbhrvtCo+T9EFzyQCMrIkDrWunqudxa6ZlqaajUl5RGxVIucIMOGh1F9QRvCFXoA2qDKeP5Nt4du74Uja7A6oBTOUAdLLxnwTGudBzOzWjQA/DVbGRpdmUS7DU2hxb0W3bBOg4yEGhhqrnEONVoG883Bv1NT9mNf6NSDCGnIy5BI9Vu4EIFDFVnuc0OAIv0qL22NrS6+hQBKds930tT9X5KHhsLUc7pGq2IPrUyHXPRPQtp8VJ5uvvqM7mO/eUbC1Kr3esQBGYOokSDNmnOb2QATHOgnsPkFF2BbAt+q8/FyLtR0B3Y7yQdlmNnt/wBNx/aSAxhch09kVntzspuc0zBAnTVdeVuOSzHDCMIy3zG8z6x6kNpdgYJ+zKrdabx+iUF1MjUEdoK9Z55/s+BH2wmnFD8qmfdzeUotewPJk4L1F5wx9ZjP0qcebUI7NwLvyaPc4A/ApgeaykvSfwWwZ/IHc8/NdQBYlCc4Bdq1TuVZU2mJy0hzj+M9Bv1nfYFllfRdeyXXxAA6RDRvJsqfFYg1SAwENH5RF/0Z9Xt1Ur0EuOZ5zO46AfVG7t1TywDTTq1J7E0DBUyQLn4qfgKFRxBBLG/E9yrm49jawa94b1ETHadJV+NoU49dveQFE3XA1yU23+UBY80WHK4AEusDe4DJtKz3Jinlxd9XMdrrqCj7fotrYp5b0rNFjqQLQR1lP2ZTNPE0mwMpY8Axc6k333EdiIzV4mr/AE88NzwP5UgZ4mCWiTwYCSSj4LENNFoN4AABA1E8Y3fYhcqGzUaMsgsJceoEwPNV+FkhgHAiA7LfX7VbVsyXEbLzZhzElzi1wDQb5WuudBmGgjxU1tNs/wBYffnf1vVbs6s2m3LUBLiAbX7ZgiVN/nOn7LvdNuP5XFQy0EexjhJqGIa31wNNAL3me+ydzlJjaga8GQBckiQeiLm03+KbSxVIskbiOiZzCIh0ZjAA8lEr7bpOLmc2SSIiBA4GZ65708bFlQ+tjmNaDDoaZgMgwZFw64HSbdCr7Pa7O5j3dPpOYAHGZAM+zd3BQKtUmoQbtsCJaBlmYHw0VpSqt1a9rCLSA0uLIDYANyURSXkcm32gdPF06dNlNzrtsQeBsLQRJBO7iVT0cS5rX3gQJEwSANB3kq12hgsK91V731mEtaKfRGUOBAmoT+SWiLDVVeA2fUrMdzQzAEhxM75ywd9pVxSXkiTbDbOipTdFnAxr3gormva4DI57TN7SOHaN1+CzZ2i+m+IAcwluh1Bi99UepyhxAAJMA3By6gGLTrcEKiKRvMFXLKDIBPRaIkA+qOJUyhXLgCZHUYPkVX06tP0dhrZcpDPWMDNlB4qc0ACAAANAExD6hjeob8Wc2WN+uYeUyjuURuIpGrAymoN2rhb5FICFtl3Rf9V32ptC2zx/o+bf4pbaZLKmg6LhJ438VyvbZ4/0m/shAGKK9D5NCMJS+r5uJXnbytTsnaFAUWBxqZg0TqGz1EFRqdFJWzUvcgueOI8VnNo7XZbm2ZuOYm3COkoOM2qWxlYHAgEnIbOi7dbxxWSjYNUa1xUPGYJlQQ9ocOv7Dqsi3aR1ub3HSBUr0yofVY+N5Obz0VY0Bank7Q9j9Z3zSVacafbj/wCQfNJPn2GJqMXsPE1ATULG0/ZY8G355F3dggImHo06bYb5JjsQTDRN9G7z3IjcDvffg0afpHf99VfIcLkbUcXWYBG914/im1clFhc7x3k8AjV8Rltv3D76LK7cw1esypUaHObTPSjRrdJ7JhNNXSE0+yFj8WK75sItEotbGQ3KLk6Dh2qhw1bKQfFXVATJA71M/pcVY+hSaT0g31g45i4SBrlLdHDcrzHPb6Xhy15c05zB3FwM23SqQ0eKdhqJ9Iou3B4HisVzJHTbUWW/Kd8Bp3Qe+4hveUTYtP8AEiQJvOmu9d2/QzBh9nMe+0fFF2DTikQdxI77a/FbpcnM5XFL0HdSEaBedmZ3r0ohC9BYTORs/VCozPOw48Ve7eGShhqQbHQD3H2nHd3SfeWqbgWew33R8kXmm2kDoiGy0ER12sR8UDR5mGngVIwlKoHtc1jyWkOENJ0M8Opem065GhgfmgDyC4zEP50ujo5QBL3kk9Y0AHUmBQ1sRRxFbmmdNmV5e6TEl2ZrQerMfsT8PsJ7DFKo8A7pdbsyn7Ff4d7WAhlNjJJJDQBJOpO8lG9N+t3OjyUl39PP9qckXtqsExnDiX1HZWyLuubzF+N0ynsGjlf+NNUtY8gAOa1pGhBPrCVdcrMe0VqR5mm7KC485Li6ZbBk6b+0KFQ2sazKw5ulTDaTzFNgbJiL8VRDNDhKAdQpguc3osu0wfVCk0aWVobJdA1dEk8TChtwxfRYBlsG+sXR6o9kgqThaRaxrTEgCYLiJ3wXXPegQ8qN6KM+fM/f0c3Q0jRSHFV9PAEVi/8AF5YO5+edBvy7zuSAibQcS54E2Y5wI1kB0Dt39x4Lu1LYGP8ALpj9lD2zWLKb3gNsN4M3GU7+DjHaU/lEYwcdTB5JDMRU0RaVQAXEi24cECporPF0aLKf4t7nPLnAhzRAZAh08U2BDOIHWPD4ozJIno7vygB3iVBFEcfgUn4WOPgUgLLKbDoxN7ti+/Xcq/FNAeW5jA37u5cw9LpAbvvxUh2HaXZbdUJdDXJEGXj8F1HOyutJLJex4s9Sw+FFMe086uOv36lExeN3N1O9OxlV7rNY/Lxym6gR9/sWc5tukVGKXLGsufvdPw223YR74gsqtLKjdxBBBnxKDXxAZ2+Sr3mblZqeL4NcMlyZ9mySapH5E68RuHarulRDQABZcGJZMSB5Ixb1onJvsqEUuhrntGsDthGq16YFMNe0uFRhIHbBUnZ2zw+7gY3Xi6qdsua2q1tPNALS4kmLEG09mq0048WZ6kuaL3bVQNDC42k29ogWCoTtupTdDSLetIBBJvHxV5yjqBlEPcJEnJr60OA+IKw1OtJJOpuVuc5fu5SVZ1HVDRr1/FIcpK3tN90KkNcJvPoAvhyjre0Pdb8kvwkre2Pdb8lRc+m84mBofwjre3+qz5JfhDW+kPus/dVBzy5zt9fNIC/PKCt9KfBn7q4Nv1vpXeDP3VRh/X5pc8AgAuPxj3PJc9zid5PwsjbK2gGCsHSc1JzR1E8ZVdUfJXGvgHrTA9Ge9wpMyh5s31Ghx9XgVJw5ORuac0AmQAZI3gaFZl/LRrWtDGEkWOaANN0SiM5asgSx874yxPVdAGjLlX0HVDWMtqBgm5LMhuIiBmVW7loz6N/i35puz+UdSq90UgWgE+tBibSTZICFt3FzUqM4Bh7ZDftKuuVhjDR+c0eayOJxPPYgOiMzmW14BavlmYotEzLh5GR3IGYtyv6rmt18FQxcdoVoKJ/7OqiUbLjKhr3Zj9/uVyPvoiGnbf4SPFMjhfs/in0S+TtSoTmJglxkktGupgjRcDWkzljowIM9KNTM/fgmuH3g/wDS45txv8D5JgHptZF3EHhkn45gkoxb97pKcUPJnoOKrviMxvqqnH4rm2kD1oMdSNtDHBkxdx06usqkcSbkyTquXLg6cSOzpAE3JHE6ojcOPvKHhmxLeBt2G4Ulpi67401ZwytSoG+g1rSYFtO3cpmzqBflA139g3qBWdmdF4b57ytZsrZoo0sz5BIzGdGjUDwUakVKjTTbg3ZzFVhQpZjoLNFpJ3BUOA2W6vnrPE+sWiLF0W7giVqhxlcNBim3TqbvcesrU0aYa0NbAAEAIDs892ltmtXZkewRINmum09fWqzmSNxHivVnU+vzXPRp1uq4FR5aKBN8pPiiDCn2D4OXqAw6NTw6Ao8r9GP0Z8HLrcMTpTPg/wCa9QrYIHX4Hz4p9LDsb2oCjy5+EcBJpEDrD/mhZf8AL+D/AJr0vbbYoO7v2gstlWOpq4ujaGlkrszoB+j+D/muZD9H+q/5rRc2nNYs99+i9j6ZwUH/AEX6rvml6LU+i/UK0wSzJb79D2PpmfRKn0f6qXoVX6M+6FqGJ7r7kt9hsIyn831fY+DU04GrpkPgIWrypZEb7DYRlm7NrahsEX1b80eph8Q+zy53DM+Y+K0DKXFJ1II32GyjP0NjOkZ4A1sbnqVh6GR6pkcDf46+anlqY5ql6smUtKKIDmRqCOy4+w/BNdB3tPbY/GCp8pj2tKpar8kPSXgh80BqHAHh/FDOHbucO8R8QpRwoHqmOwkeSG6k7iD9ZoPxEH4rRaqIekwPojvu8JJxafZb4u/iuK80RgyzNGdSU04Tr+Cpn4YDKGVXucQLA6TusVNp7CqvbDqhaOBJce+6ww+nQ50raIO1cQAegQdziAYHVK7hamZsxlHaTJ3lV9eu9pNPMcoMRusUVj11RjxTOZ6kovKLplvs+iSQATOp7vuFL2rt6tUmk6q54kB19TwVZ6Q9sZDDiYFgde1SsTgsTTDqhdTMXJgE8BFlM01IIyTjz2WmzWVqTSGOAm50m2moUwbTxQ0qfs/JZHF7cxFJ5Y4tka9ERpK5R5S1yQAW3/NWOGp3Z0Ken6Nh/OmKOtTwgeQQ/S8T7Z94qtFPHXtStrpwnihek4z2af371GM35/sa1IFv6XifbPvLvpmJ9s+I+Sp/S8ZIGWnJ+/tI7DjiJDKfiP3kYz9/2Pc0yea2IOrz3OjyTMlbe8++VW1sZjGszllPL5XjTNxsiOq47LOSnETu095GEw3IFhVpVnCHOJHAuMIY2c/q8VAw+MxjxLW0j3ie8ZrI4fj/AGKXiP3lL05fB7sCSMA/q8V0YF/V4qMDj/ZpeI/eXQzH8KXiPmjbl8DegSRs93UnDZzuLfiovo+P40h4LhwmP9ul8PkltS+BvQJf83u4j4ppwbxwUR2H2gN9M+59oQH4zHs9akHDqbP7JT2pfA3oFg6g8bvBDdI1Vd+Fr2mKlGO8j4OCl0OVVF2st+sLeIlS9OS8FLUi/IQvXecUlhp1BLSD1tIQ6mEI0UFgCU0lJzetMLOtAhEJjmrpTSUxDHM+8oZsiOPFDe5WhHC5JCL0k6FYfkzTGQmBM6xfxV6EklvLs4TCbV/r6n1ikxJJbxEybub2hajbX9nd+h+21dSU6naFHoyPKn+1P/R/ZCh7O/rW9o8wkkmv+Sj02jo7tco1ZokW/Jb5JJLBDAVGjnKdt7v2Vas39pSSRLwCK3aQ/FV+0eTD5qXhfUZ9VvkEkkn0NGe5Mf2iv1WHZm0WoSSVT7EhJ7UklAHVxySSYCK4UkkACrUg4EOAPaAfNedbbpBtUgAAdQhJJaaYiFRqlrgWkgzqDB+C32EcTTaSZMDVJJZ63g6dHyBxug7VFSSXMzoOwmuSSSBgZTHJJKyABSSSViP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l-GR">
              <a:latin typeface="Calibri" pitchFamily="34" charset="0"/>
            </a:endParaRPr>
          </a:p>
        </p:txBody>
      </p:sp>
      <p:sp>
        <p:nvSpPr>
          <p:cNvPr id="25613" name="AutoShape 2" descr="data:image/jpg;base64,/9j/4AAQSkZJRgABAQAAAQABAAD/2wCEAAkGBhISEBIUEBIVFRIVFBIUExUYGBIQEBQXFBUVFxYUFRUXGyceGBolGRUXHy8gIycpLDgsFx4xNTArNSYsLCkBCQoKDgwOGg8PGjUiHyUsLCwsMzEsLDQyLzUsLCwvLSo0LSwsLC80KiwpLCwpLC40NC80LCksLC8sLyksLCwsLP/AABEIAMIBAwMBIgACEQEDEQH/xAAcAAEAAgMBAQEAAAAAAAAAAAAABAUDBgcCAQj/xAA8EAACAQIDBgMFBgUEAwEAAAABAgADEQQhMQUGEkFRYSJxgRMyQlKRByMzYqHRcpKxwfCCosLxFIPhU//EABoBAQADAQEBAAAAAAAAAAAAAAADBAUCAQb/xAAuEQACAgECAwYHAAMBAAAAAAAAAQIDEQQhEiIxBUFhkaGxEzJRgdHh8CNCcTP/2gAMAwEAAhEDEQA/AO4xEQBERAEREAREQBERAEREAREQBERAEREAREQBERAEREAREQBERAEREAREQBERAEREAREQBERAEREAREQBERAEREAREQBERAEREAREQBE1/b++2Gwl1di9T/8ANLMw/iOi+ufac2279pGKr3CN7Gn0TJrd31+lpZq0tlm6WEQWXwh1OqbW3owuG/GrKrfILvU/lW5HrNE239rjG4wlMKPnqeJvRBkPUmc4fEFibXJOp/cz57En3j6DITTr0Fcd5blGerlL5djpWw/tZYsq4pF4LWZ0BDA/Nw3zHUD06TpOFxSVEV6bBkYXVgbgjsZ+cVy0E2Pdbe+rg28PjpE+OmTl/Evyt358+1fU6LHNV5fj8HdOqa2mdwiRdl7STEUUq078Di4vkehB7ggiSplmknkREQBERAEREAREQBERAEREAREQBERAEREAREQBE+E21ms7Z+0PB4e4D+1cfDTswHm/u/qZ3CEpvEVk5lJRWWzZ55qVQouxAHU5Cc32n9sKnw4WkeLhBLVPdF9QAvvWPf0mnYve3F1Ki1GruWU3UXtT7g0xZSPSWoaK2Sy9ivPVVx8TtNbbSj3AW7+6v7mc33429jwxVnK0W932d0VuzH3r9ibS33e3lTFL8tUDxpf/AHIea/qOfU2eJw6VFKVFDKwzB0/7nFb+DPmidT/yx5WcdLHP9ZhNLrc+ek2PeXddsN41u1EnI6spOitb+s168367IzWYmPOEoPDBaw/tI9XaCrYlgbkAAe8euRzy/wA7yQDJR3VqVyAaSnxMt24W4XW91IFzx2BIQAsQDYGVdWrUlKuWMd225e0M6MuF8c5799vsv7/pGBuARmDYj1kjDYKo9zTRmCgkkAnQXPnlnboCZsOyt1KOFVWquKh4DUVLpUo1FCNxBFLZ28WWWQutyDw4MXvVwgphV4KeXvWJutwrr8raG4IzANgbluo3SmuVfgglXGL3exi3e3sr4U/ct4SQWpnxI3cdD3E7Bu3vLSxlLjp5MLB0Oqk9+YNjYzgleuWYsxuxJJOQuTqbCSdk7wVcNVFWi/Cw1+VhzDDmJHqNIreZbM7pvdbw90fomJqW52/1LFgU6hVa9gbD3Hv8vRvy/S822YKaZqppiIienoiIgCIiAIiIAiIgCIiAIiIAiVe2N5sNhh99VAbkg8VQ/wCkZ+pymg7c+1mo11wlPg6M1nqHyUZD9ZPVp7LflRDZfCv5mdLxmOp0lLVXVFHNiFH6zSdufavRp3GGQ1G+ZrpT9B7zfpOZ4/aNas3FXqMzdzxt5Dko7fpI6jp9dW+vL0tNOrs+K3m8lCetk/lWC32zvbi8V+LUIQ/APBT/AJBr5m/nKYr1z89Pp+957tBmhGKisRWClKTk8s8G8+SbS2e5zPhFrm972Av7uunl2kjBbILriFYWemhdTyuhsy30IIv6qO8j+NDdZ6dSV0WJKTjhPp9ito4h0YPTJDqbqRkQfOdD3X3sGItTrWSv292p3Xo35fp0HOAekyK+nIjQ6eonN+njct+orvlU/A7K6BgVYBlIsQbEEHkQdROdb4btJhyHpsOB2sEJ+8U2Jy5suWvLIG97zw2/mJWlwErxae0tdyP6E95reK2jUrNdmZj8zEn+sq6bS21yy3he5Zu1Fc44W7M+Exz0nDI3C40I5jmCNCCMiDcESzr7wZEUqVOkWWzlQLG+oC2sVvZgHDFSPCwyAoEp2N2NzPdStYXJsJflCL3ZTi30RIxGJLMWdizEkkklmJJuSSc9ZgqV7C5NhI61Wf8ADXwk24zkv7mWWxt1K2IIYLxgN+I90pAA8lIzOR66ctRm6rtSjTx659i1Vppze/7Kv/yGb8MZH4zcL1y5nQ6S32Buria78Y8NPxBWYWSxuLgW8RsdQPplNx2furh6DD2l69fMqOG5/wBNMaDu2XlnbasJst6mdZvZr8iG9Q/x1OXkv80+Wv7V1OtfDQtvq9l5d5qQ01dO8+vqa3szYpoN7ClTWuXz4gTTq0mtmXUXUoTmL2I66GdI2PRqrRRa7cVQDM+uQJ5m1s55wGHp014aSBV1sBqepOpPc5yapk+mode8pZfeecMeLiieoiJbOxERAEREAREQBERAESo2zvZhcKD7asoYfCPE+fUDQdzaRK22KlT3SFU6cPiJB/N+064WeZRcbQ2pRoLxVqiov5iBfsBqT2E1DEfaxhxVVUpu1O9mqZKR3VNT62My47ZqVkZKouG5/EDyYHrOZ7d2HUw1ThbNTco/Jh/YjmJd0tNVm0+pU1FtkN49Dzt/2ZxNU0qpqUi5ZWsUJ4syDcXuCSL2zteQQMrDIdufn19Z5Uz1NuK4UkZEnxPIE+qpJsBc9BmZMp7Ma/iHh8WYK2JW44eLMe9YE6C8zFqaVD4SuWVw5JVhoc9SDY3A+IXGsrS1Mc4hzPGdv78l2vRSa4rXwLON8+3n1xlrGTDS2UxuWytfLItcfD0vfK2t8rSdSSlTuQRkRwvrxAEhh5i3wk+8MjK+ptF2ThJOZuxubsbWz8xYHrwj1jKBfPTnaxP9RI3Rbb/6Sxv0X93k0dTRTtVDLx1fXO3TH03WVjOfAu6u8dQ8KYYcBJ+BQWdj5gsTfvf6mT8Ztiph6HBUql8S2ZzDCiD+l7fqb6AXok2qaYIoL7MkWL34657cdgEHZQO5Mr2brO1po7LGEvNlWWpk23nd+SJ1bbDP+KlOp3KBH/np8J+sr6tr5Cw5C9yPWwnk1RymKrUsLsQq/QfWWkox8CBty6h0F88zPjuALsQo+kjNjLqTS6lQTqTa9wnvEaZmw85abH3bqVmUojVG0Zmt7JNcjyvfOwt5GZup7UppTw8+3mWatM5NZK4V2a3s1spNvaNkgJFx30ljsjdmpXYFVNSzG9RjwUQM9ARnftpNywW6VCiEbFOHYE8Ki4p3JvZEGba3sBbtpxXtNar2FNfYpyyBqei+6nrc9p8lqO2L9W+GlZX16L9mrHT10rM9vco8FuphqFmxB9rUuSq28N/y0lzb1y8vhvUSrU0+6ToLGqfX3U9LnysLWGz9hBcwMzqxuznzY5mXmG2YBIq9A5vjufE/TyPXdJrFa4V6lRs7ZIQeFbX1OZJ7sTmT5y5w+Bk1KAEyATWjWorBwq+9mNKVpltESQlEREAREQBESDtTbdDDLxV6ioDpfNm/hUZn0nqTbwjxtLdk6Y61dUBZ2CqNSSFA9TOc7a+1rVcJT/8AZU/sgP8AU+k0Pa23a2Ibir1Wc8rnwj+FRkPQS9VoLJ7y2KdmshH5dzqu2vtOwtG4pXrv+Xw0/wCc6+gM0bbv2kYnEXCMaNPTgQ+I+dTIn0sJqXtCdPryhU585p16OqvfGX4lCzV2T2zgys5OZmybp71+wIpVjegfdbU0r/8ADty8prM+eUmsqjZHhkRV2ShLKO1g3FxncZEWtnoe4kfH7OSvTNOqLg/UHkynkZom6e9T4cilifwT7pzJpX7807cuXSdEUggEG4OYIzBB5gzBtqlTLD+xs12RtjlHJdvbDq4aqVb3Dmj2ycZfQi9iPLkReuSp9Z2Laez6dakyVR4db5AqfmBOh/8AoNwSJyHHUFWo6qwZVZlVxkGAPvDt/mes1dLqHauGXVGfqKFW8roZqmLLKFOgz53JsFuc7aAD0mOYKdS8yhpbjFRWEVZylJ5k8/rb2PU8meTU6TFWqBRxOwVepyHp1PYXhtLdhRbMhq9Jgr1gou7BR3Nv+/ISDV2uWyopl8zaei/v9Jm2Vu5WxFVWsajqQc7NTA1AYNkFyORsLAzM1HadVSeN/Ys16dyeH+zyMazBTSSyMWUVanhpXUXIHU269RlJOzd2auIfRqhBtfRV8+S+X6TeMBuZTQLUxjAlRYKCUoqM/Db1OQAzJ1NuK+oMxAXD0wiDIMy2FvyUxbtmbaaEWA+T1HbFuplw0ri9Io0lo64LNjwvVlBs/cehSUNimDWIIUXWnfplm5z0Fte4J2OiKjALRQUqegJA4rflp6Dzb+XQCdgNheLia7P87eJvTko7ACX+G2YBrIIaCVr49RLif07vIlVuFw0xwikwGwgDxWJY6ux4nPqdB2FhLvDbMAk+nQAmS01oVRgsI5UN8sx06AEyWn2JMSCIiAIiIAiIgCR9oY5aNJ6tT3EUs1szYdB1kiatvVvngaNN6dZxULKVamlmNjlmdFnnFFfMcylwo1Lbn2r1nuuFQUl+drPU9B7q/rNIxe0nqPx1XZ2OpYlifrMFbhLEre18gdbcpipgevPrPpqK6lFSrWx89O6dm8mZHYnTL+v0nngHmZ6tFpYIxE8tUAGZtIlfaXiCqpvxIpuCLcVyCBqch2kc7Iw6skhXKfRE0T6RaRKFKqHYsw4TYC5JsB+UAC5k16uX95XdtrmlGO3fnPnnp/eV6FFHwpStnh45cYefDGc/fp6ZlIwqCx94fr3Hf/PKx2VvZXwq+zsrJqoa/h190jlfkf0zlAGzjEsXtxE5fSWJ1xmsSWUZ8Jyg8xJ21t6a2I/EcleSDwp/Lz9bys4WbXIfrPqWHuj1nmvXVReowHQdfIamepQrjtsjrMpvfdmRABpn/nWKtZVF3YAf5p1kenWeopKeBQwW5F6hJB0TkMtW/rlPWz933quBZnqG3Vj69B+ky9R2pXWnw7+PcSfDccLG76JdTA+0nbKklh8zf2X9/pJOF2Wa/AgHHVa+Z8TswN/DkOFQoOXnnoBumy9w1VeLEuFAzIVgABb4qhFu+Xnci9vdPdg1Rk4ujD2VYKyF1GYYgWs66cQ6amfNT7Uerk4xlnHkX40WVJSsWE/Mx7J3CSmofEuLDUA8KDTNmJtnlplpmQbjY8M3hC4amFTk5BRPNEyZutzbkbkgkzsHsEsQ1Umow0LWsD1VRkDqb65nObDhdlAayhDQWXPi1Es+HcXldhcNKx4mv4PYN2DOS78ma2X8KjJR5CX+E2UBqJZUsOBMoE166YwWEjhV5eZbsxU8OBMoE+xJyUREQBERAEREAREQBERAPLrcEHQ5GcS3/wB162DqO9In2VUEX6j5T+YAeoF+s7fIu0tm069JqdUXVh6g8iDyIkVlamjiUc7rZn5ewuNIIDE5HIjO45ra45aSwRww4k8iOY7GXW9W5BwuIZXF0PiRvgYdbDn1HXzF6BPu3vnwn3rAXI6568+Y1lvRaz4MuF9H18DEtilLhxglK15HxmJKlAB7xsSAWYW5gTKGBsyG4P69j0ImQZifSPnjysgi1F5ayV//AIDM3EzMLMGUGzMAB9ASc7DKTKdELp5k6knqTMk+EzyFUYbo6lbKWzE+GePaX0HroJhxGIRM6jZ8hqfRRO5NRWW8HCTk8Ize06Z9+Ux16yoL1G8h18hqZjorWrNwoPZi18xepbsNF5a9RJ+z9irxKFV6tctqv3guDYktzBANrW19ZkantWutPg38e4u16OT3n+yCi16txSAQDmw8WmXh0Ud2k/ZWx1LIUR6lY34rgta2t25aDMWFvWbhs/cwt4sSyhbD7tMrDNvE4+uRPUHK0vMNWp014MJTBAObDw07jmX1c91vnncXInyWq7YnfLhr536L+/ma1eljXHMuVepRbO3HuS+KZV08CWULawzc6cr+mdjeXmGdFXgwlIcPzZrR87+8/wDlzcAyTR2U1Qg1Tx9Ftw0l8k9ed5f4PZHWVoaKzUNS1Es+C6D4sYZVEeveUmG2IXIaqTUbUXFkU/lQZepucznNiwmyQNZPoYQLJAE2qqIVrEVg54HJ5m8sxUsMBMoE+xJyRLAiIg9EREAREQBERAEREAREQBERAEREAj4zZ9KqAKtNXANwGAYA9bGcP312CmGxNWnTDezLBqYbPguLkK2pW5yv0853iUW9m66YylY2FRfcb/ie0jmnjYq6ql21tR6n50Dmk97XQ+8P+Q7iWXQrmGAI6EHQiXe9W5VTC1FSoLq63p1FuaZYC7U2y8J78/rbVKWJqUwQF9ohJsCTdSMrqR5WtmMpoaLWfB5LOnsZLqmuWXUnFjyHqZhxNZKdjUOfIfEfJf76TImGxD8IUKgK34xxOT14WICrY2BOoPMzLgdjqCoVHqV2JzX7wkg2LFviFgdMs8+ssajtaEF/j38e4nr0b/32IVBK9YkIvs1Aubi9S3loo016iTsBsNcgiPUrE2unjNxlxFz8JtlYAZ59Tt+A3NdzfEsqpypIOR8WbeQBsCbgGxyl5hnpUh7PC0wx0PD7l+fHV+I5Z2uTkcjPkdV2zK6XDXzv0Rr16RQjmXKvUpMDua7kNiGCoBlSQDIHPM+g0JyBAIIl1hXpUl4MLSDciRlTv+ap8ZyGlzociJnXZr1T96eIfIMqfLUatoDnzztL3A7F0ylSGiu1DzqJfZdDr48Y7Ur7so6ey3qm9Y8f5bcNIf6fizzu1885e4PY2lxLjD4ALyktUtNqnSwrWEsEXA5PM3ki4fABeUlKtp6iWkkiRJIRET09EREAREQBERAEREAREQBERAEREAREQBERAEREA1rfndo4zDkITxrchb2DXtceeWR9Oc45sndLFtUenTTitfLPiHWwuLd7kT9ETXtu7BcsK2FPBV+Kx4eK/P8Af/L1boyXNH7la6vfjS/6cmo7KtihQxv3SsX4FUCkpZ2BKEnxKCbWuWANtJuOF9jRBp4anxG/i4chfrUqHnrzJBGWRljid0g7B8Uxq1P9o7eXbKWWE2NoAAANAMgPITMu0MtTJObePoSV3ygsKO5Rrs56v4rXHyLdafXPm2eeeWZyl1gtjZDKwGlsgJdYfZwElrTAmhTpIVLEVg8cZTeZvJDw2zgsmqgE9RLiSRKkkIiJ6eiIiAIiIAiIgCIiAIiIAiIgCIiAIiIAiIgCIiAIiIAiIgCfDPsQDEaAntUAnqIPMCIiD0REQBERAEREAREQBERAEREAREQBERAEREAREQBERAEREAREQBERAEREAREQBERAEREAREQBERAEREAREQBERAEREAREQBERAEREAREQBERAEREAREQBERAEREAREQBERAEREAREQBERAEREAREQBERAEREAREQBERAEREAREQD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l-GR">
              <a:latin typeface="Calibri" pitchFamily="34" charset="0"/>
            </a:endParaRPr>
          </a:p>
        </p:txBody>
      </p:sp>
      <p:sp>
        <p:nvSpPr>
          <p:cNvPr id="25614" name="AutoShape 10" descr="data:image/jpg;base64,/9j/4AAQSkZJRgABAQAAAQABAAD/2wCEAAkGBhMGEBUTBxMUFBUWGBoZEhMXFhgbGxocGxgVFhoXFhoXGyceFxsmGRoXHzEhIygpLC0vGB8xNjEqNSYrLSkBCQoKDgwOGg8PFykgHhwsLCwqLCwsLCwsNCwsLCwsKSwsLCwsLCwsLCwsKSwsLCksLCksLCwsLCwsKSwsLCwsKf/AABEIALUA4gMBIgACEQEDEQH/xAAcAAEAAgIDAQAAAAAAAAAAAAAABgcBBQIDBAj/xAA6EAABBAAFAgMHAQYFBQAAAAABAAIDEQQFEiExBkETIlEHFCMyQmFxgVJyscHh8BUzkaHRJDRDYpL/xAAYAQEBAQEBAAAAAAAAAAAAAAAAAQIDBP/EAB8RAQEBAQACAgMBAAAAAAAAAAABAhEhMRJRQWFxIv/aAAwDAQACEQMRAD8AvFERAREQEREBFq806khykH3h24F0P4KM9O+0tuZyvbi26Y9YY2YA6GvIsRvdxuOD/RZ+U7xO/hOkRFpRERAREQEREBERAREQEREBERAREQEREBERAREQEREBafqXNzlURMQJJ7+n3Xb1BmhyqLVGLJ2H991A8e3EdcTRDDukjDSRK5poAV2BBBf6A7ck8LOrz0lrx4czZnMHQgAAHXKQXFhJGkxx8SyncAHYcnbmQR9AMxWF0ZgTCxgPgwNd5WWN3zEf50rj5iTsOB6mSYLLIsgjFWdINd3H8ftOPryVjEF2LIEoBIJcxm9cCi/7i/l/omc8WeEQ6U6tkyCb3LqInSDphmPG9FoLj8zSCKcrHVZ+06SDHvggwzDLi7LWxs7gt3jkIqm3pcT9IFmrFuluu2ZBOMBmswka3S1s4stjkrzQOe75w07B/wCh3CvoWYiwDfCyqCIiAiIgIiICIiAiIgIiICIiAiIgIiICIiAtJ1B1C3KRpjI1nj0H5W7UL6w6adMTLh7PqPRBG+sM0lc6L3zEtjilY9l6A7Q4tsPO5LRdAvrb0K1GG6vkwk0Ry9nhMhHlhc6y9xaA907ju4mzud2ggkXsvXgMLA6a80js6Sxr7ILb4J+43AdvVlafqTI3dPkCUlzHf5clDf7bbA7ny15ib1bGuWbM65STi5smzWHqSJs2G3qwW92u7tI/ge+xCivUnWTcM/3Xpv4kznFjntILg7u2IO2c8cud8rALNkUq7ymTFRucyJ8zC7S3wo7ZJIHgujZpJui2zqNULJI4PpxuNGRNfBlj2mct04nFNvRE0bHD4Tv3Ac8bk/f5ev8AF46s3zRvT/iQZa8SYp9txmLaT5G2ScNATvzep92Tff5Y5DG/eGEamuBOgmgyv/ITwBVEr1+GzAUWs3r4bTz387/v9l1YcPnD6cQwkGZx42sgb8nk1xtZ4WueG1gezT2j+7EYTOHl8YOmHEEEV+y2S+AexP2HordXz9gooshw7cTnDCY3A+54O6M92PFmvcQ96PN2fpCkvs+9pDsAWYXqFzfDdth8QCaHpE8u324BO/qssWLcRYBvhZRBERAREQEREBERAREQEREBERAREQEREBYIvlZRBCuq+k+ZcEP3mqPZbmDSDBmg1RkU3V9B4v8AH8L9CVapF8qEdW9K6blwQ27hZ1manKvVf5vlc/TJ8sx0AOZDMD5msfu5pIGx52bu/wAtEACtFCDgtImBAIDo2uBAAduH0RdUdQP6qd4TGNnjdh8zAdG7YE/T+vbeiD2IB3paHPemTh5WR4uXTh6IZO5ocGkjZr+4aHNjtx1U2gOCBjG7m/HS+vKMQQnMZD5qaN5JPQejb5cQNh+poAlSPCww5ZBHPmcYex3/AGWEI3nNgiV/drA7c6h5yOKoLGCfh8JFrx7SGxadGDNh073gPZK6wPgnTr10C6qIAAB8WLxr8fI6fHPBefnmG4Y2hpjhH07fqL9Tt29r7aLM5Zs9kkxGaP3vzu4s3tFG3gV6duSugSsjirZ7pL8OIW5sV+XUfWQ1Qb2uyueZYw4qgLDW7Rs55Pf1cT/FbPIOmXzOJeWx6Wl02Id8mHj2sns+Q3s373xza1asL2bdbS4BngZ6dUbC1vi7kwl/yRzOqqPY3t32oq1QdXC+Ys56rjxWnDZUx4wcVnRZ8SUn5p5yPmeTvR4U89nHtK9x04bN3F0NhsGIPDTV+FI4gWQK/H4Wecc7LPK4kWGu1btWUQREQEREBERAREQEREBERAREQEREBERAWHN1bOWUQQXqrpPw7lwQ27j0Wiy/MA5pgzGtDtrP0/nvX3G43rlWs5uoU7dQjqrpPRcuCG31D0WdZmpyrLxX/VGRvwFCvFZdxzH522S57XFvzagAdJBvSAygonjJCzyvadr0/wDqbFihyd6rsbHYqzMBjg5pgzHeM2N+39Pv2IH4WhzjpoZXKZCJHNLXDDPaa8N4IcxoaToN/KdW1PLudhzxu4vx0vrzGh6f6ediJCZC1mga5pH/AOXBHfmc8i/iEVTfv6bpn+LdnUQgynVFhWkeG1wOvESW1rp5q4239Gitr47c1zkTRsggjLYG6Xua0kmd55ne87yCxTL2AAO60mZZj4FthNucAHyAVt+xH6NHqOfyvRJ3y1PPlr8e2LLKjwxL6PxpG0CdxqYw1xQP92tnl2Hdmz43vjdpstwmFYb1X2AdyNrLjWrckgBdGTZJ74WPxDSWkgRRgbyH0H2242uq2FlS6aYZEHMieH4mRrvFlFVGzjwIboA2AHOHzEAcaQs71Mpq8TDo7rZvT72YPNJWvbQaHhxIif3j1O3fH6PPBscUrPB1cL5hdEI3aZCb+pp23Gqw8UdJsD/fjtZHs968dhAYcx1vgYWtExs+FrNMEjqHkJ2B7fghcc788rlKtdFgHVwsrs0IiICIiAiIgIiICIiAiIgIiICIiAiIgLBGrlZRBCOq+k9Ny4EfvD0/oo9l+PAHg5kLjOxvt/Or7jcchWuRq5UK6r6T5lwQ/LVnWZqcqy8V11N0w/LjqiJdE4nSdrGrs510XfKNR5a2hwozgsl/xB51kyMjJDIxqGvc00A8DVsTtuaNKycvzEQ3FmA1MO1Hevsb7cf6LTZ3lsnT4a6E6oW6nQuA8zNQ88erUNnE3R2JJc4cNHLO9Y/zV9eY8U0wyMOZhnNOJlYWvc0U2Nnm+EzTY1g0HOAF/YDeP5XMXuEj9D3BxLmubdjQ5lu2481gjfyk9gVyzzL5cI4DFDUORJYOrUQBZAo+ZpFgkXY23C55LkJzJ5bLqjDaMk17NZsCdtifQcm+wBKxrVuvDjb5d+Eyk59I4+JpDBqxGIdTmtFkW6wdbyb4O+/IGpb84qOOJksjSzBsJODwxsPxT63mnOxMN/8A1xwsvjgwWHacbF/0w/7bDEjXi37AyyaQCxlgXtvsAFHcbJNnEj5cwdRBomqDa2bGxvauA1d8ZdM5TnoXr85KWwZuR7u4/Cl3qK/odf0dge34VtNcHi27g8FfNIeGs33Lz8OIbgdtTh68039TtSn/ALPOsnZPeHzR2uFgZ5x5vA1nS0PcNjETQDtqPaqK16Wzi2EWAdXCyqgiIgIiICIiAiIgIiICIiAiIgIiICIiAsEXysoghnVfSmsGXBD95qjOBx/hAw48aozYIPa7/Wt+eRyN1bBF8qH9UdJeN8TAjfu1Z1manKsvFddS9PHLG2LmhLQ1oNE0NmMsnZ3ytDuANVWSSvU6KPL2aM2DBHGGOGGjcHDEve0lkrn94RpF/uFu7a1b/F4V+V4cx4nS7WKAdvpur5UN6gyN0U2uNhpoDNY21EAnSLoVWkNcdgPyFxn+LzRz8x1YvFvzCV02MeC7a5APLG3tHG36duB255K1OJxPi0IwQ0HysG5s/wAXEpLMWUx4LrFtIsAceauadRrbfn0WzyTJJMY/TDp8Si573H4cEYrU6Q/S7TuPXttZXp7I31jK8hlxTwzC0HlpdJO7/Lw7APM4kGi6r278cA35856kj0jC5GHHCtcXSusiTEuo6pZCBddw3ih2FL2dQY8ZhCcPkepmGsW8t+Ji5Nqc4D6N7A4qj6KN4qJmApkRtwJ8V7T67FjNvzZP/KSfZJ32sT2de0f/AAkjC5s8vw+zYcQdxGSNQie793t9P44uNrtQtq+YMNCM1c1zGFsLXaYIGm3PcfpHd73V5nV68AWLQ6X61b0rIzB5zIC2gHOBLm4aQk1A6Q7ObVfunbiqnpixaCLDXB4thsHghZRBERAREQEREBERAREQEREBERAREQEREBERBEesun3Yv4uHs1yP5qJ4DH+CDFjxqjd5SHdvsftf+mx7K2iL5UN6q6TDgZcEP3m/8LOszU5Vl4r7NunRlD3P0vkjIJgkjrXG86dNtPlkJoN1PNBu3mIIWpx+fGSCODwjHG4a8QW2DiX2W69bgCYmltNbxbfQAKYYDH+ADDjhcbtiD2/P2/vZabqTpz/D2nRb4CdTHEtBY8kXbz9Lm2KPlFudpvnljXwvNL49ovjMcMO2ozqeRTnV8o4DI62I9XAbn/by5dlHvul04PhkhrGD5pXdmMFglvbbk7DuR34TKjinkYp9xsPlYLDnFxoNa0+bzP8AsDuOLsSaXEHp8kQlrcUWlpdtowcdX4beWuxNGiW/KNhuvRb9L36efM8aOkLbA5rsYW6XPAGnCMP/AIouxmIrU/6dvsFGcK2UO8OFuovvXG/YBuxD3u+n7n0H3WwkiZgQHaLdXk17lxJvxZd9+9N59VrmiTFvc3Dkl0nz77EXfm3470rJ4WRYHs69on+Dye55i90sA2in0nyD1Pfw77nhXK1weLYbB4IVA5NlkOWQ+8Y4nwL8oBp+Mkab0s7tgafmddO/HMk6J9opy5wjzTQMPI4+E5l1CSb8KjuGC6Hp22Cwxf0ttFxY8SAFhBB3BHB/C5KoIiICIiAiIgIiICIiAiIgIiICIiAiIgIRfKIghvVXSXiXLgR+Wj+SjOXZj7tcWPGqM7EHt/r2v/nsrY5UP6r6U8a5cEN/qaP5LOszU5Vl4gWdZTJkJ1YEs8EvZJDNsJIpK0bPO1OGlup+oCya1kqMNccHQksggPGoOAIcTplId5iDRO/NWp5l+Y+6XFjRcZsEEcc/rW/H3NUtB1V0z7iwGIukw1PLG3ehz6But3AsbTb8oo7UN+edXF+Ol/cRjwnY6XTD53OOxHB++9UFJMtyyDLoHS5iC6Amq+rFvFh0TAd2xtcN5BsaoLhlmWQYFhGa01uhrnMaQ52KD7DI4SNvC7OeDsW0uGMxz8yl8TE6dQADAB8OCMbBrG+tcXzV/Zd/a+2tzPFzZ7K6THeXQNOmqbEwDyxsb2Gw25PK6MK5kLS+VwIefJBZdqIFa5AN+eG8uPG3PXmWM8byxXoBvfkk8uPf02XqyzK3l7GxRl8sjiGtDQdIA85qxqcGajyP2QeSrbyLfETj2c9WTZR/0+ZU+IAdyXRFztLWej7PZu96qsAlWzHIJgHRkEEWCNwQdwQe4Xzvi3jKfiRFxZ9LiLJ1baHAVbnUWlvlsBwHk3NvezuHEjDa8zHhtedUUJ3cxvq93dzvmOwFk0AKCx6c6liIioIiICIiAiIgIiICIiAiIgIiICIiAiIgJzyiIIh1X0qJgZcGN+7R/FRbLczOXkx4sWw2HAji/seR9vt9lbHKiXVPSYxQMmDFHkhZ1manKsvFedQdNtysasPvA4/DLbL43kO0HUb+Hbj5ba2y0uN7KOmQSxvOL8oA1AHylxJoeWrPykCxV1xdqcYDHnA6osY3VG7Z7SLq9jt/fJqjutdnORx4AmTS50NFzJIyAY31TXO1HS47aGl21Eijp3553cXml/iItIwJDpdnXsNzo376b3rfbjgb3XswOAbiccyPDSl1EfEBAAe0k1C9tamXRDqadyK2XTleFOcyW5hDLacQ4fK0FwDW32bew/krkyf2eYXDGKV0YD2jdt20naibU+V3fDlbdMZR7PYopGT5iXSObbgxxJaHu3MhB5eaG532HpSmCIu0kjYiIqCIiAiIgIiICIiAiIgIiICIiAiIgIiICIiAiIginVXSwxYMmEFO7gKCHKzmbmQ4gOcGv1Btmr4Njg2Nlcy8kWVxwvL42gOPdSzs4Il077PoopveJ4ywUA2I8Egk6ngbelD7KcAVwiKZzMwERFoEREBERAREQEREBERAREQEREBERAREQEREBERAREQEREBERAREQEREBERAREQf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l-GR">
              <a:latin typeface="Calibri" pitchFamily="34" charset="0"/>
            </a:endParaRPr>
          </a:p>
        </p:txBody>
      </p:sp>
      <p:sp>
        <p:nvSpPr>
          <p:cNvPr id="25615" name="AutoShape 4" descr="data:image/jpg;base64,/9j/4AAQSkZJRgABAQAAAQABAAD/2wCEAAkGBhQSEBUUEhQWFBQUGBcVFRUXFBgWFxUVFBgYFRYVFxUXGyYfFxkkGhgXHy8gIygpLCwsFh4xNTAqNSYsLCkBCQoKDgwOGg8PGiwkHyQsLCwpLCwtLCwsLCwsLCwsLCwsLCktLCovLCosKSwsLCwsLCwsLCwpLCwsLCksLCwsLP/AABEIAMIBAwMBIgACEQEDEQH/xAAcAAABBQEBAQAAAAAAAAAAAAAGAAEDBAUCBwj/xABFEAACAAQDBAYGBwYFBAMAAAABAgADESEEEjEFIkFRBhNhcYGxIzJSkaHRFDNCU3KSwQcVFiSi4WKC0vDxNENUY0Rzsv/EABoBAAMBAQEBAAAAAAAAAAAAAAABAgMEBQb/xAAxEQACAgEDAgQFAwMFAAAAAAAAAQIRAxIhMQRBEyJR8BRhcZGhBUJSIzLxM2KBweH/2gAMAwEAAhEDEQA/APK592btJ84pYlcrUEamDkZ5wU1oWOmtgT+kTY3ZCZzdvePlDfLJiddD9npiJrLMBICk2JF6jlBvJ6ESeHWfnMYv7P8AZoGKalSol1JNOLaWHZHpchXzXIy8ABpGbuywcHQOUOMwf56/pEi9CJf3kz8w+Ub7YbIuVQTmIqeVDUknUsYnEG4gd/glPvZnvHyjodChwnTPcIIwY7BhWwoGx0L/APe/5RHQ6HNwxDflHzglEdrD1MKBgdEJvDEH8n947HROcNMQfy/3gnESLD1MKBcdFsRwxH9J+cOOjOJ/8hfcYKgI6Ah6mFIFf4dxf/kL7mhfuDGffp/V8oK6Q4EPWxaUC37kxv36f1f6YX7nx330v+r/AEwVRyYNcg0oFjsrG/ey/wCr/THLbMxv3ko+/wD0wUsY4Jg1sNKBRtmY32pXvP8ApiNtm4znL9/9oLCY4MRqZVIEv3fjeSfmhvoeN9lPziC0CHpBqYUgR+j432FP+YfOGyY0f9ofmX5wX5YekNSYmkBxm437k+8fOOPpWN+4b3j5waERzSL1snSgIm47Gj/47fD5xXlNjpzhTKEtTqzHQcbDWDxxECrvRSyMTgiLZGyVk31c0zOdT3ch2CNVxHCRI0TJ3uxxVGhghuDx8zCh8F6g8fMw0QUfNn0c58wzAg6i2sdo1RU1N2ub8YrKSXG9W/AmJMLNrnXirH3N/cGGuQqgt6Cy87zluKoL9hNP0+Jg+eSTLKrckU5am/wgH6BSc3XDgQAfjB7hZAUUFL3sKRD5Amw0vKAPhyitIbdXuHlE+In5UJ48O0myj30iCUtAByAHutAMlUx2pjiOhCAlBjtTEQMdK16eMAFgRIsQgx2DABMDDgxCGjqsOwJc0ODEOaHzQ7AkzRyWiPNDEwgHLRwTCMNCARMc1h4UAxqx0I5Ah1MAHUIQ1YQMFiHhjD1hjFAcPEA9aJ2iux3hDQi2piUxApiYw2JGjgvUHj5mFD4I7g8fMw0IZ89YjAKr1LceVjbsgYmzik0kcz4jtjTOMJZak0rpGPiWqxhQTXJplab2PTv2fzWUOWUVOUEBrg8tNfGDqViGOiDvL0HwBjzHoPiJjyphBurAi3rED7XPWCbCbUxBJCEGnNQPgSITdMzCCdOoS0xgMnDRV7anU0Op56XiL98yvvE/MPnA7tTaR6mYky0wm/bUremlha3ARafZyboVF6nICZlRWtK1gbSVsxlKWpqNcdzbG2JX3ifmEdja0v21/MI8yM3e94B5kU4a8RDtNAtGuiL7nnS6/JF04np42nL9tfzCOpG0UzHeXQfaEeXNN4/815CJ5Essmew3suUk1rUD9YHCK7lQ67LPiH5PVRj09pfeI6GMX2h7xHlkyTlfKzqBwYk3vQ/OE4AFRMRuwNfWnH3wtEfU1+Ky1ej8nqwxS8x746GJHMR5JMmlVzHQ2swN+2htHWEmtMYKgZmOgFYfhr19/cz+Pn/D39j1rrxzh+vEedztg4hJbOTZRmYdZcDujD/eZr67fmMLQuzLfWzj/djZ6/1sLrI8mk4yY1crTDlBZqFrKLVNNBcX7Y3dnynSbg3eYZiYgg5SSQMrhWRgdeHvh+H8y4dY5fsDwGvheOgRSsBeExDL+8DnYiUrqKk7pMwAUvEc/GzBs7DnO3WT5zEUNyBuKK8iT8YXhNvk2+I2ug3ziEZggJ23OndcZMp3rhpQ60hqVKjM7MSaamngIH/3/N++f8x+cHhfMyl1ul1pZ6sJgiHrxUx5gOkU375/zGJ5e0ZzDN1zeLGpp2QvD72Suut0os9K68Q/XiPN0x2IIqJjEc83hxMQzttz0YBpkwE6anyg8NeqG+srmDPTjPEN10eWfxTM++b4xKu38RmVc7kvdKXzA8orwq7i+OX8WelmdFadPoR3x55/Ek6tpjX0gpwWOLyZbMaki/fEuNK7NsXULJLTTX1CSU9RFusZOFn2jVU2HdA+DoRp4Ibg8fMwobBfVjx8zCiRnzRjcCJZWhJudRGJN1MbWKm1YVjEmawQuty51ewf/s5HoZna36QVolNOMC/7Oh/Lv+M+QgspEPkksYDCI7HOqtQWqAaVI+UaI2dLpTItOVBT3RnYA0zkc1/T5xoI8Yt0x0BPTeSkqauRQpYAWFOJF4HJQZmyr6x1bQDx4CCLp8azpXcPMwPYRG3spopajC9+I0F+MdeN1FM8nNjTzMtoqqRTMzgak2zdg4DtiKdLF3ZvW9UUuT3eyNKwpGIQA1DMa2XQWGpP6dkVZ8wu2ZjfTuA0FOA7IpXdik4JaTPxj1eK4EaT4VWNSSDbQA+ZiSRshGYDrCtftMAAO+htA7OnFnxqKTM/D2YQY9H8t3VzLmSgXr6wcCtVCd1tbwPts1VazliDrSxHvjRlCcsqtGEkkjOENK2zANSlbc4aToyy5Iykq3DHF7RZ5MwBpZqCtQGAIoDUAsefboYw5XQuYZnV5hnZGeWpsXy3AHLMm8DccI0MBgFkgzajGYRhSYUr1uH5ErWsptb1oQDFvGTj1aS5TdeJEyU8nEoavJlzDXI6jUj9fCBLTwbaddaiPBy5MlsNOBCycQj4bEC+6wGV2pc0Io3fWK2Bx6CXg1JJMnETGqBZpNjUX7NDzi1gti0eQ805z9IeXOPBlxAOV6Utc074uYbZuRVUDeQFBbQXBArz/WE57be+TSOMyJ+0pbSMWEJD4vEqEqNZYapNeH9o25qy/pRmVBw+zpSqlDuvPIBC2sbnhyENP6OqrqaWkyllKOJmNvTG8AQK8yYwsRhDhyrIarLYOsu7GZOrVbfaveDxO3v3QPH3L2Jw8xZYkDexe0GzzeaS6llUnhXU93ZAxt7Cy5c0pJZnCAK7GhBmCzlaD1a6QVYDHPO6xJdsXOBOKnuVCSJfsJe1reERvghMlHD4YiXhVIOIxUz1ZsxOIOpFdFHONOV79/Q58kABx8wCWCrMHzaCwy0511ikcS3tv+Yxp4jDBtyoAzevQ6aC3KKb7IIJHWKe3eoe3SMnsXhlCMd2VvpbjR2/MY112i1QTvW49tP1iiNlGnrofzX+EX8PKIGcMoK/ZIrXnY24wInNKLrSy0hV1IIsxJtajcCPh39kSY/DoskE1oABWot3WrEU7KwzppoRUVU8u7kYp7WxdJWVzm9lVK2qCQW42MFsWnXsbWwOj0zFyTNk5cqkpRjlNVUMbU5EfGLGwdvy3lrLBOdRUgjhXnx1Eb37Ir4GZ/8Aa3/4lx5xsSZknt+FvgRCcrbX0N8XTxx+Zcnq2zJ1VghlHdHcIDOjmJzS6wY4c7g7hClwbo18D9WPHzMNCwX1Y8fMwoQz5gLVYeMZkw3MX09b3xnvrFoD0f8AZ5/0zfjPkIKSYFv2ef8ASt+M+QgjnYkoKhBM4ZSQPGptGD3GQbZcrgsSykg7tCNQcyaUgGG052QUnTs3HePPvg5x+Iz4CcxQISyjKCDoyDURJs/bck4aYs8yK26tOreaFHBTYMad9Y6MeJyhaTe/Y5ss1GVWlt3ARTMmULFnIIJJvQAHiTFjA+q3PPwsdDxiztWXLM3PKNixJVUKIoBtlDEkVHMxHsyRn9U6kNRtOXvqY1yYnjjbOBSvJ6mWDvf784lArHE85SeNK/CIDtIewKcszRndB4csjbSLdBDrEcjbBSvogVbUGtwOAOo8IKv2e7Kl4ya4cAJLo1DcmpoBXlXzhWX8NIw8FiJAY/SOsykWMvLVTzIbUeIgp2XNlrQYHaKDNSuGxCGWsw+yc1UNf1gr2/0Qwz5fRqjIagoAtacGAFCI0pErDzAKrImGl92W/wChg8SLR0w6fQCn0RpTdauHn4KeBVvo4E6TPl1AmHJW1Ac1O2LOzNh1CkFcygBJ6KQk+TW6TU+xNWvHl302to7GlnLkDSzL3k6t2QA8goOWhFiKUiCT6IEU7TW1e3t/tEvJfB0KBEMWkknOQo415i4gbxfScmYeqUkEmh0ry8om2vOE12NKgClDW9t6t+RitK2KCagtThoDTW5Gt451OOpxHq81I4w/SUqQZiFQePzgobDy2XPJYM5FA9Mwlgi7INA/fp8ICtvbBOSiM27fKTY84n6H4/Kwl5j1bCq1qbg0II4Rr9CvqS7X2askBwDkBDOpqxnGos5FzUm8XdoYqVMRGxU4LLygy8DhxcA6BjwYaGo4Rd2xhgKk4jKCLCXJaa/LUbojP2BNdJbiU8iQA/12JSk9q8VGXS3heNcbff37+RjkijN23subMTrhhlwshBRQSFLcdW3pjGBowX4sYRm/mcbOxUzgqLlHgzmwgT2mi9a3VoUStlLZiLDVqCvPxi2vf+dzgyQ3siBhCKy41OTE8aUpHS7QTiH+EQmDwT5ovYWSSGorMafZalO8UuNIr46U9JnVqPs5mKgZQQ1gx0re3GkSYHFy2ZvCmbML14ZI42phVGYzWdPVoAM1aV8LGmvMwSNcPldMPf2Ot/KTeyb5osebyt3EOPxj4x6F+xmZ6CeOUxD71/tABPT+cmD/ABuPiYz/AHv6I748Bx0Smeig8wZ9GvdAF0ZTKlIOsB9WsKTsEbmB+rHj5mFCwP1Y8fMwoZZ8trr74oNF8a+B8ooNGhB6R0AH8p/nbyEFGFlhnuAaA0qK3sIGegw/lB+JoJME1Jn+U+Yjml3KXJF0hWmDmCwrMUWsNVgdlYNRbs17Y3+lLfybnnMXz/tAxI2gaaCvP+0e9+l/6f8AyfP/AKqpa1p9DjFCgPZFTZ6v1YIOu6KHeBtqO/jFnEtunzjqRUSlLUCUUkEpQU19ZTqDe3LWJ/Un5ooXRY9UHZXx2CLo3VoaoN81qW7QOdjGCp7L90FbTSikpTeFagbtOQNbihpGqcOpAOWlSLgVtS4rat/GPKbo9HDkpNPkAzNFDY+7+8W9kYyZJIeUxRwTQjt1BHEHlBDtzZ05CWNVWtq0FeFADx7IpJsVybsCdTQhm0r6tbw0u4TyykqSJJW3cZMDKJ0zM1bL9oUuKAcoubN6Ez8uadMl4cf+1gh/Lr74oy5c/DekksVzbgYWJVuPcafCNmQ2HRwGD7QxDUou8qBiAQKUzN42i1vx79/McP8Acb2zJ83Dy1WTNw+JlCoO8yNmrcKb5uF6RqY3a+7ZdRcf71jMINF+kNhJMxbpKMvN1CEUf1CN87vONL9350zLWn+JCtf8QBvSMZnXBmHgJ1mB9oEig40Fbm2kXJNPVP8AzyPbFPFYcy3qPEcCOKmOZGOlkgMQtNQ1QRaliPOOWXkk5JXYm9LstYsVNKVJtA90fwjrOSWVKuhYmtaUYilDxB7IIG2lJS6kMf8ADf4nSOdjYstiCXHACnDKeEGPLKcuKQRk5PjY35srMozVBEVcLsElZxlJKmzSyEfSRmVQAahaCq8LaRpbRxSS5ZdQZiAGoXedKC4p9oRmSOkkzDJnfBzjKc5xMUgjKwGWoFaW5kR1xi09im0zJx37yw6s4weERUBJeXKlsAB4k/CMma+0MfKVj6SWpzBAFRKjkooGPdWDPD/tFwc8FAXDMDQNLBFe01Ip8o42f0iky0YTJktACTXMo7aADU14AcYuTkv27mLhGXfY8RntSY2YU3jalKXNqGIzNvBK+M+kT3rQBmd65VtUk0FRpfSLOE2dLaiejBbSYwCoBrcnTSFW9C8ZJGFsYjrKEAgkVrwFbm0FO08B1gNQtCopvFiDY5gbUPZ3xUxuDWWA4llZfBwjBHp7Lmx43jDPSFs4KopUfZYVzU5mtR4Ugasy88pulsXJmyurlsqZlNQS4JFRcUIrwjR2LgFEhjTeqanjzjDxO35jOcqrJVqAogOX+ok374KtisWktXXMfIQmvKy4uUciT7mnsxKLBhs/6tYEsDpBZs0+jEZ9jrRv4H6sePmYUNgfqx4+Zh4odny0uvgYotF5dfA+UUWjQg9N6EimDTvbzjZmLMIYSwTmFGAYLVe3NY3pGV0OX+TTx840cXIzD1mWnFWynuMYFEe2sM/7vSWAc5mKMvrHNmag3dTppGFL6L4rJmQS34EB8pB4g56XHKNfpLiDK2fKN2ImLdjUmhY3IoYx/wCLXErIsqWATUkgvU63DGlbR14M+THFKHqzizwxuTeQypuMe6MlDcG/EWN+Makq8pVyMLC96AEU3spsL/GMvF7TLkFiLVACrQAEk0A4C8KRtmYLClSAK5ATbS8adTleXS3yY4lHGnWyNidMZVoRlNLlWJUitGFTrcU14RAkmbh3Sa7pMVGBKLODkg/4a+PfE8kGarZqrZ3IVaJRAXp2mtdaxT2bjxMqBKWgABrQnXwjmbSQ8Tk3KS4fc19rdLlmJ1diMykzMpFMpqLEneNae+KM3bkuhHXE1yg2qKLZd08AK89aRDN2PLeXPsVZRnS9gQCSD3i0D2FwQdHbOqlb5Tq3G0Klwjqj/UVs25mIDEFGPVrQWAsRYnLSnjTjGps7acwTmkYYKrzDeayrLcIRXUUyqBeg8IxNhYANImOXo2ZEA11vmp8INdl4cT5LJP3pgJzOPXKkUBrTSnCE5JcijiptJk+xZyrMMrCETGW+JxkwerTXLXRdR2xflY+ivOV5jya0M+Yd6Y5agly5YFcvKgAvxjDk4cejwSq0uU6l5syw6zLXeY/ZRQNOZEaEvaygzMRQHDYNRKw6AetMIAUngTe5EVeo0S0mnjJQo3NTlYcVNM1/C/jGBgdmXZ2uWJNOQ4RporZEklqzUkzMVOY6Z5l9466Ej3QsNJZpQKZWabJE2UmYAuQd5RU2oLxm40zZS2LC7AAy2oSKmOsTJ6pWZUz5N56HeEsA5nUfaK601pWJcViSzgIyETXQSMz0DKERZqAqDRlYGxH2oy8VtKWElT6u8uXiXRitZc6SrAqofKaNzFQLgCCMbe5LlRzLZ5z0kdVOIyz5S9eyGetw0syxQNb7Jp41iDC7ZkszdTiJ+z54JzSd6ZIziuaq0LJypQgRQ23jFVDIxGZjKXPgcVKF8rXVXoRVTpzUgxawHRvE7SMqZiyEVFy58uWdMUXFfa5Zmv3xvSSMW7KGJ2/MmO8ibhsHiWO71yygDU2DiamWuo1gg6H/ALP5IJfEUeYho0qgyKeFx64I8IuYXYIwzmVKXSpLfeSXswY09YcO7sEX8NiRKOZd8ooDHTNKzesvtMND/aJeT0Gsf8jz/pp0cGCxeYVEqZmZCtivNPCo8KQPY/aAEyVWplgqxBvUBt4HnYR7fM6vEqRMVZiA7oYAg2sRXxjyzbex5IxJTK3Vo34SBW6gmIWTdN8omWOnfYP9u9KcI2Bmt1st0mIyompJIOUdXqpBpqLUjw2RUuMgzEtugCtTWwpxjcmYaUJrZEOQsctqlRTQ6fDlFiVJVeF6C4AtS4IPCGkuxGTqFBb8GPtRZvW+lllHoN0qVNOBofODLo39W47f0gf2tjWY3ZjXWptTSg5QQdGjuv3/AKQ3/YzOORTyQa+Zr4a0FOyj6MQLSYJ9kn0YjLsd4RYH6sePmYUNgfqx4+ZhQ0B8uIb+B8oonWLqa+Bii2saCPVeig/lJfdGqAp9aYsv8XHsFxGX0athZX4RF87OWcDnpRdN0Nci5ubRzjLOJ2bLnyZct99KkggkA0rQ1B7YF9o4CTKymX1hFWBrlNGU6A8RTnyguw0nIiKuiggWpavKKLzwxo8mU/AVDmlSBxUc4mORxe/BlnwLLH5gRjsHmJIJspOneaGnnGds9vSpatxb9IKsZKV577oyr6OgpY1IzZa3FjGbP2OqZ2VzVCMu6bigNbdpItyjfWu5x6ZaWufmXsAsxyZcpJpYF86imRUmVtU2FREuI2EJRd5CvlXKJkuZaYpFGNRpTt5GLHRfb5wyuzSjO6xhWlBMVlGVdbFT8I11xTuJ2InqJQdCqyxfhukn2tYG9PBpHHGeLnsDjzs8jI4CIwykhQDQGoIP2iDApN2awNripAPPw/SN6ft5mXqjIlgCwbIQwp9qugJpr3xUxO13Ip1SLQ1qEIoRx5XpFt9kiMUckNtSZFsWSUc5hUEUpata27YINnYqYpLSxMMxdSiFytuIFqdhjJ2PiS80ma3VoRRmCA3AsKW1tHov7PttSThBLzqsxCxcMcrE5jR6mlQRTu0iW+5SxvJO5PgAxtee2esyqlDLYkBarUHK1RumovzjWdKDA4NdHyzpt/tzTUDwTzh9tPKmz8VMSZlDlFCqtp1vSMDpYgHtjJwkp0xCOpKkEZGy6FRbsrSxhquUU5uLqQRy9qiY21Zw0KLJTuYiWKeAizgMWEn7HLGiiQVJOm/VNeF4FsbJmyw9H3JrKWWnrdWRSpBPEV/5h5bHrEluXIRaLqQoqWoBWwvwgcq9/KjqW+O/maD4wJhOqJYTZGK6yVY1KEENTuKqb84g2hip2Im4g4ZCi4kKZyg5lAJUliaboz71RcVpGxI6DzXBmTCVl2IX7TjWpqbDXXhG9g9nBBSWoVVvX2kNnRiNaXvDctjOMW2VOhnRiXKzdaRMnIR+DLSqso+0DzMFzzmNQmvtH1R84wKhaZBnIFVr/wByXW6Du5GNuXOLqMm6OZHkPhGbdmqVC2jhusSgajqcw7acCOUYoYWWWpPrFaitCPXl5Tda/qOZjbRgpooLMdT4asfCM/bUopvCio/1jAUyNajki5H94QyzsfEKrCWTUNUy+IUamXmrcgk/7MC37VcAEC4iW4WaSEZNS63o4XspQnuiL+IOsnLIkkZ3NXmaiXMS5eWR62YA8hU90DW25ry8TM66ezMLF+Y1UU4WOg0ilyZTe3FmTg9thc/Whi9LWA99ucM3SMUUBKZSCKNy4RrYjojPmy/pJlgplLUDAOUUE5sp1GvGsT4XA4bKHmFEB0VVrUaXv8IppR3Mqi9tIPY7aYnGuQKeeYmCboy3r+H6xztzZCy6LkKZ1JTPKKE21v3Q/R5MrzFOoC1vWC/IzLTWWNbGxJgo2OfRjvMDErWCXY31fjGR3hLgT6MePmYULA/Vjx8zCikB8tpqe4+UUTF5P0MUjGgj1XYNsNK/CPKNfA+qfxfoIy9jD+Wl/gXyjTwa7n+Y+QjmfAy5K9Ve4+cY8lyW53HE+0vNjGrKO4v4Yx8GxzChvmFNfaHZGLNDBxs1lxc0yyjaEkkihLm1uINofaEx6HWrFAClgCQtnI1vXSkcOuXFzVU5i1DVSKCrklbm5vTjFjFTiwKAXyHV6WYkVNQandBFDpHWuUcE4eV0WNnbKowzzGVS2tjQ0zaEXFY66TEg50mlxRa0AC1qR6tzpS8WcBNXcM2WAoAZhQVJy6qfnwiHaU5CSuGlMBZSeqYZWDVNTyFrQ4u5WY6IwhpYOvtnOFq7E6EEbv8AeNefgXdK5nYkZsio1DcUGmlfC0YeG2LMQ5wyUlmta1rlIrQd/CC6bMmScOxag9AVBRWBVnApnzUobcIreweLHdRbB6bh2WucFb+s4YZuwZuyLWx+iU/GL1krKqqcuZmKhiuoAUHjx5xexeMXqpRoZpVqv1lCKuMtO6oqIm6KdLDg5ZkTpZdKs0p5d6ZjUqa2YVvUXFSITe10b48SxzcNV0Yk+W8rEGTOVVaWcpANVHHMDxrY1jawcqkiUQ4ZRNmHKNd5Qa1zX93CK20dpmc81pkkF5+TJrnlLKBABoNWrpFldsznVJby6KCprkKkBAVuTw4Xh1tcTnk1HI16kG09qI1VGYG9AQN7O5pQ8wCD79Iy5bksagqL3pQind+sVNpuDOFDUoGLHtWoUW8I5l7QmUpmpYi3I8KxCW52ZHpxq3y7PUeg/SkT5BlzDvy7X1ZLBT3xq4zZpy2agBzKPZPCn++UeObOx7SJqzF4WI5qdRHtOGmjE4YOr5g62I58jSHNVwGHJqRlJXSWKVJIPsuPWVuAUxLgMQFcICQswsexXF2lgnQf74xBiZtmz7qi0wk+r7L17Dr39sCm3OmAGZJIDE2dzQqXQkB5fz7YSVmkpKKth9tbbsjCS801so4KBVmPYBc98eZ9I+mc7HHq5VUlXJX1SwFKZyTfujExWOeY5d2LMdSTcx3LzzGoDqKEA0FO0cYrRW5zvPe1Gz0bxksYhGY5QAak21t4wukewzisRMMt1NCCAD6wCgEg6WNogxWDMoy8tm1JCkWAN6MKHnDYcvLYqCWp6u7lAJvUtwvyERW9xKUmo1IIcPtrEy9nmW8tMyoZauWIJFCo3KXah50tAh9PmjEyZrL1qySh6unBPs05QQ4HGOtDMltPJU2JD0NuJFawO9LDU5llmUC53baU098UnuD1Nqgu6b9MpOKwwlSlcOWEw9Yol5QgJNGJux0tGP0YN2/CIHdjkkOWZQMtKEC54U+MEnR4DrHpplt74tcNIyyP+pBG5Igk2Kdw98DuHFoINi+qe+MUdoUYH6sePmYULAfVjx8zCiwPl2Xqe4xQMX5Gp7jFBtYsk9c2Ov8ALS/wDyi4MaiSznYA1NuOgvTlFfZI/l5f4F8hFfaE5VG8GNfZ4d8c5RtyT6NaXqlu20VZazLUksKEVJXLTttrE8lqInYgp7oE9rz8SXTI0wDLUhGYDU6gGlYyS1OgyZFCNsoBxJxMwzQRUsBTjVyb04Ed8TTNpmuZSzbuUAAg1DMbmwIoQbg+ETyEM3EjMLnW1NAYL8JswAaR0SaXJx428qdcWCEvbpFfRTSGINN0WtUVF9AffHeGxhQBKuGDZusAXTXUe7n2wb/u8chE2AwYynvP6QKcfQ0lhm+/4/8ATzybiG9iqklsgparEneKZlanafdGntHpQ8yU69U3pUCUzHdpXUZe2Dn6GOUN9CHKG8kW7r8kwwTjxJfY8onYlyihFJspJvqvcLUNYlwW0ZiChRxrdWYXOhy0p/xB7P2U0qaZkpMyt9ZLFjX215m2nzMPMxchlO8o7G3T7mibVVRvl6eWSfiRYG7M2oa7qixBY5yDWla0oa6Qsf0rCggMzEihIIoMz521X2rxR2phx18wy96p1Hq+B0iDC7I1JNzoKVA+ZiHkxrdjx9Jnb82y9ShNmG5Pruat3cB+sdK1BGzL2ApN2PabfLvi5J6LoftN8OR7OdIS6vEuRZ+ny5KpbLjcxcFJ6x8tQtianSwrSDPopt04LrJbOs2XSqgMAc55V4c/1inJ6HSz9qZ8PlyDe6LCdB5Z+1M/p+XMr74H1eJrn8GcOlzQdpL7mHtjpDMxk7ePVoxAyroBb1vaPfGfjMKEaitmFAa++0Ev8MyzOWXVima7WzUAq3Clr8I0T0Fke3Nrp9nW/wDh55ffD+Lx+oS6fNLsvuARET4SeyNVQCe0eXKDj+A5FfXm6810r+HkGPhEOJ6Gy5a51LkiliVpqM2g7RFfGYnsZ/B5lv8A9g2+1RMIMygZQQNdSKcTyMT4XF1l5VFSBlzAcAcw4a1irtHZoVzw7u+NTYWOSUuVlJvWopx742VadkcWScfE0ym0WNlbReWQxrXeBOQmi0FLWreKe1yZ80l5dVLZrKRwpxBpBrhJCugYCzCsT/QByidSu6OuPTtxpT2PN5+yxU9WjUPNePgAI0ejuCZXaqkDLSpFOIg1OBHKI3w4EPxFVUUumqSk5PYzZEugja2NoYz5aRpbMtWMzrCbAfVjx8zChsAfRjx8zDxQz5ew4ue4xQfWNDCi57oz5mpjQlHsGyh6CX+BfIRLMSsNs1fQS/wL5CJxLjmGZG09lDEhc1R1dQtNaW190VZXRFebfD5QRYAZkrpU1i7LlQ1JrYiWKEt2jJ2R0cSW4e9dLnn4QSSkiNFidYTd7sqMIwVRR2Fh8PYHvMMDCXjCLJqwojzQs0AHZiOYldYfNCrABkYro/LdixFzEQ6NS+33xuQ4ERoj6Fa5epijo6nb747Gwhzb3xsQhB4cfQNTMsbIpozfm7/mffHY2afbf8x7PlGlCg8OPoGpmedljmai9a3vreOf3cfbf8xjShUh6I+gamZv7tPtv+Y9vzMM2ApTeY15sTy+QjTpHBS4g0R9BamZGK6PI5qQa95iOV0WleyfeYIcsILGylJbJnPLBjk7cUQ4fDBFCiwFhEuWOjDGFyapUqRG0VcQItNFafAMpqIu4DjFJYu4HUwIQS4D6sePmYUPs/6sePmYUaAfMeEG9GfOG8e8xpYMb0Z2IG+e8xaFe57Hs8ehl/hXyEWkEQYBfRIP8K+Qi6iRzUMfDoMopE6LHCLQUGgiVRAMkURIIjUx2DABIsdVjiHEMDusKOYesIB6x2I4MIQASZYQSOAY6DQwOsn+6w+QQwMPWABZIWUQ4MNAAsohZRDwoKAbLCyQjCgAcGHjmFDAcxyTDmOYAOSYrTosNFedDEVFi3gjeKgMWMEd6EgCjAH0Y8fMwobZ/wBWPHzMKNAPmfDet4CKOJ+sPfChRoSj2fZ/1afhXyEX5cNCjl7FEixIIUKGxnYjpYUKGgOljpYUKBgPDwoUMBQ4hQokBxDwoUHcBxDwoUAHUKFCgYDmHhQofcDmHMNCgAcQ0KFDYhGGMNCgA4aK86FCgApjWJ8H63gYUKEAU7P+rHj5mFChRoB/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l-GR">
              <a:latin typeface="Calibri" pitchFamily="34" charset="0"/>
            </a:endParaRPr>
          </a:p>
        </p:txBody>
      </p:sp>
      <p:pic>
        <p:nvPicPr>
          <p:cNvPr id="2" name="Picture 2" descr="http://www.techfuels.com/attachments/sound-card/1967d1212665072-creative-sound-blaster-audigy-sound-card-creative-sound-blaster-audigy-sound-car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57250" y="2071688"/>
            <a:ext cx="2857500" cy="285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4" descr="http://images.e-shop.gr/images/PER/BIG/PER.80312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57750" y="2341563"/>
            <a:ext cx="2387600" cy="2301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- Στρογγυλεμένο ορθογώνιο"/>
          <p:cNvSpPr/>
          <p:nvPr/>
        </p:nvSpPr>
        <p:spPr>
          <a:xfrm>
            <a:off x="285720" y="357166"/>
            <a:ext cx="8429684" cy="500066"/>
          </a:xfrm>
          <a:prstGeom prst="roundRect">
            <a:avLst/>
          </a:prstGeom>
          <a:solidFill>
            <a:srgbClr val="C00000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r>
              <a:rPr lang="el-GR" sz="3200">
                <a:solidFill>
                  <a:srgbClr val="FFFFFF"/>
                </a:solidFill>
                <a:cs typeface="Arial" charset="0"/>
              </a:rPr>
              <a:t>Πληροφορική </a:t>
            </a:r>
            <a:r>
              <a:rPr lang="el-GR" sz="3200">
                <a:solidFill>
                  <a:srgbClr val="FFFFFF"/>
                </a:solidFill>
                <a:latin typeface="Arial" charset="0"/>
                <a:cs typeface="Arial" charset="0"/>
              </a:rPr>
              <a:t>Β</a:t>
            </a:r>
            <a:r>
              <a:rPr lang="el-GR" sz="3200">
                <a:solidFill>
                  <a:srgbClr val="FFFFFF"/>
                </a:solidFill>
                <a:cs typeface="Arial" charset="0"/>
              </a:rPr>
              <a:t>’ Γυμνασίου</a:t>
            </a:r>
          </a:p>
        </p:txBody>
      </p:sp>
      <p:cxnSp>
        <p:nvCxnSpPr>
          <p:cNvPr id="7" name="6 - Ευθεία γραμμή σύνδεσης"/>
          <p:cNvCxnSpPr/>
          <p:nvPr/>
        </p:nvCxnSpPr>
        <p:spPr>
          <a:xfrm>
            <a:off x="0" y="1427163"/>
            <a:ext cx="9144000" cy="1587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10 - Στρογγυλεμένο ορθογώνιο"/>
          <p:cNvSpPr/>
          <p:nvPr/>
        </p:nvSpPr>
        <p:spPr>
          <a:xfrm>
            <a:off x="5286375" y="71438"/>
            <a:ext cx="3000375" cy="1071562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l-GR" sz="2000" dirty="0"/>
              <a:t>Κεφάλαιο </a:t>
            </a:r>
            <a:r>
              <a:rPr lang="en-US" sz="2000" dirty="0"/>
              <a:t>2</a:t>
            </a:r>
            <a:r>
              <a:rPr lang="el-GR" sz="2000" dirty="0"/>
              <a:t>.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l-GR" sz="2000" dirty="0"/>
              <a:t>Το εσωτερικό του Υπολογιστή</a:t>
            </a:r>
            <a:endParaRPr lang="el-GR" sz="2000" dirty="0"/>
          </a:p>
        </p:txBody>
      </p:sp>
      <p:sp>
        <p:nvSpPr>
          <p:cNvPr id="26630" name="7 - Θέση αριθμού διαφάνειας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D6B899E7-F517-4107-91D8-066820C0F2DF}" type="slidenum">
              <a:rPr lang="en-US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16</a:t>
            </a:fld>
            <a:endParaRPr lang="en-US">
              <a:cs typeface="Arial" charset="0"/>
            </a:endParaRPr>
          </a:p>
        </p:txBody>
      </p:sp>
      <p:sp>
        <p:nvSpPr>
          <p:cNvPr id="12" name="11 - Στρογγυλεμένο ορθογώνιο"/>
          <p:cNvSpPr/>
          <p:nvPr/>
        </p:nvSpPr>
        <p:spPr>
          <a:xfrm>
            <a:off x="285720" y="1142984"/>
            <a:ext cx="8429684" cy="642942"/>
          </a:xfrm>
          <a:prstGeom prst="roundRect">
            <a:avLst/>
          </a:prstGeom>
          <a:solidFill>
            <a:schemeClr val="accent6">
              <a:lumMod val="75000"/>
            </a:schemeClr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l-GR" sz="2800" dirty="0"/>
              <a:t>Εσωτερικές Κάρτες (Κάρτα δικτύου)</a:t>
            </a:r>
            <a:endParaRPr lang="el-GR" sz="2800" dirty="0"/>
          </a:p>
        </p:txBody>
      </p:sp>
      <p:sp>
        <p:nvSpPr>
          <p:cNvPr id="14" name="13 - Στρογγυλεμένο ορθογώνιο"/>
          <p:cNvSpPr/>
          <p:nvPr/>
        </p:nvSpPr>
        <p:spPr>
          <a:xfrm>
            <a:off x="285750" y="1928813"/>
            <a:ext cx="8501063" cy="4500562"/>
          </a:xfrm>
          <a:prstGeom prst="round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l-GR"/>
          </a:p>
        </p:txBody>
      </p:sp>
      <p:sp>
        <p:nvSpPr>
          <p:cNvPr id="10" name="9 - TextBox"/>
          <p:cNvSpPr txBox="1">
            <a:spLocks noChangeArrowheads="1"/>
          </p:cNvSpPr>
          <p:nvPr/>
        </p:nvSpPr>
        <p:spPr bwMode="auto">
          <a:xfrm>
            <a:off x="714375" y="5068888"/>
            <a:ext cx="7715250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l-GR">
                <a:solidFill>
                  <a:schemeClr val="bg1"/>
                </a:solidFill>
                <a:latin typeface="Calibri" pitchFamily="34" charset="0"/>
              </a:rPr>
              <a:t>Η </a:t>
            </a:r>
            <a:r>
              <a:rPr lang="el-GR" b="1">
                <a:solidFill>
                  <a:schemeClr val="bg1"/>
                </a:solidFill>
                <a:latin typeface="Calibri" pitchFamily="34" charset="0"/>
              </a:rPr>
              <a:t>Κάρτα δικτύου </a:t>
            </a:r>
            <a:r>
              <a:rPr lang="el-GR">
                <a:solidFill>
                  <a:schemeClr val="bg1"/>
                </a:solidFill>
                <a:latin typeface="Calibri" pitchFamily="34" charset="0"/>
              </a:rPr>
              <a:t>είναι απαραίτητη για να συνδέσουμε το υπολογιστή μας με άλλους υπολογιστές που βρίσκονται σε δίκτυο.</a:t>
            </a:r>
            <a:r>
              <a:rPr lang="en-US">
                <a:solidFill>
                  <a:schemeClr val="bg1"/>
                </a:solidFill>
                <a:latin typeface="Calibri" pitchFamily="34" charset="0"/>
              </a:rPr>
              <a:t> </a:t>
            </a:r>
            <a:endParaRPr lang="el-GR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26636" name="AutoShape 6" descr="data:image/jpg;base64,/9j/4AAQSkZJRgABAQAAAQABAAD/2wCEAAkGBhQSEBUUExQVFRQWGBUWFBYWFRUYFBUUFRUWFhQWFBgXHCYeFxwjGRUUHy8gIycpLCwsFR4xNTAqNSYrLCkBCQoKDgwOGg8PGiokHCQpKSksLCwsLCwsLCkpLCwsLCwpKSwsLCkpKSwsLCwsLCkpLCwpLCwsLCwsKSwsLCksKf/AABEIAMIBAwMBIgACEQEDEQH/xAAbAAABBQEBAAAAAAAAAAAAAAADAAIEBQYBB//EAE0QAAEDAgMDCAYECQwABwAAAAEAAhEDIQQSMQVBUQYTImFxgZGxFDJSkqHRU3LB8BYjQmKCorLS4QcVJDM0Q1Rjc5Oj8Rc1RFWDwuL/xAAYAQADAQEAAAAAAAAAAAAAAAAAAQIDBP/EACYRAAICAQQDAAEFAQAAAAAAAAABAhESAxMhMUFRYXEEgZGhwTL/2gAMAwEAAhEDEQA/AKxoUbajTzZjWQpbUDaP9We5cJoZltJ5mW63nsVicWAAPVIERaCDEm2vahG7e1Qq8giD4qlyJ8DtqdOYgW8SOCk0WhtNrhfj2O18LHuQH4mBAHfvQMHihzYEdWvaFVOhFjQdcplbFFthvHWVBwFF7tXON4gWFrd6mO2LUfAzEN4ESUY8j5ZVYmvmcZ4KNzZzdG9u8nXd4LWYfky38qXHrVphdktbYNA7ArQ8Sm2O6qXUy4ZRnZYi8TG/RboBVNfZTnU3BnRfEsPBwuFga+38SSQ6rU4ESR5Jbdg3R6rCcAvHn4t7vWe49pJWs5EbZMmi4zN2Sd49YDuv3FZayenByXNCUjbQugIYJRKVOJXDpfq8540ULKuZV01RxXWuBXcA2EgE+EgFcOxDCE1zUQpj6gC6CQLmJuVcqVzu8UPnzvRQD4XIXWldhAAHIbkZ6E5ctsYJyGUQpjk8mAJwQnNRnIbgnkwI5YknkLqMmIM1Q9uPig48I8wpjVAxR51pYR0Tu3mDKiK5KozHpxIgfBGo4R5i3ir7D7Ma3RoHcptPDLWgxKVuxy7W3YpeD2AxujfFXFOijspKqHwV76bKQzOIaNJVA7liQYFJpG45jp4LQ8o8Nmwr+qD4FVw2RSOCLm0wahpmIZJnJqDvM7lUUrFJ8WQ6fLV+6kzxcpFLljV3U6f63zVZsvkvXdUp58LiObLmZyKNSchIzEdH2TK23KHkTh20m+hUMW+rnGYPo1CMkGdWC85VoomeTKqlytrnRlPwf81R47Y5rVHVCQ3McxDWmJ3xJ3696vMPyOxX+Drf7LvkrCjyKxP+Eqf7R+SeIWZWlyPJ/vP1P4qz2TyYNGoKgeC4TGanIBO8dIX+a0g5GVw2ThngD8xEZyddE8yY1nJu8EnFNUwI2et7bP8Ab/8A0jMdWj+sb/tj95Vo2tggYNSmCDeWOt2jKiHbeB+lpn9B37qxX6XTi7UQy+hnYepP9cPcHzT6YqN/vh7jfmqfa+Ja8B2HxlGkMvqmnOZ06noEjduUjD7cwopsFSsxzw0B7hSfBeBcjoaErXbXoMn7LF9eoP75vuM+aBUx9Qf3zfcZ81CqcosHueP9p/7iiVuUGF3H/if+6mopeBWTam2Ko/vWe6z5qJV29W+kp+635p2CwXP0+dpU87C5wD7AdECW5XRvMz3LlbYr/ox40/mqCyDV5R1vbp+635qJU5VVxvp+7/FSq2xKn0Y8WfNQ6nJ+qdaZHWCye6SkA0cuMQPo/d/il+HeI/y/dPzUF/JusHGGOLbRJZPXoVc8ldkvpuqGoyJDcvq8XTGvUkACny7q/lMY7szD7Va7F5VDEVObLMroJF5BA17FmuUjIxLwLafshVNPaDqNTMyJgi4mxUOEWO2eqFwTCvN/wvxHtD3Qnfhlifb/AFR8lO0vY8j0Q0zwKacO7gV57+GOK+lPgPkufhfivpXfD5I2kGR6D6I7gkvP/wALMV9M74Lie0hWegtUbDstHAkeBt8IWRPK6u03LPd+Su+TO2jXdUDgA6zrTBtBN+wLNQcey0y9bTRmNSYEZgVjEymjCmk1iO1qAIO2ac4er9QqNye/qaXY1T9quAoVJ0ykbrSNTKreTFQHD0iNPk4ql2KXR65gQcrY05uif+MD7FYYdh4eSgbNuymf8ulPcCFY4ekReR4fxWj7M0S6bOpHAQKZtP8A15qQEhgcY2abuxZ3J+KPYfIrSYr1HdhWfaQWEdvjePNNCZ5JW2Y8kkV6jRNg0gtHZdB/mqp/iq3iFU4DbtRrHAuDxmsXT0bDoj770VnK1odD8kcWuJPuwoc0nRtsyxy4/lFm3ZFU/wDqq3vJp2K+Y9Jre8PkgM5XUeFT3QPCSFY4HbFKp6rrnc6zvBVaZm4tdogVdhv/AMRW8R8kTZOBNN7i576nRMZiDHSbp4qzxBQ8A8CoeGU/tNTJIHI+s9uHeadI1Yr1ugXBsAkXJMjUCytau0MSXZvRTpEekNy6zMZYnrQuQFQcxWM2NatHvo1XYNPnA8VaoipzpbmeWkyXZYJgCTNhuQIkiXNaXNyuIktmcvG41QjRF+Km5ukOw/YgNHSJ4NPxskMz+OxNW7W0CRucKrGntAIsiYCs9xdnp83pHSa6deGiPtDBsqEEucC2Yyuc3WJnLroEzZ2F5tgZmL8ojM7Ukkkk+KBGI5SH+k1O0eQWexh6XctByh/tNT632BZ/Get3IGAXVxdSGdCcAuBPaECFC6nQkmB6HjsDSrMLXhvUbSOsFUOw9muw9fM6Mvqy0zIcQJI3bvBMDa3t/qo2AwlR9QNc+AZnoxI4SsYqlRdPs2TTCk01B2dVzMa4+t6rvrNs74hTs4GqZQdqRrRYXPl2qFUrlxyi28xqB/Fdr1sjbRJs0busnqAuexVRLZC5SPzUKgN4aZjjEho4cSeED8oKPyPf/RGdWb9oqVtDDxhaszJY7XXiSesm58NwVfyOd/RQODnec/aqINng/wCVKhSYGkPOXfkfvJjdxsrN/wDKeyC11CtB1/FVd/YFgcLVoNxTGvY5wqUjTNh6xqNM9I2EZksVjH4Y83SYalO2USHFlyYaRI42dMbiIhRKckaKKZuXfyn4UANOGqgXIHM1o6UydL71IZ/LPhmsnm6oYLTzVSJ7SvP8FinFtU1BlLh0JGhBndoADB7UPau0mUKdJtXC0Krwcpcc0kuaCH2a2xMi5J6J0ThrKbxFLTcVZ6F/434N4IDatxupu3oNH+U7BTpX76RA+JXnw5QsdDGYHCFx0GR3mHCPFUeLxGeo4FjWGnOdrQ6GgWM3Nri60ZCLksw9g3KXFxkZYBOWGglxHUZ0GU99vhP5PfSGi9KmSAQRUbfSxDnAgwRYjQyspsvCc48S1joyuGYuAjOGkADUHN8CtltDbppBjKZDs2dwLgXZOgxzaYJAMtLS0kzMnVZ8XTNYylFWnRAxP8muRj3mqQGhxF6egtpmNpi++QqwciqkAtrEPABLTTEg8NxkGQQVr2mm9rcVWYHucAXhshrnAjL0SYMWEcBv1R3vB6QjpEu0vJDZzdcrJVdUbPUnV5P+TFM2lWpNiplqhurhLagA4tdY+Mq22XXFQktgywxI6xqF3bezOeqNObLlbuGuYnr6ktk7ONE3dmkQLRoR1rdN9HPLGrTIvJmiHYN4dR54c/VlgIaPWN5JgQUaps6n/wC2/wDLT+ak8ga0YZ5Npq1bH65tZFdsZoqNeK1WzzULS55aZnowTAEmdNyqzMn4UANpgNyAAAMmctvVkaxouzZ/cPJIukt7UPNZ3akMzOMwTS9xOCzmfW5xgzdcTZStjUAwPijzNxbMHTrexRto4NtQzne0gEDK5zRfeQNdy7gqWRgZmLsoaMx1MbyiwMNt0/0ip9YqgxfrK72w78fU+u7zVHifWQAMLoXAuhIBwT2pgRGpgPASTgkgDaMq8SB3hSqdVpeyHNJvoRN1j3Ydg1f8B8ymdFpDmvOYXBtqNNymirPQcIxzHv0yuIcDOhIh1u4HvKLUcReZJsOsoWBxGek15tLWk8LgEolDpHMf0ezj2lIArGZWyXRqXHzQcIw1CXumNB1CZA7dCeuBuQ8TU5x/Nt0B6R3E6x2CxPXAVnSYGiBoExAsfSPMvv8Aku8lQcjHfiCODz5NWlriWO6wfJZfkcfxdQcH/YPkgCDWp5ajnST0iJk2F4jgpuEPrTwnq9YfxUjbWzG868te0dBjgB7WRheDwMklceA14bf1CCDa5fmjS6TNtPySdh7UDGtY6QSYYROVhabk36QcLX01CDynxzK+FdUpGoaQxNMtAOegwlhGUuf088REWgiVOwdKplmlh6j5gOgt6LSQ01OiNN176qt25splHCPa0h5bUokOfVIqXc6ctPSoPzjdvesoNKdfkc1cL/Bm8PSp13MDHvbVBmR23I6x1Ky2vs92Hq1HNfnqublfAEHOW9l9Ae9VbqrqbqYpsaDmu6B0psA48IJUvG4jna3N1ugCXZqjeqCJ6jbS8ldXFUzm5sPszCPp4qi2oZcSHWNhLXwLaxlV1tx/TpHS5+LdyzuxwKWIo5LjnMozDc4ObMDf0iY7Fo9vURnoht+lAJvctsueSSmvwbx/4Zpdj1v6JRblc6bWBgHi6L6Zj3XkJVKT2dGoMrwXSLi1i10Ove4n83qVdhnkYOg5ouMwzRJAIAMG0KFsXa3OOqNe4l4cfWMkgAce77ykqbv6/wDSndfsv8LN139zfNyCNrU7gg7wdOIRPSGteS4gABtzoLuUHk4KNXFvbZ7crzB3Q9omPvqtznAcncKPRHtyGswvfFMww+udXE8f2etdqbNZH/l3/Kz5rSNpMpPe1gDWyIAFpIk2QnmnuYARcHpWPHz8U7AZRtkEZYA6OuWALdyaXdF3b9i6H9LuKEXaqRlBiMCC4n0Npkm/ONvfXvUvZNEMa4CkKV/VDgZsLyPvZT8zd7A7rIOiEyLwIG4cBATEeebSM1X/AFneZVNiPWKtcaZqO+s7zKqsQekUDGBdC4uhIQ4IjUMJ7UwDBJclJAAGyTvKuNkUmB01Gl3Abp61KwewOAgcXK2w2yWNPtHr08Fk5X0aYpdk47TDoaGOjfoLbh2KZi8blaMvrO9Xq4k9ijNpImDw3TLzO4Du3Dqm/b2JoTJuAw2RvXv49/Xv71PagNKOwqhDnCWnsKyXJW3PDg4fb8lrwZCx/JwxWrj84ebkg8ETac87U+sZ+xT8JiJacwObo3neXEHceq+gjrCgbZr5a7hFiRPgIRaGLgANFzAkEiRY33dd0NWOLouMJgzWJYS8MY4Zng5YLicgMay4ERxG5Z3GsrVOfezM5mbnSB0mhrHGXPDriM7d0XKl4fGtpVjzhzdMOADyCWalrHAHcbKT/OTC0EiBq2zZDTOXpb7WnqUJWy74KgbOrgQ6k+QRPQdvg8NYMq1wnJqQC+niWHf/AEYxu0vdWuDr5W5SOjfo6ZTGo4amfHevRsE2iWNzkRlbHSPD/pZz1pRfRcdKLV2eWfg9TY5hecU2T0ZoZdCJ1nyOqNyhow+mLwCdTBswkT4LYcsnNHMxHrO67dHisvyvcTXA3yDpGtHWO/4p6c8+WEoYKgmHeG4GmCTfS7iQQHEgxMgyDfTJ1rGViWOdVaSDmsYIuOB0Njcda1tAzg6Q3gugfoEfJU+HMtECSdREg9y3wThf1mcdRxn+yIFTbpxDSXQ2AAY0sCS7tubfHetRyNqUDifxQqB/NOzZ9IzM071k9p0TzpaN7bDiATb9YeCds7HBgyQA64BInwm/cb+aSeL5E0pLjs9JrVIrPN92n1QmtrkvMugW6USTHZuuqLk7S/ozCS4khrj0jqQCY7yVOLG9fi5WZBXm5Q36HeT8EN1Mfcn5oRpjr8SgZLqVbHpk20IMdhUV7tbz19wVXtDChx9Z7dfVe9u4cCh8nKpOFDnEuJL7kkmziBc9iQGMrnpHtPmq2t6xVg/VV1U9IpjGrq4upCHAp7ShhPCYBZXE2V1AHowanEBupRW0ifzR8U9tEDt471nRdgekdBC7SoEEEG879I32R3KPXeAIkgmwIi3XdOhWWbaw61IYVV0cQLfJWNOqPuCixkgFY7Y5jF4gdf8A9j81q6leATBsCd+4LA8mNoOqYyq52rmuMbh02oXIiy2nSYaxzmAYvMQYtdAqYQAg0zHCLhxLSW2iNQO5M5T1XZ8rdSAR9pPcCpeErZabC4gktblN5jh1n5HjZSY4opsC3K5wJazKRPRm4m1zberbDvaQQ2pOUb2tBvCk0aJqZpaIBbJ6PSme8aeaF+DdNxOcOPCHtHbaFLZSROp4poiXa3c4vHRsNJFzpwR6fKR4ABxDYEAXbOh3RpaJ4lVTOSlLe1x/T+QRanJSiGu6JBaCbvMWWcqfaNI2umXNTbmcQ6oxzczS6YJABGYttOkoG0MJma3NVY05iWZrnNzTgWSPWkuBjgFX7NbzeXm82V12w90AamRmE6cCo2M2w91So7JTPNuIkzJ1EiBwCUFdOA5OuJFnUp5KAZmz5ZAI9UjKdGwCCDmF9bKpwZgjiB9iusHinOp03uhucWi/rbhrvtCo+T9EFzyQCMrIkDrWunqudxa6ZlqaajUl5RGxVIucIMOGh1F9QRvCFXoA2qDKeP5Nt4du74Uja7A6oBTOUAdLLxnwTGudBzOzWjQA/DVbGRpdmUS7DU2hxb0W3bBOg4yEGhhqrnEONVoG883Bv1NT9mNf6NSDCGnIy5BI9Vu4EIFDFVnuc0OAIv0qL22NrS6+hQBKds930tT9X5KHhsLUc7pGq2IPrUyHXPRPQtp8VJ5uvvqM7mO/eUbC1Kr3esQBGYOokSDNmnOb2QATHOgnsPkFF2BbAt+q8/FyLtR0B3Y7yQdlmNnt/wBNx/aSAxhch09kVntzspuc0zBAnTVdeVuOSzHDCMIy3zG8z6x6kNpdgYJ+zKrdabx+iUF1MjUEdoK9Z55/s+BH2wmnFD8qmfdzeUotewPJk4L1F5wx9ZjP0qcebUI7NwLvyaPc4A/ApgeaykvSfwWwZ/IHc8/NdQBYlCc4Bdq1TuVZU2mJy0hzj+M9Bv1nfYFllfRdeyXXxAA6RDRvJsqfFYg1SAwENH5RF/0Z9Xt1Ur0EuOZ5zO46AfVG7t1TywDTTq1J7E0DBUyQLn4qfgKFRxBBLG/E9yrm49jawa94b1ETHadJV+NoU49dveQFE3XA1yU23+UBY80WHK4AEusDe4DJtKz3Jinlxd9XMdrrqCj7fotrYp5b0rNFjqQLQR1lP2ZTNPE0mwMpY8Axc6k333EdiIzV4mr/AE88NzwP5UgZ4mCWiTwYCSSj4LENNFoN4AABA1E8Y3fYhcqGzUaMsgsJceoEwPNV+FkhgHAiA7LfX7VbVsyXEbLzZhzElzi1wDQb5WuudBmGgjxU1tNs/wBYffnf1vVbs6s2m3LUBLiAbX7ZgiVN/nOn7LvdNuP5XFQy0EexjhJqGIa31wNNAL3me+ydzlJjaga8GQBckiQeiLm03+KbSxVIskbiOiZzCIh0ZjAA8lEr7bpOLmc2SSIiBA4GZ65708bFlQ+tjmNaDDoaZgMgwZFw64HSbdCr7Pa7O5j3dPpOYAHGZAM+zd3BQKtUmoQbtsCJaBlmYHw0VpSqt1a9rCLSA0uLIDYANyURSXkcm32gdPF06dNlNzrtsQeBsLQRJBO7iVT0cS5rX3gQJEwSANB3kq12hgsK91V731mEtaKfRGUOBAmoT+SWiLDVVeA2fUrMdzQzAEhxM75ywd9pVxSXkiTbDbOipTdFnAxr3gormva4DI57TN7SOHaN1+CzZ2i+m+IAcwluh1Bi99UepyhxAAJMA3By6gGLTrcEKiKRvMFXLKDIBPRaIkA+qOJUyhXLgCZHUYPkVX06tP0dhrZcpDPWMDNlB4qc0ACAAANAExD6hjeob8Wc2WN+uYeUyjuURuIpGrAymoN2rhb5FICFtl3Rf9V32ptC2zx/o+bf4pbaZLKmg6LhJ438VyvbZ4/0m/shAGKK9D5NCMJS+r5uJXnbytTsnaFAUWBxqZg0TqGz1EFRqdFJWzUvcgueOI8VnNo7XZbm2ZuOYm3COkoOM2qWxlYHAgEnIbOi7dbxxWSjYNUa1xUPGYJlQQ9ocOv7Dqsi3aR1ub3HSBUr0yofVY+N5Obz0VY0Bank7Q9j9Z3zSVacafbj/wCQfNJPn2GJqMXsPE1ATULG0/ZY8G355F3dggImHo06bYb5JjsQTDRN9G7z3IjcDvffg0afpHf99VfIcLkbUcXWYBG914/im1clFhc7x3k8AjV8Rltv3D76LK7cw1esypUaHObTPSjRrdJ7JhNNXSE0+yFj8WK75sItEotbGQ3KLk6Dh2qhw1bKQfFXVATJA71M/pcVY+hSaT0g31g45i4SBrlLdHDcrzHPb6Xhy15c05zB3FwM23SqQ0eKdhqJ9Iou3B4HisVzJHTbUWW/Kd8Bp3Qe+4hveUTYtP8AEiQJvOmu9d2/QzBh9nMe+0fFF2DTikQdxI77a/FbpcnM5XFL0HdSEaBedmZ3r0ohC9BYTORs/VCozPOw48Ve7eGShhqQbHQD3H2nHd3SfeWqbgWew33R8kXmm2kDoiGy0ER12sR8UDR5mGngVIwlKoHtc1jyWkOENJ0M8Opem065GhgfmgDyC4zEP50ujo5QBL3kk9Y0AHUmBQ1sRRxFbmmdNmV5e6TEl2ZrQerMfsT8PsJ7DFKo8A7pdbsyn7Ff4d7WAhlNjJJJDQBJOpO8lG9N+t3OjyUl39PP9qckXtqsExnDiX1HZWyLuubzF+N0ynsGjlf+NNUtY8gAOa1pGhBPrCVdcrMe0VqR5mm7KC485Li6ZbBk6b+0KFQ2sazKw5ulTDaTzFNgbJiL8VRDNDhKAdQpguc3osu0wfVCk0aWVobJdA1dEk8TChtwxfRYBlsG+sXR6o9kgqThaRaxrTEgCYLiJ3wXXPegQ8qN6KM+fM/f0c3Q0jRSHFV9PAEVi/8AF5YO5+edBvy7zuSAibQcS54E2Y5wI1kB0Dt39x4Lu1LYGP8ALpj9lD2zWLKb3gNsN4M3GU7+DjHaU/lEYwcdTB5JDMRU0RaVQAXEi24cECporPF0aLKf4t7nPLnAhzRAZAh08U2BDOIHWPD4ozJIno7vygB3iVBFEcfgUn4WOPgUgLLKbDoxN7ti+/Xcq/FNAeW5jA37u5cw9LpAbvvxUh2HaXZbdUJdDXJEGXj8F1HOyutJLJex4s9Sw+FFMe086uOv36lExeN3N1O9OxlV7rNY/Lxym6gR9/sWc5tukVGKXLGsufvdPw223YR74gsqtLKjdxBBBnxKDXxAZ2+Sr3mblZqeL4NcMlyZ9mySapH5E68RuHarulRDQABZcGJZMSB5Ixb1onJvsqEUuhrntGsDthGq16YFMNe0uFRhIHbBUnZ2zw+7gY3Xi6qdsua2q1tPNALS4kmLEG09mq0048WZ6kuaL3bVQNDC42k29ogWCoTtupTdDSLetIBBJvHxV5yjqBlEPcJEnJr60OA+IKw1OtJJOpuVuc5fu5SVZ1HVDRr1/FIcpK3tN90KkNcJvPoAvhyjre0Pdb8kvwkre2Pdb8lRc+m84mBofwjre3+qz5JfhDW+kPus/dVBzy5zt9fNIC/PKCt9KfBn7q4Nv1vpXeDP3VRh/X5pc8AgAuPxj3PJc9zid5PwsjbK2gGCsHSc1JzR1E8ZVdUfJXGvgHrTA9Ge9wpMyh5s31Ghx9XgVJw5ORuac0AmQAZI3gaFZl/LRrWtDGEkWOaANN0SiM5asgSx874yxPVdAGjLlX0HVDWMtqBgm5LMhuIiBmVW7loz6N/i35puz+UdSq90UgWgE+tBibSTZICFt3FzUqM4Bh7ZDftKuuVhjDR+c0eayOJxPPYgOiMzmW14BavlmYotEzLh5GR3IGYtyv6rmt18FQxcdoVoKJ/7OqiUbLjKhr3Zj9/uVyPvoiGnbf4SPFMjhfs/in0S+TtSoTmJglxkktGupgjRcDWkzljowIM9KNTM/fgmuH3g/wDS45txv8D5JgHptZF3EHhkn45gkoxb97pKcUPJnoOKrviMxvqqnH4rm2kD1oMdSNtDHBkxdx06usqkcSbkyTquXLg6cSOzpAE3JHE6ojcOPvKHhmxLeBt2G4Ulpi67401ZwytSoG+g1rSYFtO3cpmzqBflA139g3qBWdmdF4b57ytZsrZoo0sz5BIzGdGjUDwUakVKjTTbg3ZzFVhQpZjoLNFpJ3BUOA2W6vnrPE+sWiLF0W7giVqhxlcNBim3TqbvcesrU0aYa0NbAAEAIDs892ltmtXZkewRINmum09fWqzmSNxHivVnU+vzXPRp1uq4FR5aKBN8pPiiDCn2D4OXqAw6NTw6Ao8r9GP0Z8HLrcMTpTPg/wCa9QrYIHX4Hz4p9LDsb2oCjy5+EcBJpEDrD/mhZf8AL+D/AJr0vbbYoO7v2gstlWOpq4ujaGlkrszoB+j+D/muZD9H+q/5rRc2nNYs99+i9j6ZwUH/AEX6rvml6LU+i/UK0wSzJb79D2PpmfRKn0f6qXoVX6M+6FqGJ7r7kt9hsIyn831fY+DU04GrpkPgIWrypZEb7DYRlm7NrahsEX1b80eph8Q+zy53DM+Y+K0DKXFJ1II32GyjP0NjOkZ4A1sbnqVh6GR6pkcDf46+anlqY5ql6smUtKKIDmRqCOy4+w/BNdB3tPbY/GCp8pj2tKpar8kPSXgh80BqHAHh/FDOHbucO8R8QpRwoHqmOwkeSG6k7iD9ZoPxEH4rRaqIekwPojvu8JJxafZb4u/iuK80RgyzNGdSU04Tr+Cpn4YDKGVXucQLA6TusVNp7CqvbDqhaOBJce+6ww+nQ50raIO1cQAegQdziAYHVK7hamZsxlHaTJ3lV9eu9pNPMcoMRusUVj11RjxTOZ6kovKLplvs+iSQATOp7vuFL2rt6tUmk6q54kB19TwVZ6Q9sZDDiYFgde1SsTgsTTDqhdTMXJgE8BFlM01IIyTjz2WmzWVqTSGOAm50m2moUwbTxQ0qfs/JZHF7cxFJ5Y4tka9ERpK5R5S1yQAW3/NWOGp3Z0Ken6Nh/OmKOtTwgeQQ/S8T7Z94qtFPHXtStrpwnihek4z2af371GM35/sa1IFv6XifbPvLvpmJ9s+I+Sp/S8ZIGWnJ+/tI7DjiJDKfiP3kYz9/2Pc0yea2IOrz3OjyTMlbe8++VW1sZjGszllPL5XjTNxsiOq47LOSnETu095GEw3IFhVpVnCHOJHAuMIY2c/q8VAw+MxjxLW0j3ie8ZrI4fj/AGKXiP3lL05fB7sCSMA/q8V0YF/V4qMDj/ZpeI/eXQzH8KXiPmjbl8DegSRs93UnDZzuLfiovo+P40h4LhwmP9ul8PkltS+BvQJf83u4j4ppwbxwUR2H2gN9M+59oQH4zHs9akHDqbP7JT2pfA3oFg6g8bvBDdI1Vd+Fr2mKlGO8j4OCl0OVVF2st+sLeIlS9OS8FLUi/IQvXecUlhp1BLSD1tIQ6mEI0UFgCU0lJzetMLOtAhEJjmrpTSUxDHM+8oZsiOPFDe5WhHC5JCL0k6FYfkzTGQmBM6xfxV6EklvLs4TCbV/r6n1ikxJJbxEybub2hajbX9nd+h+21dSU6naFHoyPKn+1P/R/ZCh7O/rW9o8wkkmv+Sj02jo7tco1ZokW/Jb5JJLBDAVGjnKdt7v2Vas39pSSRLwCK3aQ/FV+0eTD5qXhfUZ9VvkEkkn0NGe5Mf2iv1WHZm0WoSSVT7EhJ7UklAHVxySSYCK4UkkACrUg4EOAPaAfNedbbpBtUgAAdQhJJaaYiFRqlrgWkgzqDB+C32EcTTaSZMDVJJZ63g6dHyBxug7VFSSXMzoOwmuSSSBgZTHJJKyABSSSViP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l-GR">
              <a:latin typeface="Calibri" pitchFamily="34" charset="0"/>
            </a:endParaRPr>
          </a:p>
        </p:txBody>
      </p:sp>
      <p:sp>
        <p:nvSpPr>
          <p:cNvPr id="26637" name="AutoShape 2" descr="data:image/jpg;base64,/9j/4AAQSkZJRgABAQAAAQABAAD/2wCEAAkGBhISEBIUEBIVFRIVFBIUExUYGBIQEBQXFBUVFxYUFRUXGyceGBolGRUXHy8gIycpLDgsFx4xNTArNSYsLCkBCQoKDgwOGg8PGjUiHyUsLCwsMzEsLDQyLzUsLCwvLSo0LSwsLC80KiwpLCwpLC40NC80LCksLC8sLyksLCwsLP/AABEIAMIBAwMBIgACEQEDEQH/xAAcAAEAAgMBAQEAAAAAAAAAAAAABAUDBgcCAQj/xAA8EAACAQIDBgMFBgUEAwEAAAABAgADEQQhMQUGEkFRYSJxgRMyQlKRByMzYqHRcpKxwfCCosLxFIPhU//EABoBAQADAQEBAAAAAAAAAAAAAAADBAUCAQb/xAAuEQACAgECAwYHAAMBAAAAAAAAAQIDEQQhEiIxBUFhkaGxEzJRgdHh8CNCcTP/2gAMAwEAAhEDEQA/AO4xEQBERAEREAREQBERAEREAREQBERAEREAREQBERAEREAREQBERAEREAREQBERAEREAREQBERAEREAREQBERAEREAREQBERAEREAREQBE1/b++2Gwl1di9T/8ANLMw/iOi+ufac2279pGKr3CN7Gn0TJrd31+lpZq0tlm6WEQWXwh1OqbW3owuG/GrKrfILvU/lW5HrNE239rjG4wlMKPnqeJvRBkPUmc4fEFibXJOp/cz57En3j6DITTr0Fcd5blGerlL5djpWw/tZYsq4pF4LWZ0BDA/Nw3zHUD06TpOFxSVEV6bBkYXVgbgjsZ+cVy0E2Pdbe+rg28PjpE+OmTl/Evyt358+1fU6LHNV5fj8HdOqa2mdwiRdl7STEUUq078Di4vkehB7ggiSplmknkREQBERAEREAREQBERAEREAREQBERAEREAREQBE+E21ms7Z+0PB4e4D+1cfDTswHm/u/qZ3CEpvEVk5lJRWWzZ55qVQouxAHU5Cc32n9sKnw4WkeLhBLVPdF9QAvvWPf0mnYve3F1Ki1GruWU3UXtT7g0xZSPSWoaK2Sy9ivPVVx8TtNbbSj3AW7+6v7mc33429jwxVnK0W932d0VuzH3r9ibS33e3lTFL8tUDxpf/AHIea/qOfU2eJw6VFKVFDKwzB0/7nFb+DPmidT/yx5WcdLHP9ZhNLrc+ek2PeXddsN41u1EnI6spOitb+s168367IzWYmPOEoPDBaw/tI9XaCrYlgbkAAe8euRzy/wA7yQDJR3VqVyAaSnxMt24W4XW91IFzx2BIQAsQDYGVdWrUlKuWMd225e0M6MuF8c5799vsv7/pGBuARmDYj1kjDYKo9zTRmCgkkAnQXPnlnboCZsOyt1KOFVWquKh4DUVLpUo1FCNxBFLZ28WWWQutyDw4MXvVwgphV4KeXvWJutwrr8raG4IzANgbluo3SmuVfgglXGL3exi3e3sr4U/ct4SQWpnxI3cdD3E7Bu3vLSxlLjp5MLB0Oqk9+YNjYzgleuWYsxuxJJOQuTqbCSdk7wVcNVFWi/Cw1+VhzDDmJHqNIreZbM7pvdbw90fomJqW52/1LFgU6hVa9gbD3Hv8vRvy/S822YKaZqppiIienoiIgCIiAIiIAiIgCIiAIiIAiVe2N5sNhh99VAbkg8VQ/wCkZ+pymg7c+1mo11wlPg6M1nqHyUZD9ZPVp7LflRDZfCv5mdLxmOp0lLVXVFHNiFH6zSdufavRp3GGQ1G+ZrpT9B7zfpOZ4/aNas3FXqMzdzxt5Dko7fpI6jp9dW+vL0tNOrs+K3m8lCetk/lWC32zvbi8V+LUIQ/APBT/AJBr5m/nKYr1z89Pp+957tBmhGKisRWClKTk8s8G8+SbS2e5zPhFrm972Av7uunl2kjBbILriFYWemhdTyuhsy30IIv6qO8j+NDdZ6dSV0WJKTjhPp9ito4h0YPTJDqbqRkQfOdD3X3sGItTrWSv292p3Xo35fp0HOAekyK+nIjQ6eonN+njct+orvlU/A7K6BgVYBlIsQbEEHkQdROdb4btJhyHpsOB2sEJ+8U2Jy5suWvLIG97zw2/mJWlwErxae0tdyP6E95reK2jUrNdmZj8zEn+sq6bS21yy3he5Zu1Fc44W7M+Exz0nDI3C40I5jmCNCCMiDcESzr7wZEUqVOkWWzlQLG+oC2sVvZgHDFSPCwyAoEp2N2NzPdStYXJsJflCL3ZTi30RIxGJLMWdizEkkklmJJuSSc9ZgqV7C5NhI61Wf8ADXwk24zkv7mWWxt1K2IIYLxgN+I90pAA8lIzOR66ctRm6rtSjTx659i1Vppze/7Kv/yGb8MZH4zcL1y5nQ6S32Buria78Y8NPxBWYWSxuLgW8RsdQPplNx2furh6DD2l69fMqOG5/wBNMaDu2XlnbasJst6mdZvZr8iG9Q/x1OXkv80+Wv7V1OtfDQtvq9l5d5qQ01dO8+vqa3szYpoN7ClTWuXz4gTTq0mtmXUXUoTmL2I66GdI2PRqrRRa7cVQDM+uQJ5m1s55wGHp014aSBV1sBqepOpPc5yapk+mode8pZfeecMeLiieoiJbOxERAEREAREQBERAESo2zvZhcKD7asoYfCPE+fUDQdzaRK22KlT3SFU6cPiJB/N+064WeZRcbQ2pRoLxVqiov5iBfsBqT2E1DEfaxhxVVUpu1O9mqZKR3VNT62My47ZqVkZKouG5/EDyYHrOZ7d2HUw1ThbNTco/Jh/YjmJd0tNVm0+pU1FtkN49Dzt/2ZxNU0qpqUi5ZWsUJ4syDcXuCSL2zteQQMrDIdufn19Z5Uz1NuK4UkZEnxPIE+qpJsBc9BmZMp7Ma/iHh8WYK2JW44eLMe9YE6C8zFqaVD4SuWVw5JVhoc9SDY3A+IXGsrS1Mc4hzPGdv78l2vRSa4rXwLON8+3n1xlrGTDS2UxuWytfLItcfD0vfK2t8rSdSSlTuQRkRwvrxAEhh5i3wk+8MjK+ptF2ThJOZuxubsbWz8xYHrwj1jKBfPTnaxP9RI3Rbb/6Sxv0X93k0dTRTtVDLx1fXO3TH03WVjOfAu6u8dQ8KYYcBJ+BQWdj5gsTfvf6mT8Ztiph6HBUql8S2ZzDCiD+l7fqb6AXok2qaYIoL7MkWL34657cdgEHZQO5Mr2brO1po7LGEvNlWWpk23nd+SJ1bbDP+KlOp3KBH/np8J+sr6tr5Cw5C9yPWwnk1RymKrUsLsQq/QfWWkox8CBty6h0F88zPjuALsQo+kjNjLqTS6lQTqTa9wnvEaZmw85abH3bqVmUojVG0Zmt7JNcjyvfOwt5GZup7UppTw8+3mWatM5NZK4V2a3s1spNvaNkgJFx30ljsjdmpXYFVNSzG9RjwUQM9ARnftpNywW6VCiEbFOHYE8Ki4p3JvZEGba3sBbtpxXtNar2FNfYpyyBqei+6nrc9p8lqO2L9W+GlZX16L9mrHT10rM9vco8FuphqFmxB9rUuSq28N/y0lzb1y8vhvUSrU0+6ToLGqfX3U9LnysLWGz9hBcwMzqxuznzY5mXmG2YBIq9A5vjufE/TyPXdJrFa4V6lRs7ZIQeFbX1OZJ7sTmT5y5w+Bk1KAEyATWjWorBwq+9mNKVpltESQlEREAREQBESDtTbdDDLxV6ioDpfNm/hUZn0nqTbwjxtLdk6Y61dUBZ2CqNSSFA9TOc7a+1rVcJT/8AZU/sgP8AU+k0Pa23a2Ibir1Wc8rnwj+FRkPQS9VoLJ7y2KdmshH5dzqu2vtOwtG4pXrv+Xw0/wCc6+gM0bbv2kYnEXCMaNPTgQ+I+dTIn0sJqXtCdPryhU585p16OqvfGX4lCzV2T2zgys5OZmybp71+wIpVjegfdbU0r/8ADty8prM+eUmsqjZHhkRV2ShLKO1g3FxncZEWtnoe4kfH7OSvTNOqLg/UHkynkZom6e9T4cilifwT7pzJpX7807cuXSdEUggEG4OYIzBB5gzBtqlTLD+xs12RtjlHJdvbDq4aqVb3Dmj2ycZfQi9iPLkReuSp9Z2Laez6dakyVR4db5AqfmBOh/8AoNwSJyHHUFWo6qwZVZlVxkGAPvDt/mes1dLqHauGXVGfqKFW8roZqmLLKFOgz53JsFuc7aAD0mOYKdS8yhpbjFRWEVZylJ5k8/rb2PU8meTU6TFWqBRxOwVepyHp1PYXhtLdhRbMhq9Jgr1gou7BR3Nv+/ISDV2uWyopl8zaei/v9Jm2Vu5WxFVWsajqQc7NTA1AYNkFyORsLAzM1HadVSeN/Ys16dyeH+zyMazBTSSyMWUVanhpXUXIHU269RlJOzd2auIfRqhBtfRV8+S+X6TeMBuZTQLUxjAlRYKCUoqM/Db1OQAzJ1NuK+oMxAXD0wiDIMy2FvyUxbtmbaaEWA+T1HbFuplw0ri9Io0lo64LNjwvVlBs/cehSUNimDWIIUXWnfplm5z0Fte4J2OiKjALRQUqegJA4rflp6Dzb+XQCdgNheLia7P87eJvTko7ACX+G2YBrIIaCVr49RLif07vIlVuFw0xwikwGwgDxWJY6ux4nPqdB2FhLvDbMAk+nQAmS01oVRgsI5UN8sx06AEyWn2JMSCIiAIiIAiIgCR9oY5aNJ6tT3EUs1szYdB1kiatvVvngaNN6dZxULKVamlmNjlmdFnnFFfMcylwo1Lbn2r1nuuFQUl+drPU9B7q/rNIxe0nqPx1XZ2OpYlifrMFbhLEre18gdbcpipgevPrPpqK6lFSrWx89O6dm8mZHYnTL+v0nngHmZ6tFpYIxE8tUAGZtIlfaXiCqpvxIpuCLcVyCBqch2kc7Iw6skhXKfRE0T6RaRKFKqHYsw4TYC5JsB+UAC5k16uX95XdtrmlGO3fnPnnp/eV6FFHwpStnh45cYefDGc/fp6ZlIwqCx94fr3Hf/PKx2VvZXwq+zsrJqoa/h190jlfkf0zlAGzjEsXtxE5fSWJ1xmsSWUZ8Jyg8xJ21t6a2I/EcleSDwp/Lz9bys4WbXIfrPqWHuj1nmvXVReowHQdfIamepQrjtsjrMpvfdmRABpn/nWKtZVF3YAf5p1kenWeopKeBQwW5F6hJB0TkMtW/rlPWz933quBZnqG3Vj69B+ky9R2pXWnw7+PcSfDccLG76JdTA+0nbKklh8zf2X9/pJOF2Wa/AgHHVa+Z8TswN/DkOFQoOXnnoBumy9w1VeLEuFAzIVgABb4qhFu+Xnci9vdPdg1Rk4ujD2VYKyF1GYYgWs66cQ6amfNT7Uerk4xlnHkX40WVJSsWE/Mx7J3CSmofEuLDUA8KDTNmJtnlplpmQbjY8M3hC4amFTk5BRPNEyZutzbkbkgkzsHsEsQ1Umow0LWsD1VRkDqb65nObDhdlAayhDQWXPi1Es+HcXldhcNKx4mv4PYN2DOS78ma2X8KjJR5CX+E2UBqJZUsOBMoE166YwWEjhV5eZbsxU8OBMoE+xJyUREQBERAEREAREQBERAPLrcEHQ5GcS3/wB162DqO9In2VUEX6j5T+YAeoF+s7fIu0tm069JqdUXVh6g8iDyIkVlamjiUc7rZn5ewuNIIDE5HIjO45ra45aSwRww4k8iOY7GXW9W5BwuIZXF0PiRvgYdbDn1HXzF6BPu3vnwn3rAXI6568+Y1lvRaz4MuF9H18DEtilLhxglK15HxmJKlAB7xsSAWYW5gTKGBsyG4P69j0ImQZifSPnjysgi1F5ayV//AIDM3EzMLMGUGzMAB9ASc7DKTKdELp5k6knqTMk+EzyFUYbo6lbKWzE+GePaX0HroJhxGIRM6jZ8hqfRRO5NRWW8HCTk8Ize06Z9+Ux16yoL1G8h18hqZjorWrNwoPZi18xepbsNF5a9RJ+z9irxKFV6tctqv3guDYktzBANrW19ZkantWutPg38e4u16OT3n+yCi16txSAQDmw8WmXh0Ud2k/ZWx1LIUR6lY34rgta2t25aDMWFvWbhs/cwt4sSyhbD7tMrDNvE4+uRPUHK0vMNWp014MJTBAObDw07jmX1c91vnncXInyWq7YnfLhr536L+/ma1eljXHMuVepRbO3HuS+KZV08CWULawzc6cr+mdjeXmGdFXgwlIcPzZrR87+8/wDlzcAyTR2U1Qg1Tx9Ftw0l8k9ed5f4PZHWVoaKzUNS1Es+C6D4sYZVEeveUmG2IXIaqTUbUXFkU/lQZepucznNiwmyQNZPoYQLJAE2qqIVrEVg54HJ5m8sxUsMBMoE+xJyRLAiIg9EREAREQBERAEREAREQBERAEREAj4zZ9KqAKtNXANwGAYA9bGcP312CmGxNWnTDezLBqYbPguLkK2pW5yv0853iUW9m66YylY2FRfcb/ie0jmnjYq6ql21tR6n50Dmk97XQ+8P+Q7iWXQrmGAI6EHQiXe9W5VTC1FSoLq63p1FuaZYC7U2y8J78/rbVKWJqUwQF9ohJsCTdSMrqR5WtmMpoaLWfB5LOnsZLqmuWXUnFjyHqZhxNZKdjUOfIfEfJf76TImGxD8IUKgK34xxOT14WICrY2BOoPMzLgdjqCoVHqV2JzX7wkg2LFviFgdMs8+ssajtaEF/j38e4nr0b/32IVBK9YkIvs1Aubi9S3loo016iTsBsNcgiPUrE2unjNxlxFz8JtlYAZ59Tt+A3NdzfEsqpypIOR8WbeQBsCbgGxyl5hnpUh7PC0wx0PD7l+fHV+I5Z2uTkcjPkdV2zK6XDXzv0Rr16RQjmXKvUpMDua7kNiGCoBlSQDIHPM+g0JyBAIIl1hXpUl4MLSDciRlTv+ap8ZyGlzociJnXZr1T96eIfIMqfLUatoDnzztL3A7F0ylSGiu1DzqJfZdDr48Y7Ur7so6ey3qm9Y8f5bcNIf6fizzu1885e4PY2lxLjD4ALyktUtNqnSwrWEsEXA5PM3ki4fABeUlKtp6iWkkiRJIRET09EREAREQBERAEREAREQBERAEREAREQBERAEREA1rfndo4zDkITxrchb2DXtceeWR9Oc45sndLFtUenTTitfLPiHWwuLd7kT9ETXtu7BcsK2FPBV+Kx4eK/P8Af/L1boyXNH7la6vfjS/6cmo7KtihQxv3SsX4FUCkpZ2BKEnxKCbWuWANtJuOF9jRBp4anxG/i4chfrUqHnrzJBGWRljid0g7B8Uxq1P9o7eXbKWWE2NoAAANAMgPITMu0MtTJObePoSV3ygsKO5Rrs56v4rXHyLdafXPm2eeeWZyl1gtjZDKwGlsgJdYfZwElrTAmhTpIVLEVg8cZTeZvJDw2zgsmqgE9RLiSRKkkIiJ6eiIiAIiIAiIgCIiAIiIAiIgCIiAIiIAiIgCIiAIiIAiIgCfDPsQDEaAntUAnqIPMCIiD0REQBERAEREAREQBERAEREAREQBERAEREAREQBERAEREAREQBERAEREAREQBERAEREAREQBERAEREAREQBERAEREAREQBERAEREAREQBERAEREAREQBERAEREAREQBERAEREAREQBERAEREAREQBERAEREAREQBERAEREAREQD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l-GR">
              <a:latin typeface="Calibri" pitchFamily="34" charset="0"/>
            </a:endParaRPr>
          </a:p>
        </p:txBody>
      </p:sp>
      <p:sp>
        <p:nvSpPr>
          <p:cNvPr id="26638" name="AutoShape 10" descr="data:image/jpg;base64,/9j/4AAQSkZJRgABAQAAAQABAAD/2wCEAAkGBhMGEBUTBxMUFBUWGBoZEhMXFhgbGxocGxgVFhoXFhoXGyceFxsmGRoXHzEhIygpLC0vGB8xNjEqNSYrLSkBCQoKDgwOGg8PFykgHhwsLCwqLCwsLCwsNCwsLCwsKSwsLCwsLCwsLCwsKSwsLCksLCksLCwsLCwsKSwsLCwsKf/AABEIALUA4gMBIgACEQEDEQH/xAAcAAEAAgIDAQAAAAAAAAAAAAAABgcBBQIDBAj/xAA6EAABBAAFAgMHAQYFBQAAAAABAAIDEQQFEiExBkETIlEHFCMyQmFxgVJyscHh8BUzkaHRJDRDYpL/xAAYAQEBAQEBAAAAAAAAAAAAAAAAAQIDBP/EAB8RAQEBAQACAgMBAAAAAAAAAAABAhEhMRJRQWFxIv/aAAwDAQACEQMRAD8AvFERAREQEREBFq806khykH3h24F0P4KM9O+0tuZyvbi26Y9YY2YA6GvIsRvdxuOD/RZ+U7xO/hOkRFpRERAREQEREBERAREQEREBERAREQEREBERAREQEREBafqXNzlURMQJJ7+n3Xb1BmhyqLVGLJ2H991A8e3EdcTRDDukjDSRK5poAV2BBBf6A7ck8LOrz0lrx4czZnMHQgAAHXKQXFhJGkxx8SyncAHYcnbmQR9AMxWF0ZgTCxgPgwNd5WWN3zEf50rj5iTsOB6mSYLLIsgjFWdINd3H8ftOPryVjEF2LIEoBIJcxm9cCi/7i/l/omc8WeEQ6U6tkyCb3LqInSDphmPG9FoLj8zSCKcrHVZ+06SDHvggwzDLi7LWxs7gt3jkIqm3pcT9IFmrFuluu2ZBOMBmswka3S1s4stjkrzQOe75w07B/wCh3CvoWYiwDfCyqCIiAiIgIiICIiAiIgIiICIiAiIgIiICIiAtJ1B1C3KRpjI1nj0H5W7UL6w6adMTLh7PqPRBG+sM0lc6L3zEtjilY9l6A7Q4tsPO5LRdAvrb0K1GG6vkwk0Ry9nhMhHlhc6y9xaA907ju4mzud2ggkXsvXgMLA6a80js6Sxr7ILb4J+43AdvVlafqTI3dPkCUlzHf5clDf7bbA7ny15ib1bGuWbM65STi5smzWHqSJs2G3qwW92u7tI/ge+xCivUnWTcM/3Xpv4kznFjntILg7u2IO2c8cud8rALNkUq7ymTFRucyJ8zC7S3wo7ZJIHgujZpJui2zqNULJI4PpxuNGRNfBlj2mct04nFNvRE0bHD4Tv3Ac8bk/f5ev8AF46s3zRvT/iQZa8SYp9txmLaT5G2ScNATvzep92Tff5Y5DG/eGEamuBOgmgyv/ITwBVEr1+GzAUWs3r4bTz387/v9l1YcPnD6cQwkGZx42sgb8nk1xtZ4WueG1gezT2j+7EYTOHl8YOmHEEEV+y2S+AexP2HordXz9gooshw7cTnDCY3A+54O6M92PFmvcQ96PN2fpCkvs+9pDsAWYXqFzfDdth8QCaHpE8u324BO/qssWLcRYBvhZRBERAREQEREBERAREQEREBERAREQEREBYIvlZRBCuq+k+ZcEP3mqPZbmDSDBmg1RkU3V9B4v8AH8L9CVapF8qEdW9K6blwQ27hZ1manKvVf5vlc/TJ8sx0AOZDMD5msfu5pIGx52bu/wAtEACtFCDgtImBAIDo2uBAAduH0RdUdQP6qd4TGNnjdh8zAdG7YE/T+vbeiD2IB3paHPemTh5WR4uXTh6IZO5ocGkjZr+4aHNjtx1U2gOCBjG7m/HS+vKMQQnMZD5qaN5JPQejb5cQNh+poAlSPCww5ZBHPmcYex3/AGWEI3nNgiV/drA7c6h5yOKoLGCfh8JFrx7SGxadGDNh073gPZK6wPgnTr10C6qIAAB8WLxr8fI6fHPBefnmG4Y2hpjhH07fqL9Tt29r7aLM5Zs9kkxGaP3vzu4s3tFG3gV6duSugSsjirZ7pL8OIW5sV+XUfWQ1Qb2uyueZYw4qgLDW7Rs55Pf1cT/FbPIOmXzOJeWx6Wl02Id8mHj2sns+Q3s373xza1asL2bdbS4BngZ6dUbC1vi7kwl/yRzOqqPY3t32oq1QdXC+Ys56rjxWnDZUx4wcVnRZ8SUn5p5yPmeTvR4U89nHtK9x04bN3F0NhsGIPDTV+FI4gWQK/H4Wecc7LPK4kWGu1btWUQREQEREBERAREQEREBERAREQEREBERAWHN1bOWUQQXqrpPw7lwQ27j0Wiy/MA5pgzGtDtrP0/nvX3G43rlWs5uoU7dQjqrpPRcuCG31D0WdZmpyrLxX/VGRvwFCvFZdxzH522S57XFvzagAdJBvSAygonjJCzyvadr0/wDqbFihyd6rsbHYqzMBjg5pgzHeM2N+39Pv2IH4WhzjpoZXKZCJHNLXDDPaa8N4IcxoaToN/KdW1PLudhzxu4vx0vrzGh6f6ediJCZC1mga5pH/AOXBHfmc8i/iEVTfv6bpn+LdnUQgynVFhWkeG1wOvESW1rp5q4239Gitr47c1zkTRsggjLYG6Xua0kmd55ne87yCxTL2AAO60mZZj4FthNucAHyAVt+xH6NHqOfyvRJ3y1PPlr8e2LLKjwxL6PxpG0CdxqYw1xQP92tnl2Hdmz43vjdpstwmFYb1X2AdyNrLjWrckgBdGTZJ74WPxDSWkgRRgbyH0H2242uq2FlS6aYZEHMieH4mRrvFlFVGzjwIboA2AHOHzEAcaQs71Mpq8TDo7rZvT72YPNJWvbQaHhxIif3j1O3fH6PPBscUrPB1cL5hdEI3aZCb+pp23Gqw8UdJsD/fjtZHs968dhAYcx1vgYWtExs+FrNMEjqHkJ2B7fghcc788rlKtdFgHVwsrs0IiICIiAiIgIiICIiAiIgIiICIiAiIgLBGrlZRBCOq+k9Ny4EfvD0/oo9l+PAHg5kLjOxvt/Or7jcchWuRq5UK6r6T5lwQ/LVnWZqcqy8V11N0w/LjqiJdE4nSdrGrs510XfKNR5a2hwozgsl/xB51kyMjJDIxqGvc00A8DVsTtuaNKycvzEQ3FmA1MO1Hevsb7cf6LTZ3lsnT4a6E6oW6nQuA8zNQ88erUNnE3R2JJc4cNHLO9Y/zV9eY8U0wyMOZhnNOJlYWvc0U2Nnm+EzTY1g0HOAF/YDeP5XMXuEj9D3BxLmubdjQ5lu2481gjfyk9gVyzzL5cI4DFDUORJYOrUQBZAo+ZpFgkXY23C55LkJzJ5bLqjDaMk17NZsCdtifQcm+wBKxrVuvDjb5d+Eyk59I4+JpDBqxGIdTmtFkW6wdbyb4O+/IGpb84qOOJksjSzBsJODwxsPxT63mnOxMN/8A1xwsvjgwWHacbF/0w/7bDEjXi37AyyaQCxlgXtvsAFHcbJNnEj5cwdRBomqDa2bGxvauA1d8ZdM5TnoXr85KWwZuR7u4/Cl3qK/odf0dge34VtNcHi27g8FfNIeGs33Lz8OIbgdtTh68039TtSn/ALPOsnZPeHzR2uFgZ5x5vA1nS0PcNjETQDtqPaqK16Wzi2EWAdXCyqgiIgIiICIiAiIgIiICIiAiIgIiICIiAsEXysoghnVfSmsGXBD95qjOBx/hAw48aozYIPa7/Wt+eRyN1bBF8qH9UdJeN8TAjfu1Z1manKsvFddS9PHLG2LmhLQ1oNE0NmMsnZ3ytDuANVWSSvU6KPL2aM2DBHGGOGGjcHDEve0lkrn94RpF/uFu7a1b/F4V+V4cx4nS7WKAdvpur5UN6gyN0U2uNhpoDNY21EAnSLoVWkNcdgPyFxn+LzRz8x1YvFvzCV02MeC7a5APLG3tHG36duB255K1OJxPi0IwQ0HysG5s/wAXEpLMWUx4LrFtIsAceauadRrbfn0WzyTJJMY/TDp8Si573H4cEYrU6Q/S7TuPXttZXp7I31jK8hlxTwzC0HlpdJO7/Lw7APM4kGi6r278cA35856kj0jC5GHHCtcXSusiTEuo6pZCBddw3ih2FL2dQY8ZhCcPkepmGsW8t+Ji5Nqc4D6N7A4qj6KN4qJmApkRtwJ8V7T67FjNvzZP/KSfZJ32sT2de0f/AAkjC5s8vw+zYcQdxGSNQie793t9P44uNrtQtq+YMNCM1c1zGFsLXaYIGm3PcfpHd73V5nV68AWLQ6X61b0rIzB5zIC2gHOBLm4aQk1A6Q7ObVfunbiqnpixaCLDXB4thsHghZRBERAREQEREBERAREQEREBERAREQEREBERBEesun3Yv4uHs1yP5qJ4DH+CDFjxqjd5SHdvsftf+mx7K2iL5UN6q6TDgZcEP3m/8LOszU5Vl4r7NunRlD3P0vkjIJgkjrXG86dNtPlkJoN1PNBu3mIIWpx+fGSCODwjHG4a8QW2DiX2W69bgCYmltNbxbfQAKYYDH+ADDjhcbtiD2/P2/vZabqTpz/D2nRb4CdTHEtBY8kXbz9Lm2KPlFudpvnljXwvNL49ovjMcMO2ozqeRTnV8o4DI62I9XAbn/by5dlHvul04PhkhrGD5pXdmMFglvbbk7DuR34TKjinkYp9xsPlYLDnFxoNa0+bzP8AsDuOLsSaXEHp8kQlrcUWlpdtowcdX4beWuxNGiW/KNhuvRb9L36efM8aOkLbA5rsYW6XPAGnCMP/AIouxmIrU/6dvsFGcK2UO8OFuovvXG/YBuxD3u+n7n0H3WwkiZgQHaLdXk17lxJvxZd9+9N59VrmiTFvc3Dkl0nz77EXfm3470rJ4WRYHs69on+Dye55i90sA2in0nyD1Pfw77nhXK1weLYbB4IVA5NlkOWQ+8Y4nwL8oBp+Mkab0s7tgafmddO/HMk6J9opy5wjzTQMPI4+E5l1CSb8KjuGC6Hp22Cwxf0ttFxY8SAFhBB3BHB/C5KoIiICIiAiIgIiICIiAiIgIiICIiAiIgIRfKIghvVXSXiXLgR+Wj+SjOXZj7tcWPGqM7EHt/r2v/nsrY5UP6r6U8a5cEN/qaP5LOszU5Vl4gWdZTJkJ1YEs8EvZJDNsJIpK0bPO1OGlup+oCya1kqMNccHQksggPGoOAIcTplId5iDRO/NWp5l+Y+6XFjRcZsEEcc/rW/H3NUtB1V0z7iwGIukw1PLG3ehz6But3AsbTb8oo7UN+edXF+Ol/cRjwnY6XTD53OOxHB++9UFJMtyyDLoHS5iC6Amq+rFvFh0TAd2xtcN5BsaoLhlmWQYFhGa01uhrnMaQ52KD7DI4SNvC7OeDsW0uGMxz8yl8TE6dQADAB8OCMbBrG+tcXzV/Zd/a+2tzPFzZ7K6THeXQNOmqbEwDyxsb2Gw25PK6MK5kLS+VwIefJBZdqIFa5AN+eG8uPG3PXmWM8byxXoBvfkk8uPf02XqyzK3l7GxRl8sjiGtDQdIA85qxqcGajyP2QeSrbyLfETj2c9WTZR/0+ZU+IAdyXRFztLWej7PZu96qsAlWzHIJgHRkEEWCNwQdwQe4Xzvi3jKfiRFxZ9LiLJ1baHAVbnUWlvlsBwHk3NvezuHEjDa8zHhtedUUJ3cxvq93dzvmOwFk0AKCx6c6liIioIiICIiAiIgIiICIiAiIgIiICIiAiIgJzyiIIh1X0qJgZcGN+7R/FRbLczOXkx4sWw2HAji/seR9vt9lbHKiXVPSYxQMmDFHkhZ1manKsvFedQdNtysasPvA4/DLbL43kO0HUb+Hbj5ba2y0uN7KOmQSxvOL8oA1AHylxJoeWrPykCxV1xdqcYDHnA6osY3VG7Z7SLq9jt/fJqjutdnORx4AmTS50NFzJIyAY31TXO1HS47aGl21Eijp3553cXml/iItIwJDpdnXsNzo376b3rfbjgb3XswOAbiccyPDSl1EfEBAAe0k1C9tamXRDqadyK2XTleFOcyW5hDLacQ4fK0FwDW32bew/krkyf2eYXDGKV0YD2jdt20naibU+V3fDlbdMZR7PYopGT5iXSObbgxxJaHu3MhB5eaG532HpSmCIu0kjYiIqCIiAiIgIiICIiAiIgIiICIiAiIgIiICIiAiIginVXSwxYMmEFO7gKCHKzmbmQ4gOcGv1Btmr4Njg2Nlcy8kWVxwvL42gOPdSzs4Il077PoopveJ4ywUA2I8Egk6ngbelD7KcAVwiKZzMwERFoEREBERAREQEREBERAREQEREBERAREQEREBERAREQEREBERAREQEREBERAREQf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l-GR">
              <a:latin typeface="Calibri" pitchFamily="34" charset="0"/>
            </a:endParaRPr>
          </a:p>
        </p:txBody>
      </p:sp>
      <p:sp>
        <p:nvSpPr>
          <p:cNvPr id="26639" name="AutoShape 4" descr="data:image/jpg;base64,/9j/4AAQSkZJRgABAQAAAQABAAD/2wCEAAkGBhQSEBUUEhQWFBQUGBcVFRUXFBgWFxUVFBgYFRYVFxUXGyYfFxkkGhgXHy8gIygpLCwsFh4xNTAqNSYsLCkBCQoKDgwOGg8PGiwkHyQsLCwpLCwtLCwsLCwsLCwsLCwsLCktLCovLCosKSwsLCwsLCwsLCwpLCwsLCksLCwsLP/AABEIAMIBAwMBIgACEQEDEQH/xAAcAAABBQEBAQAAAAAAAAAAAAAGAAEDBAUCBwj/xABFEAACAAQDBAYGBwYFBAMAAAABAgADESEEEjEFIkFRBhNhcYGxIzJSkaHRFDNCU3KSwQcVFiSi4WKC0vDxNENUY0Rzsv/EABoBAAMBAQEBAAAAAAAAAAAAAAABAgMEBQb/xAAxEQACAgEDAgQFAwMFAAAAAAAAAQIRAxIhMQRBEyJR8BRhcZGhBUJSIzLxM2KBweH/2gAMAwEAAhEDEQA/APK592btJ84pYlcrUEamDkZ5wU1oWOmtgT+kTY3ZCZzdvePlDfLJiddD9npiJrLMBICk2JF6jlBvJ6ESeHWfnMYv7P8AZoGKalSol1JNOLaWHZHpchXzXIy8ABpGbuywcHQOUOMwf56/pEi9CJf3kz8w+Ub7YbIuVQTmIqeVDUknUsYnEG4gd/glPvZnvHyjodChwnTPcIIwY7BhWwoGx0L/APe/5RHQ6HNwxDflHzglEdrD1MKBgdEJvDEH8n947HROcNMQfy/3gnESLD1MKBcdFsRwxH9J+cOOjOJ/8hfcYKgI6Ah6mFIFf4dxf/kL7mhfuDGffp/V8oK6Q4EPWxaUC37kxv36f1f6YX7nx330v+r/AEwVRyYNcg0oFjsrG/ey/wCr/THLbMxv3ko+/wD0wUsY4Jg1sNKBRtmY32pXvP8ApiNtm4znL9/9oLCY4MRqZVIEv3fjeSfmhvoeN9lPziC0CHpBqYUgR+j432FP+YfOGyY0f9ofmX5wX5YekNSYmkBxm437k+8fOOPpWN+4b3j5waERzSL1snSgIm47Gj/47fD5xXlNjpzhTKEtTqzHQcbDWDxxECrvRSyMTgiLZGyVk31c0zOdT3ch2CNVxHCRI0TJ3uxxVGhghuDx8zCh8F6g8fMw0QUfNn0c58wzAg6i2sdo1RU1N2ub8YrKSXG9W/AmJMLNrnXirH3N/cGGuQqgt6Cy87zluKoL9hNP0+Jg+eSTLKrckU5am/wgH6BSc3XDgQAfjB7hZAUUFL3sKRD5Amw0vKAPhyitIbdXuHlE+In5UJ48O0myj30iCUtAByAHutAMlUx2pjiOhCAlBjtTEQMdK16eMAFgRIsQgx2DABMDDgxCGjqsOwJc0ODEOaHzQ7AkzRyWiPNDEwgHLRwTCMNCARMc1h4UAxqx0I5Ah1MAHUIQ1YQMFiHhjD1hjFAcPEA9aJ2iux3hDQi2piUxApiYw2JGjgvUHj5mFD4I7g8fMw0IZ89YjAKr1LceVjbsgYmzik0kcz4jtjTOMJZak0rpGPiWqxhQTXJplab2PTv2fzWUOWUVOUEBrg8tNfGDqViGOiDvL0HwBjzHoPiJjyphBurAi3rED7XPWCbCbUxBJCEGnNQPgSITdMzCCdOoS0xgMnDRV7anU0Op56XiL98yvvE/MPnA7tTaR6mYky0wm/bUremlha3ARafZyboVF6nICZlRWtK1gbSVsxlKWpqNcdzbG2JX3ifmEdja0v21/MI8yM3e94B5kU4a8RDtNAtGuiL7nnS6/JF04np42nL9tfzCOpG0UzHeXQfaEeXNN4/815CJ5Essmew3suUk1rUD9YHCK7lQ67LPiH5PVRj09pfeI6GMX2h7xHlkyTlfKzqBwYk3vQ/OE4AFRMRuwNfWnH3wtEfU1+Ky1ej8nqwxS8x746GJHMR5JMmlVzHQ2swN+2htHWEmtMYKgZmOgFYfhr19/cz+Pn/D39j1rrxzh+vEedztg4hJbOTZRmYdZcDujD/eZr67fmMLQuzLfWzj/djZ6/1sLrI8mk4yY1crTDlBZqFrKLVNNBcX7Y3dnynSbg3eYZiYgg5SSQMrhWRgdeHvh+H8y4dY5fsDwGvheOgRSsBeExDL+8DnYiUrqKk7pMwAUvEc/GzBs7DnO3WT5zEUNyBuKK8iT8YXhNvk2+I2ug3ziEZggJ23OndcZMp3rhpQ60hqVKjM7MSaamngIH/3/N++f8x+cHhfMyl1ul1pZ6sJgiHrxUx5gOkU375/zGJ5e0ZzDN1zeLGpp2QvD72Suut0os9K68Q/XiPN0x2IIqJjEc83hxMQzttz0YBpkwE6anyg8NeqG+srmDPTjPEN10eWfxTM++b4xKu38RmVc7kvdKXzA8orwq7i+OX8WelmdFadPoR3x55/Ek6tpjX0gpwWOLyZbMaki/fEuNK7NsXULJLTTX1CSU9RFusZOFn2jVU2HdA+DoRp4Ibg8fMwobBfVjx8zCiRnzRjcCJZWhJudRGJN1MbWKm1YVjEmawQuty51ewf/s5HoZna36QVolNOMC/7Oh/Lv+M+QgspEPkksYDCI7HOqtQWqAaVI+UaI2dLpTItOVBT3RnYA0zkc1/T5xoI8Yt0x0BPTeSkqauRQpYAWFOJF4HJQZmyr6x1bQDx4CCLp8azpXcPMwPYRG3spopajC9+I0F+MdeN1FM8nNjTzMtoqqRTMzgak2zdg4DtiKdLF3ZvW9UUuT3eyNKwpGIQA1DMa2XQWGpP6dkVZ8wu2ZjfTuA0FOA7IpXdik4JaTPxj1eK4EaT4VWNSSDbQA+ZiSRshGYDrCtftMAAO+htA7OnFnxqKTM/D2YQY9H8t3VzLmSgXr6wcCtVCd1tbwPts1VazliDrSxHvjRlCcsqtGEkkjOENK2zANSlbc4aToyy5Iykq3DHF7RZ5MwBpZqCtQGAIoDUAsefboYw5XQuYZnV5hnZGeWpsXy3AHLMm8DccI0MBgFkgzajGYRhSYUr1uH5ErWsptb1oQDFvGTj1aS5TdeJEyU8nEoavJlzDXI6jUj9fCBLTwbaddaiPBy5MlsNOBCycQj4bEC+6wGV2pc0Io3fWK2Bx6CXg1JJMnETGqBZpNjUX7NDzi1gti0eQ805z9IeXOPBlxAOV6Utc074uYbZuRVUDeQFBbQXBArz/WE57be+TSOMyJ+0pbSMWEJD4vEqEqNZYapNeH9o25qy/pRmVBw+zpSqlDuvPIBC2sbnhyENP6OqrqaWkyllKOJmNvTG8AQK8yYwsRhDhyrIarLYOsu7GZOrVbfaveDxO3v3QPH3L2Jw8xZYkDexe0GzzeaS6llUnhXU93ZAxt7Cy5c0pJZnCAK7GhBmCzlaD1a6QVYDHPO6xJdsXOBOKnuVCSJfsJe1reERvghMlHD4YiXhVIOIxUz1ZsxOIOpFdFHONOV79/Q58kABx8wCWCrMHzaCwy0511ikcS3tv+Yxp4jDBtyoAzevQ6aC3KKb7IIJHWKe3eoe3SMnsXhlCMd2VvpbjR2/MY112i1QTvW49tP1iiNlGnrofzX+EX8PKIGcMoK/ZIrXnY24wInNKLrSy0hV1IIsxJtajcCPh39kSY/DoskE1oABWot3WrEU7KwzppoRUVU8u7kYp7WxdJWVzm9lVK2qCQW42MFsWnXsbWwOj0zFyTNk5cqkpRjlNVUMbU5EfGLGwdvy3lrLBOdRUgjhXnx1Eb37Ir4GZ/8Aa3/4lx5xsSZknt+FvgRCcrbX0N8XTxx+Zcnq2zJ1VghlHdHcIDOjmJzS6wY4c7g7hClwbo18D9WPHzMNCwX1Y8fMwoQz5gLVYeMZkw3MX09b3xnvrFoD0f8AZ5/0zfjPkIKSYFv2ef8ASt+M+QgjnYkoKhBM4ZSQPGptGD3GQbZcrgsSykg7tCNQcyaUgGG052QUnTs3HePPvg5x+Iz4CcxQISyjKCDoyDURJs/bck4aYs8yK26tOreaFHBTYMad9Y6MeJyhaTe/Y5ss1GVWlt3ARTMmULFnIIJJvQAHiTFjA+q3PPwsdDxiztWXLM3PKNixJVUKIoBtlDEkVHMxHsyRn9U6kNRtOXvqY1yYnjjbOBSvJ6mWDvf784lArHE85SeNK/CIDtIewKcszRndB4csjbSLdBDrEcjbBSvogVbUGtwOAOo8IKv2e7Kl4ya4cAJLo1DcmpoBXlXzhWX8NIw8FiJAY/SOsykWMvLVTzIbUeIgp2XNlrQYHaKDNSuGxCGWsw+yc1UNf1gr2/0Qwz5fRqjIagoAtacGAFCI0pErDzAKrImGl92W/wChg8SLR0w6fQCn0RpTdauHn4KeBVvo4E6TPl1AmHJW1Ac1O2LOzNh1CkFcygBJ6KQk+TW6TU+xNWvHl302to7GlnLkDSzL3k6t2QA8goOWhFiKUiCT6IEU7TW1e3t/tEvJfB0KBEMWkknOQo415i4gbxfScmYeqUkEmh0ry8om2vOE12NKgClDW9t6t+RitK2KCagtThoDTW5Gt451OOpxHq81I4w/SUqQZiFQePzgobDy2XPJYM5FA9Mwlgi7INA/fp8ICtvbBOSiM27fKTY84n6H4/Kwl5j1bCq1qbg0II4Rr9CvqS7X2askBwDkBDOpqxnGos5FzUm8XdoYqVMRGxU4LLygy8DhxcA6BjwYaGo4Rd2xhgKk4jKCLCXJaa/LUbojP2BNdJbiU8iQA/12JSk9q8VGXS3heNcbff37+RjkijN23subMTrhhlwshBRQSFLcdW3pjGBowX4sYRm/mcbOxUzgqLlHgzmwgT2mi9a3VoUStlLZiLDVqCvPxi2vf+dzgyQ3siBhCKy41OTE8aUpHS7QTiH+EQmDwT5ovYWSSGorMafZalO8UuNIr46U9JnVqPs5mKgZQQ1gx0re3GkSYHFy2ZvCmbML14ZI42phVGYzWdPVoAM1aV8LGmvMwSNcPldMPf2Ot/KTeyb5osebyt3EOPxj4x6F+xmZ6CeOUxD71/tABPT+cmD/ABuPiYz/AHv6I748Bx0Smeig8wZ9GvdAF0ZTKlIOsB9WsKTsEbmB+rHj5mFCwP1Y8fMwoZZ8trr74oNF8a+B8ooNGhB6R0AH8p/nbyEFGFlhnuAaA0qK3sIGegw/lB+JoJME1Jn+U+Yjml3KXJF0hWmDmCwrMUWsNVgdlYNRbs17Y3+lLfybnnMXz/tAxI2gaaCvP+0e9+l/6f8AyfP/AKqpa1p9DjFCgPZFTZ6v1YIOu6KHeBtqO/jFnEtunzjqRUSlLUCUUkEpQU19ZTqDe3LWJ/Un5ooXRY9UHZXx2CLo3VoaoN81qW7QOdjGCp7L90FbTSikpTeFagbtOQNbihpGqcOpAOWlSLgVtS4rat/GPKbo9HDkpNPkAzNFDY+7+8W9kYyZJIeUxRwTQjt1BHEHlBDtzZ05CWNVWtq0FeFADx7IpJsVybsCdTQhm0r6tbw0u4TyykqSJJW3cZMDKJ0zM1bL9oUuKAcoubN6Ez8uadMl4cf+1gh/Lr74oy5c/DekksVzbgYWJVuPcafCNmQ2HRwGD7QxDUou8qBiAQKUzN42i1vx79/McP8Acb2zJ83Dy1WTNw+JlCoO8yNmrcKb5uF6RqY3a+7ZdRcf71jMINF+kNhJMxbpKMvN1CEUf1CN87vONL9350zLWn+JCtf8QBvSMZnXBmHgJ1mB9oEig40Fbm2kXJNPVP8AzyPbFPFYcy3qPEcCOKmOZGOlkgMQtNQ1QRaliPOOWXkk5JXYm9LstYsVNKVJtA90fwjrOSWVKuhYmtaUYilDxB7IIG2lJS6kMf8ADf4nSOdjYstiCXHACnDKeEGPLKcuKQRk5PjY35srMozVBEVcLsElZxlJKmzSyEfSRmVQAahaCq8LaRpbRxSS5ZdQZiAGoXedKC4p9oRmSOkkzDJnfBzjKc5xMUgjKwGWoFaW5kR1xi09im0zJx37yw6s4weERUBJeXKlsAB4k/CMma+0MfKVj6SWpzBAFRKjkooGPdWDPD/tFwc8FAXDMDQNLBFe01Ip8o42f0iky0YTJktACTXMo7aADU14AcYuTkv27mLhGXfY8RntSY2YU3jalKXNqGIzNvBK+M+kT3rQBmd65VtUk0FRpfSLOE2dLaiejBbSYwCoBrcnTSFW9C8ZJGFsYjrKEAgkVrwFbm0FO08B1gNQtCopvFiDY5gbUPZ3xUxuDWWA4llZfBwjBHp7Lmx43jDPSFs4KopUfZYVzU5mtR4Ugasy88pulsXJmyurlsqZlNQS4JFRcUIrwjR2LgFEhjTeqanjzjDxO35jOcqrJVqAogOX+ok374KtisWktXXMfIQmvKy4uUciT7mnsxKLBhs/6tYEsDpBZs0+jEZ9jrRv4H6sePmYUNgfqx4+Zh4odny0uvgYotF5dfA+UUWjQg9N6EimDTvbzjZmLMIYSwTmFGAYLVe3NY3pGV0OX+TTx840cXIzD1mWnFWynuMYFEe2sM/7vSWAc5mKMvrHNmag3dTppGFL6L4rJmQS34EB8pB4g56XHKNfpLiDK2fKN2ImLdjUmhY3IoYx/wCLXErIsqWATUkgvU63DGlbR14M+THFKHqzizwxuTeQypuMe6MlDcG/EWN+Makq8pVyMLC96AEU3spsL/GMvF7TLkFiLVACrQAEk0A4C8KRtmYLClSAK5ATbS8adTleXS3yY4lHGnWyNidMZVoRlNLlWJUitGFTrcU14RAkmbh3Sa7pMVGBKLODkg/4a+PfE8kGarZqrZ3IVaJRAXp2mtdaxT2bjxMqBKWgABrQnXwjmbSQ8Tk3KS4fc19rdLlmJ1diMykzMpFMpqLEneNae+KM3bkuhHXE1yg2qKLZd08AK89aRDN2PLeXPsVZRnS9gQCSD3i0D2FwQdHbOqlb5Tq3G0Klwjqj/UVs25mIDEFGPVrQWAsRYnLSnjTjGps7acwTmkYYKrzDeayrLcIRXUUyqBeg8IxNhYANImOXo2ZEA11vmp8INdl4cT5LJP3pgJzOPXKkUBrTSnCE5JcijiptJk+xZyrMMrCETGW+JxkwerTXLXRdR2xflY+ivOV5jya0M+Yd6Y5agly5YFcvKgAvxjDk4cejwSq0uU6l5syw6zLXeY/ZRQNOZEaEvaygzMRQHDYNRKw6AetMIAUngTe5EVeo0S0mnjJQo3NTlYcVNM1/C/jGBgdmXZ2uWJNOQ4RporZEklqzUkzMVOY6Z5l9466Ej3QsNJZpQKZWabJE2UmYAuQd5RU2oLxm40zZS2LC7AAy2oSKmOsTJ6pWZUz5N56HeEsA5nUfaK601pWJcViSzgIyETXQSMz0DKERZqAqDRlYGxH2oy8VtKWElT6u8uXiXRitZc6SrAqofKaNzFQLgCCMbe5LlRzLZ5z0kdVOIyz5S9eyGetw0syxQNb7Jp41iDC7ZkszdTiJ+z54JzSd6ZIziuaq0LJypQgRQ23jFVDIxGZjKXPgcVKF8rXVXoRVTpzUgxawHRvE7SMqZiyEVFy58uWdMUXFfa5Zmv3xvSSMW7KGJ2/MmO8ibhsHiWO71yygDU2DiamWuo1gg6H/ALP5IJfEUeYho0qgyKeFx64I8IuYXYIwzmVKXSpLfeSXswY09YcO7sEX8NiRKOZd8ooDHTNKzesvtMND/aJeT0Gsf8jz/pp0cGCxeYVEqZmZCtivNPCo8KQPY/aAEyVWplgqxBvUBt4HnYR7fM6vEqRMVZiA7oYAg2sRXxjyzbex5IxJTK3Vo34SBW6gmIWTdN8omWOnfYP9u9KcI2Bmt1st0mIyompJIOUdXqpBpqLUjw2RUuMgzEtugCtTWwpxjcmYaUJrZEOQsctqlRTQ6fDlFiVJVeF6C4AtS4IPCGkuxGTqFBb8GPtRZvW+lllHoN0qVNOBofODLo39W47f0gf2tjWY3ZjXWptTSg5QQdGjuv3/AKQ3/YzOORTyQa+Zr4a0FOyj6MQLSYJ9kn0YjLsd4RYH6sePmYUNgfqx4+ZhQ0B8uIb+B8oonWLqa+Bii2saCPVeig/lJfdGqAp9aYsv8XHsFxGX0athZX4RF87OWcDnpRdN0Nci5ubRzjLOJ2bLnyZct99KkggkA0rQ1B7YF9o4CTKymX1hFWBrlNGU6A8RTnyguw0nIiKuiggWpavKKLzwxo8mU/AVDmlSBxUc4mORxe/BlnwLLH5gRjsHmJIJspOneaGnnGds9vSpatxb9IKsZKV577oyr6OgpY1IzZa3FjGbP2OqZ2VzVCMu6bigNbdpItyjfWu5x6ZaWufmXsAsxyZcpJpYF86imRUmVtU2FREuI2EJRd5CvlXKJkuZaYpFGNRpTt5GLHRfb5wyuzSjO6xhWlBMVlGVdbFT8I11xTuJ2InqJQdCqyxfhukn2tYG9PBpHHGeLnsDjzs8jI4CIwykhQDQGoIP2iDApN2awNripAPPw/SN6ft5mXqjIlgCwbIQwp9qugJpr3xUxO13Ip1SLQ1qEIoRx5XpFt9kiMUckNtSZFsWSUc5hUEUpata27YINnYqYpLSxMMxdSiFytuIFqdhjJ2PiS80ma3VoRRmCA3AsKW1tHov7PttSThBLzqsxCxcMcrE5jR6mlQRTu0iW+5SxvJO5PgAxtee2esyqlDLYkBarUHK1RumovzjWdKDA4NdHyzpt/tzTUDwTzh9tPKmz8VMSZlDlFCqtp1vSMDpYgHtjJwkp0xCOpKkEZGy6FRbsrSxhquUU5uLqQRy9qiY21Zw0KLJTuYiWKeAizgMWEn7HLGiiQVJOm/VNeF4FsbJmyw9H3JrKWWnrdWRSpBPEV/5h5bHrEluXIRaLqQoqWoBWwvwgcq9/KjqW+O/maD4wJhOqJYTZGK6yVY1KEENTuKqb84g2hip2Im4g4ZCi4kKZyg5lAJUliaboz71RcVpGxI6DzXBmTCVl2IX7TjWpqbDXXhG9g9nBBSWoVVvX2kNnRiNaXvDctjOMW2VOhnRiXKzdaRMnIR+DLSqso+0DzMFzzmNQmvtH1R84wKhaZBnIFVr/wByXW6Du5GNuXOLqMm6OZHkPhGbdmqVC2jhusSgajqcw7acCOUYoYWWWpPrFaitCPXl5Tda/qOZjbRgpooLMdT4asfCM/bUopvCio/1jAUyNajki5H94QyzsfEKrCWTUNUy+IUamXmrcgk/7MC37VcAEC4iW4WaSEZNS63o4XspQnuiL+IOsnLIkkZ3NXmaiXMS5eWR62YA8hU90DW25ry8TM66ezMLF+Y1UU4WOg0ilyZTe3FmTg9thc/Whi9LWA99ucM3SMUUBKZSCKNy4RrYjojPmy/pJlgplLUDAOUUE5sp1GvGsT4XA4bKHmFEB0VVrUaXv8IppR3Mqi9tIPY7aYnGuQKeeYmCboy3r+H6xztzZCy6LkKZ1JTPKKE21v3Q/R5MrzFOoC1vWC/IzLTWWNbGxJgo2OfRjvMDErWCXY31fjGR3hLgT6MePmYULA/Vjx8zCikB8tpqe4+UUTF5P0MUjGgj1XYNsNK/CPKNfA+qfxfoIy9jD+Wl/gXyjTwa7n+Y+QjmfAy5K9Ve4+cY8lyW53HE+0vNjGrKO4v4Yx8GxzChvmFNfaHZGLNDBxs1lxc0yyjaEkkihLm1uINofaEx6HWrFAClgCQtnI1vXSkcOuXFzVU5i1DVSKCrklbm5vTjFjFTiwKAXyHV6WYkVNQandBFDpHWuUcE4eV0WNnbKowzzGVS2tjQ0zaEXFY66TEg50mlxRa0AC1qR6tzpS8WcBNXcM2WAoAZhQVJy6qfnwiHaU5CSuGlMBZSeqYZWDVNTyFrQ4u5WY6IwhpYOvtnOFq7E6EEbv8AeNefgXdK5nYkZsio1DcUGmlfC0YeG2LMQ5wyUlmta1rlIrQd/CC6bMmScOxag9AVBRWBVnApnzUobcIreweLHdRbB6bh2WucFb+s4YZuwZuyLWx+iU/GL1krKqqcuZmKhiuoAUHjx5xexeMXqpRoZpVqv1lCKuMtO6oqIm6KdLDg5ZkTpZdKs0p5d6ZjUqa2YVvUXFSITe10b48SxzcNV0Yk+W8rEGTOVVaWcpANVHHMDxrY1jawcqkiUQ4ZRNmHKNd5Qa1zX93CK20dpmc81pkkF5+TJrnlLKBABoNWrpFldsznVJby6KCprkKkBAVuTw4Xh1tcTnk1HI16kG09qI1VGYG9AQN7O5pQ8wCD79Iy5bksagqL3pQind+sVNpuDOFDUoGLHtWoUW8I5l7QmUpmpYi3I8KxCW52ZHpxq3y7PUeg/SkT5BlzDvy7X1ZLBT3xq4zZpy2agBzKPZPCn++UeObOx7SJqzF4WI5qdRHtOGmjE4YOr5g62I58jSHNVwGHJqRlJXSWKVJIPsuPWVuAUxLgMQFcICQswsexXF2lgnQf74xBiZtmz7qi0wk+r7L17Dr39sCm3OmAGZJIDE2dzQqXQkB5fz7YSVmkpKKth9tbbsjCS801so4KBVmPYBc98eZ9I+mc7HHq5VUlXJX1SwFKZyTfujExWOeY5d2LMdSTcx3LzzGoDqKEA0FO0cYrRW5zvPe1Gz0bxksYhGY5QAak21t4wukewzisRMMt1NCCAD6wCgEg6WNogxWDMoy8tm1JCkWAN6MKHnDYcvLYqCWp6u7lAJvUtwvyERW9xKUmo1IIcPtrEy9nmW8tMyoZauWIJFCo3KXah50tAh9PmjEyZrL1qySh6unBPs05QQ4HGOtDMltPJU2JD0NuJFawO9LDU5llmUC53baU098UnuD1Nqgu6b9MpOKwwlSlcOWEw9Yol5QgJNGJux0tGP0YN2/CIHdjkkOWZQMtKEC54U+MEnR4DrHpplt74tcNIyyP+pBG5Igk2Kdw98DuHFoINi+qe+MUdoUYH6sePmYULAfVjx8zCiwPl2Xqe4xQMX5Gp7jFBtYsk9c2Ov8ALS/wDyi4MaiSznYA1NuOgvTlFfZI/l5f4F8hFfaE5VG8GNfZ4d8c5RtyT6NaXqlu20VZazLUksKEVJXLTttrE8lqInYgp7oE9rz8SXTI0wDLUhGYDU6gGlYyS1OgyZFCNsoBxJxMwzQRUsBTjVyb04Ed8TTNpmuZSzbuUAAg1DMbmwIoQbg+ETyEM3EjMLnW1NAYL8JswAaR0SaXJx428qdcWCEvbpFfRTSGINN0WtUVF9AffHeGxhQBKuGDZusAXTXUe7n2wb/u8chE2AwYynvP6QKcfQ0lhm+/4/8ATzybiG9iqklsgparEneKZlanafdGntHpQ8yU69U3pUCUzHdpXUZe2Dn6GOUN9CHKG8kW7r8kwwTjxJfY8onYlyihFJspJvqvcLUNYlwW0ZiChRxrdWYXOhy0p/xB7P2U0qaZkpMyt9ZLFjX215m2nzMPMxchlO8o7G3T7mibVVRvl6eWSfiRYG7M2oa7qixBY5yDWla0oa6Qsf0rCggMzEihIIoMz521X2rxR2phx18wy96p1Hq+B0iDC7I1JNzoKVA+ZiHkxrdjx9Jnb82y9ShNmG5Pruat3cB+sdK1BGzL2ApN2PabfLvi5J6LoftN8OR7OdIS6vEuRZ+ny5KpbLjcxcFJ6x8tQtianSwrSDPopt04LrJbOs2XSqgMAc55V4c/1inJ6HSz9qZ8PlyDe6LCdB5Z+1M/p+XMr74H1eJrn8GcOlzQdpL7mHtjpDMxk7ePVoxAyroBb1vaPfGfjMKEaitmFAa++0Ev8MyzOWXVima7WzUAq3Clr8I0T0Fke3Nrp9nW/wDh55ffD+Lx+oS6fNLsvuARET4SeyNVQCe0eXKDj+A5FfXm6810r+HkGPhEOJ6Gy5a51LkiliVpqM2g7RFfGYnsZ/B5lv8A9g2+1RMIMygZQQNdSKcTyMT4XF1l5VFSBlzAcAcw4a1irtHZoVzw7u+NTYWOSUuVlJvWopx742VadkcWScfE0ym0WNlbReWQxrXeBOQmi0FLWreKe1yZ80l5dVLZrKRwpxBpBrhJCugYCzCsT/QByidSu6OuPTtxpT2PN5+yxU9WjUPNePgAI0ejuCZXaqkDLSpFOIg1OBHKI3w4EPxFVUUumqSk5PYzZEugja2NoYz5aRpbMtWMzrCbAfVjx8zChsAfRjx8zDxQz5ew4ue4xQfWNDCi57oz5mpjQlHsGyh6CX+BfIRLMSsNs1fQS/wL5CJxLjmGZG09lDEhc1R1dQtNaW190VZXRFebfD5QRYAZkrpU1i7LlQ1JrYiWKEt2jJ2R0cSW4e9dLnn4QSSkiNFidYTd7sqMIwVRR2Fh8PYHvMMDCXjCLJqwojzQs0AHZiOYldYfNCrABkYro/LdixFzEQ6NS+33xuQ4ERoj6Fa5epijo6nb747Gwhzb3xsQhB4cfQNTMsbIpozfm7/mffHY2afbf8x7PlGlCg8OPoGpmedljmai9a3vreOf3cfbf8xjShUh6I+gamZv7tPtv+Y9vzMM2ApTeY15sTy+QjTpHBS4g0R9BamZGK6PI5qQa95iOV0WleyfeYIcsILGylJbJnPLBjk7cUQ4fDBFCiwFhEuWOjDGFyapUqRG0VcQItNFafAMpqIu4DjFJYu4HUwIQS4D6sePmYUPs/6sePmYUaAfMeEG9GfOG8e8xpYMb0Z2IG+e8xaFe57Hs8ehl/hXyEWkEQYBfRIP8K+Qi6iRzUMfDoMopE6LHCLQUGgiVRAMkURIIjUx2DABIsdVjiHEMDusKOYesIB6x2I4MIQASZYQSOAY6DQwOsn+6w+QQwMPWABZIWUQ4MNAAsohZRDwoKAbLCyQjCgAcGHjmFDAcxyTDmOYAOSYrTosNFedDEVFi3gjeKgMWMEd6EgCjAH0Y8fMwobZ/wBWPHzMKNAPmfDet4CKOJ+sPfChRoSj2fZ/1afhXyEX5cNCjl7FEixIIUKGxnYjpYUKGgOljpYUKBgPDwoUMBQ4hQokBxDwoUHcBxDwoUAHUKFCgYDmHhQofcDmHMNCgAcQ0KFDYhGGMNCgA4aK86FCgApjWJ8H63gYUKEAU7P+rHj5mFChRoB/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l-GR">
              <a:latin typeface="Calibri" pitchFamily="34" charset="0"/>
            </a:endParaRPr>
          </a:p>
        </p:txBody>
      </p:sp>
      <p:pic>
        <p:nvPicPr>
          <p:cNvPr id="26626" name="Picture 2" descr="http://images.e-shop.gr/images/PER/BIG/PER.50583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43063" y="2571750"/>
            <a:ext cx="5500687" cy="2297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- Στρογγυλεμένο ορθογώνιο"/>
          <p:cNvSpPr/>
          <p:nvPr/>
        </p:nvSpPr>
        <p:spPr>
          <a:xfrm>
            <a:off x="285720" y="357166"/>
            <a:ext cx="8429684" cy="500066"/>
          </a:xfrm>
          <a:prstGeom prst="roundRect">
            <a:avLst/>
          </a:prstGeom>
          <a:solidFill>
            <a:srgbClr val="C00000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r>
              <a:rPr lang="el-GR" sz="3200">
                <a:solidFill>
                  <a:srgbClr val="FFFFFF"/>
                </a:solidFill>
                <a:cs typeface="Arial" charset="0"/>
              </a:rPr>
              <a:t>Πληροφορική </a:t>
            </a:r>
            <a:r>
              <a:rPr lang="el-GR" sz="3200">
                <a:solidFill>
                  <a:srgbClr val="FFFFFF"/>
                </a:solidFill>
                <a:latin typeface="Arial" charset="0"/>
                <a:cs typeface="Arial" charset="0"/>
              </a:rPr>
              <a:t>Β</a:t>
            </a:r>
            <a:r>
              <a:rPr lang="el-GR" sz="3200">
                <a:solidFill>
                  <a:srgbClr val="FFFFFF"/>
                </a:solidFill>
                <a:cs typeface="Arial" charset="0"/>
              </a:rPr>
              <a:t>’ Γυμνασίου</a:t>
            </a:r>
          </a:p>
        </p:txBody>
      </p:sp>
      <p:cxnSp>
        <p:nvCxnSpPr>
          <p:cNvPr id="7" name="6 - Ευθεία γραμμή σύνδεσης"/>
          <p:cNvCxnSpPr/>
          <p:nvPr/>
        </p:nvCxnSpPr>
        <p:spPr>
          <a:xfrm>
            <a:off x="0" y="1427163"/>
            <a:ext cx="9144000" cy="1587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10 - Στρογγυλεμένο ορθογώνιο"/>
          <p:cNvSpPr/>
          <p:nvPr/>
        </p:nvSpPr>
        <p:spPr>
          <a:xfrm>
            <a:off x="5286375" y="71438"/>
            <a:ext cx="3000375" cy="1071562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l-GR" sz="2000" dirty="0"/>
              <a:t>Κεφάλαιο </a:t>
            </a:r>
            <a:r>
              <a:rPr lang="en-US" sz="2000" dirty="0"/>
              <a:t>2</a:t>
            </a:r>
            <a:r>
              <a:rPr lang="el-GR" sz="2000" dirty="0"/>
              <a:t>.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l-GR" sz="2000" dirty="0"/>
              <a:t>Το εσωτερικό του Υπολογιστή</a:t>
            </a:r>
            <a:endParaRPr lang="el-GR" sz="2000" dirty="0"/>
          </a:p>
        </p:txBody>
      </p:sp>
      <p:sp>
        <p:nvSpPr>
          <p:cNvPr id="27654" name="7 - Θέση αριθμού διαφάνειας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1F617243-4EFB-46E8-8F35-BE62BBB2435B}" type="slidenum">
              <a:rPr lang="en-US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17</a:t>
            </a:fld>
            <a:endParaRPr lang="en-US">
              <a:cs typeface="Arial" charset="0"/>
            </a:endParaRPr>
          </a:p>
        </p:txBody>
      </p:sp>
      <p:sp>
        <p:nvSpPr>
          <p:cNvPr id="12" name="11 - Στρογγυλεμένο ορθογώνιο"/>
          <p:cNvSpPr/>
          <p:nvPr/>
        </p:nvSpPr>
        <p:spPr>
          <a:xfrm>
            <a:off x="285720" y="1142984"/>
            <a:ext cx="8429684" cy="642942"/>
          </a:xfrm>
          <a:prstGeom prst="roundRect">
            <a:avLst/>
          </a:prstGeom>
          <a:solidFill>
            <a:schemeClr val="accent6">
              <a:lumMod val="75000"/>
            </a:schemeClr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l-GR" sz="2800" dirty="0"/>
              <a:t>Εσωτερικές Κάρτες (Άλλες Κάρτες)</a:t>
            </a:r>
            <a:endParaRPr lang="el-GR" sz="2800" dirty="0"/>
          </a:p>
        </p:txBody>
      </p:sp>
      <p:sp>
        <p:nvSpPr>
          <p:cNvPr id="14" name="13 - Στρογγυλεμένο ορθογώνιο"/>
          <p:cNvSpPr/>
          <p:nvPr/>
        </p:nvSpPr>
        <p:spPr>
          <a:xfrm>
            <a:off x="285750" y="1928813"/>
            <a:ext cx="8501063" cy="4500562"/>
          </a:xfrm>
          <a:prstGeom prst="round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l-GR"/>
          </a:p>
        </p:txBody>
      </p:sp>
      <p:sp>
        <p:nvSpPr>
          <p:cNvPr id="10" name="9 - TextBox"/>
          <p:cNvSpPr txBox="1">
            <a:spLocks noChangeArrowheads="1"/>
          </p:cNvSpPr>
          <p:nvPr/>
        </p:nvSpPr>
        <p:spPr bwMode="auto">
          <a:xfrm>
            <a:off x="5000625" y="4286250"/>
            <a:ext cx="3143250" cy="181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l-GR" sz="2800">
                <a:solidFill>
                  <a:schemeClr val="bg1"/>
                </a:solidFill>
                <a:latin typeface="Calibri" pitchFamily="34" charset="0"/>
              </a:rPr>
              <a:t>Κάρτα ραδιοφώνου</a:t>
            </a:r>
          </a:p>
          <a:p>
            <a:r>
              <a:rPr lang="el-GR" sz="2800">
                <a:solidFill>
                  <a:schemeClr val="bg1"/>
                </a:solidFill>
                <a:latin typeface="Calibri" pitchFamily="34" charset="0"/>
              </a:rPr>
              <a:t>Κάρτα τηλεόρασης</a:t>
            </a:r>
          </a:p>
          <a:p>
            <a:r>
              <a:rPr lang="el-GR" sz="2800">
                <a:solidFill>
                  <a:schemeClr val="bg1"/>
                </a:solidFill>
                <a:latin typeface="Calibri" pitchFamily="34" charset="0"/>
              </a:rPr>
              <a:t>Κάρτα </a:t>
            </a:r>
            <a:r>
              <a:rPr lang="en-US" sz="2800">
                <a:solidFill>
                  <a:schemeClr val="bg1"/>
                </a:solidFill>
                <a:latin typeface="Calibri" pitchFamily="34" charset="0"/>
              </a:rPr>
              <a:t>Video</a:t>
            </a:r>
          </a:p>
          <a:p>
            <a:r>
              <a:rPr lang="el-GR" sz="2800">
                <a:solidFill>
                  <a:schemeClr val="bg1"/>
                </a:solidFill>
                <a:latin typeface="Calibri" pitchFamily="34" charset="0"/>
              </a:rPr>
              <a:t>Κάρτα </a:t>
            </a:r>
            <a:r>
              <a:rPr lang="en-US" sz="2800">
                <a:solidFill>
                  <a:schemeClr val="bg1"/>
                </a:solidFill>
                <a:latin typeface="Calibri" pitchFamily="34" charset="0"/>
              </a:rPr>
              <a:t>modem</a:t>
            </a:r>
            <a:endParaRPr lang="el-GR" sz="280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27660" name="AutoShape 6" descr="data:image/jpg;base64,/9j/4AAQSkZJRgABAQAAAQABAAD/2wCEAAkGBhQSEBUUExQVFRQWGBUWFBYWFRUYFBUUFRUWFhQWFBgXHCYeFxwjGRUUHy8gIycpLCwsFR4xNTAqNSYrLCkBCQoKDgwOGg8PGiokHCQpKSksLCwsLCwsLCkpLCwsLCwpKSwsLCkpKSwsLCwsLCkpLCwpLCwsLCwsKSwsLCksKf/AABEIAMIBAwMBIgACEQEDEQH/xAAbAAABBQEBAAAAAAAAAAAAAAADAAIEBQYBB//EAE0QAAEDAgMDCAYECQwABwAAAAEAAhEDIQQSMQVBUQYTImFxgZGxFDJSkqHRU3LB8BYjQmKCorLS4QcVJDM0Q1Rjc5Oj8Rc1RFWDwuL/xAAYAQADAQEAAAAAAAAAAAAAAAAAAQIDBP/EACYRAAICAQQDAAEFAQAAAAAAAAABAhESAxMhMUFRYXEEgZGhwTL/2gAMAwEAAhEDEQA/AKxoUbajTzZjWQpbUDaP9We5cJoZltJ5mW63nsVicWAAPVIERaCDEm2vahG7e1Qq8giD4qlyJ8DtqdOYgW8SOCk0WhtNrhfj2O18LHuQH4mBAHfvQMHihzYEdWvaFVOhFjQdcplbFFthvHWVBwFF7tXON4gWFrd6mO2LUfAzEN4ESUY8j5ZVYmvmcZ4KNzZzdG9u8nXd4LWYfky38qXHrVphdktbYNA7ArQ8Sm2O6qXUy4ZRnZYi8TG/RboBVNfZTnU3BnRfEsPBwuFga+38SSQ6rU4ESR5Jbdg3R6rCcAvHn4t7vWe49pJWs5EbZMmi4zN2Sd49YDuv3FZayenByXNCUjbQugIYJRKVOJXDpfq8540ULKuZV01RxXWuBXcA2EgE+EgFcOxDCE1zUQpj6gC6CQLmJuVcqVzu8UPnzvRQD4XIXWldhAAHIbkZ6E5ctsYJyGUQpjk8mAJwQnNRnIbgnkwI5YknkLqMmIM1Q9uPig48I8wpjVAxR51pYR0Tu3mDKiK5KozHpxIgfBGo4R5i3ir7D7Ma3RoHcptPDLWgxKVuxy7W3YpeD2AxujfFXFOijspKqHwV76bKQzOIaNJVA7liQYFJpG45jp4LQ8o8Nmwr+qD4FVw2RSOCLm0wahpmIZJnJqDvM7lUUrFJ8WQ6fLV+6kzxcpFLljV3U6f63zVZsvkvXdUp58LiObLmZyKNSchIzEdH2TK23KHkTh20m+hUMW+rnGYPo1CMkGdWC85VoomeTKqlytrnRlPwf81R47Y5rVHVCQ3McxDWmJ3xJ3696vMPyOxX+Drf7LvkrCjyKxP+Eqf7R+SeIWZWlyPJ/vP1P4qz2TyYNGoKgeC4TGanIBO8dIX+a0g5GVw2ThngD8xEZyddE8yY1nJu8EnFNUwI2et7bP8Ab/8A0jMdWj+sb/tj95Vo2tggYNSmCDeWOt2jKiHbeB+lpn9B37qxX6XTi7UQy+hnYepP9cPcHzT6YqN/vh7jfmqfa+Ja8B2HxlGkMvqmnOZ06noEjduUjD7cwopsFSsxzw0B7hSfBeBcjoaErXbXoMn7LF9eoP75vuM+aBUx9Qf3zfcZ81CqcosHueP9p/7iiVuUGF3H/if+6mopeBWTam2Ko/vWe6z5qJV29W+kp+635p2CwXP0+dpU87C5wD7AdECW5XRvMz3LlbYr/ox40/mqCyDV5R1vbp+635qJU5VVxvp+7/FSq2xKn0Y8WfNQ6nJ+qdaZHWCye6SkA0cuMQPo/d/il+HeI/y/dPzUF/JusHGGOLbRJZPXoVc8ldkvpuqGoyJDcvq8XTGvUkACny7q/lMY7szD7Va7F5VDEVObLMroJF5BA17FmuUjIxLwLafshVNPaDqNTMyJgi4mxUOEWO2eqFwTCvN/wvxHtD3Qnfhlifb/AFR8lO0vY8j0Q0zwKacO7gV57+GOK+lPgPkufhfivpXfD5I2kGR6D6I7gkvP/wALMV9M74Lie0hWegtUbDstHAkeBt8IWRPK6u03LPd+Su+TO2jXdUDgA6zrTBtBN+wLNQcey0y9bTRmNSYEZgVjEymjCmk1iO1qAIO2ac4er9QqNye/qaXY1T9quAoVJ0ykbrSNTKreTFQHD0iNPk4ql2KXR65gQcrY05uif+MD7FYYdh4eSgbNuymf8ulPcCFY4ekReR4fxWj7M0S6bOpHAQKZtP8A15qQEhgcY2abuxZ3J+KPYfIrSYr1HdhWfaQWEdvjePNNCZ5JW2Y8kkV6jRNg0gtHZdB/mqp/iq3iFU4DbtRrHAuDxmsXT0bDoj770VnK1odD8kcWuJPuwoc0nRtsyxy4/lFm3ZFU/wDqq3vJp2K+Y9Jre8PkgM5XUeFT3QPCSFY4HbFKp6rrnc6zvBVaZm4tdogVdhv/AMRW8R8kTZOBNN7i576nRMZiDHSbp4qzxBQ8A8CoeGU/tNTJIHI+s9uHeadI1Yr1ugXBsAkXJMjUCytau0MSXZvRTpEekNy6zMZYnrQuQFQcxWM2NatHvo1XYNPnA8VaoipzpbmeWkyXZYJgCTNhuQIkiXNaXNyuIktmcvG41QjRF+Km5ukOw/YgNHSJ4NPxskMz+OxNW7W0CRucKrGntAIsiYCs9xdnp83pHSa6deGiPtDBsqEEucC2Yyuc3WJnLroEzZ2F5tgZmL8ojM7Ukkkk+KBGI5SH+k1O0eQWexh6XctByh/tNT632BZ/Get3IGAXVxdSGdCcAuBPaECFC6nQkmB6HjsDSrMLXhvUbSOsFUOw9muw9fM6Mvqy0zIcQJI3bvBMDa3t/qo2AwlR9QNc+AZnoxI4SsYqlRdPs2TTCk01B2dVzMa4+t6rvrNs74hTs4GqZQdqRrRYXPl2qFUrlxyi28xqB/Fdr1sjbRJs0busnqAuexVRLZC5SPzUKgN4aZjjEho4cSeED8oKPyPf/RGdWb9oqVtDDxhaszJY7XXiSesm58NwVfyOd/RQODnec/aqINng/wCVKhSYGkPOXfkfvJjdxsrN/wDKeyC11CtB1/FVd/YFgcLVoNxTGvY5wqUjTNh6xqNM9I2EZksVjH4Y83SYalO2USHFlyYaRI42dMbiIhRKckaKKZuXfyn4UANOGqgXIHM1o6UydL71IZ/LPhmsnm6oYLTzVSJ7SvP8FinFtU1BlLh0JGhBndoADB7UPau0mUKdJtXC0Krwcpcc0kuaCH2a2xMi5J6J0ThrKbxFLTcVZ6F/434N4IDatxupu3oNH+U7BTpX76RA+JXnw5QsdDGYHCFx0GR3mHCPFUeLxGeo4FjWGnOdrQ6GgWM3Nri60ZCLksw9g3KXFxkZYBOWGglxHUZ0GU99vhP5PfSGi9KmSAQRUbfSxDnAgwRYjQyspsvCc48S1joyuGYuAjOGkADUHN8CtltDbppBjKZDs2dwLgXZOgxzaYJAMtLS0kzMnVZ8XTNYylFWnRAxP8muRj3mqQGhxF6egtpmNpi++QqwciqkAtrEPABLTTEg8NxkGQQVr2mm9rcVWYHucAXhshrnAjL0SYMWEcBv1R3vB6QjpEu0vJDZzdcrJVdUbPUnV5P+TFM2lWpNiplqhurhLagA4tdY+Mq22XXFQktgywxI6xqF3bezOeqNObLlbuGuYnr6ktk7ONE3dmkQLRoR1rdN9HPLGrTIvJmiHYN4dR54c/VlgIaPWN5JgQUaps6n/wC2/wDLT+ak8ga0YZ5Npq1bH65tZFdsZoqNeK1WzzULS55aZnowTAEmdNyqzMn4UANpgNyAAAMmctvVkaxouzZ/cPJIukt7UPNZ3akMzOMwTS9xOCzmfW5xgzdcTZStjUAwPijzNxbMHTrexRto4NtQzne0gEDK5zRfeQNdy7gqWRgZmLsoaMx1MbyiwMNt0/0ip9YqgxfrK72w78fU+u7zVHifWQAMLoXAuhIBwT2pgRGpgPASTgkgDaMq8SB3hSqdVpeyHNJvoRN1j3Ydg1f8B8ymdFpDmvOYXBtqNNymirPQcIxzHv0yuIcDOhIh1u4HvKLUcReZJsOsoWBxGek15tLWk8LgEolDpHMf0ezj2lIArGZWyXRqXHzQcIw1CXumNB1CZA7dCeuBuQ8TU5x/Nt0B6R3E6x2CxPXAVnSYGiBoExAsfSPMvv8Aku8lQcjHfiCODz5NWlriWO6wfJZfkcfxdQcH/YPkgCDWp5ajnST0iJk2F4jgpuEPrTwnq9YfxUjbWzG868te0dBjgB7WRheDwMklceA14bf1CCDa5fmjS6TNtPySdh7UDGtY6QSYYROVhabk36QcLX01CDynxzK+FdUpGoaQxNMtAOegwlhGUuf088REWgiVOwdKplmlh6j5gOgt6LSQ01OiNN176qt25splHCPa0h5bUokOfVIqXc6ctPSoPzjdvesoNKdfkc1cL/Bm8PSp13MDHvbVBmR23I6x1Ky2vs92Hq1HNfnqublfAEHOW9l9Ae9VbqrqbqYpsaDmu6B0psA48IJUvG4jna3N1ugCXZqjeqCJ6jbS8ldXFUzm5sPszCPp4qi2oZcSHWNhLXwLaxlV1tx/TpHS5+LdyzuxwKWIo5LjnMozDc4ObMDf0iY7Fo9vURnoht+lAJvctsueSSmvwbx/4Zpdj1v6JRblc6bWBgHi6L6Zj3XkJVKT2dGoMrwXSLi1i10Ove4n83qVdhnkYOg5ouMwzRJAIAMG0KFsXa3OOqNe4l4cfWMkgAce77ykqbv6/wDSndfsv8LN139zfNyCNrU7gg7wdOIRPSGteS4gABtzoLuUHk4KNXFvbZ7crzB3Q9omPvqtznAcncKPRHtyGswvfFMww+udXE8f2etdqbNZH/l3/Kz5rSNpMpPe1gDWyIAFpIk2QnmnuYARcHpWPHz8U7AZRtkEZYA6OuWALdyaXdF3b9i6H9LuKEXaqRlBiMCC4n0Npkm/ONvfXvUvZNEMa4CkKV/VDgZsLyPvZT8zd7A7rIOiEyLwIG4cBATEeebSM1X/AFneZVNiPWKtcaZqO+s7zKqsQekUDGBdC4uhIQ4IjUMJ7UwDBJclJAAGyTvKuNkUmB01Gl3Abp61KwewOAgcXK2w2yWNPtHr08Fk5X0aYpdk47TDoaGOjfoLbh2KZi8blaMvrO9Xq4k9ijNpImDw3TLzO4Du3Dqm/b2JoTJuAw2RvXv49/Xv71PagNKOwqhDnCWnsKyXJW3PDg4fb8lrwZCx/JwxWrj84ebkg8ETac87U+sZ+xT8JiJacwObo3neXEHceq+gjrCgbZr5a7hFiRPgIRaGLgANFzAkEiRY33dd0NWOLouMJgzWJYS8MY4Zng5YLicgMay4ERxG5Z3GsrVOfezM5mbnSB0mhrHGXPDriM7d0XKl4fGtpVjzhzdMOADyCWalrHAHcbKT/OTC0EiBq2zZDTOXpb7WnqUJWy74KgbOrgQ6k+QRPQdvg8NYMq1wnJqQC+niWHf/AEYxu0vdWuDr5W5SOjfo6ZTGo4amfHevRsE2iWNzkRlbHSPD/pZz1pRfRcdKLV2eWfg9TY5hecU2T0ZoZdCJ1nyOqNyhow+mLwCdTBswkT4LYcsnNHMxHrO67dHisvyvcTXA3yDpGtHWO/4p6c8+WEoYKgmHeG4GmCTfS7iQQHEgxMgyDfTJ1rGViWOdVaSDmsYIuOB0Njcda1tAzg6Q3gugfoEfJU+HMtECSdREg9y3wThf1mcdRxn+yIFTbpxDSXQ2AAY0sCS7tubfHetRyNqUDifxQqB/NOzZ9IzM071k9p0TzpaN7bDiATb9YeCds7HBgyQA64BInwm/cb+aSeL5E0pLjs9JrVIrPN92n1QmtrkvMugW6USTHZuuqLk7S/ozCS4khrj0jqQCY7yVOLG9fi5WZBXm5Q36HeT8EN1Mfcn5oRpjr8SgZLqVbHpk20IMdhUV7tbz19wVXtDChx9Z7dfVe9u4cCh8nKpOFDnEuJL7kkmziBc9iQGMrnpHtPmq2t6xVg/VV1U9IpjGrq4upCHAp7ShhPCYBZXE2V1AHowanEBupRW0ifzR8U9tEDt471nRdgekdBC7SoEEEG879I32R3KPXeAIkgmwIi3XdOhWWbaw61IYVV0cQLfJWNOqPuCixkgFY7Y5jF4gdf8A9j81q6leATBsCd+4LA8mNoOqYyq52rmuMbh02oXIiy2nSYaxzmAYvMQYtdAqYQAg0zHCLhxLSW2iNQO5M5T1XZ8rdSAR9pPcCpeErZabC4gktblN5jh1n5HjZSY4opsC3K5wJazKRPRm4m1zberbDvaQQ2pOUb2tBvCk0aJqZpaIBbJ6PSme8aeaF+DdNxOcOPCHtHbaFLZSROp4poiXa3c4vHRsNJFzpwR6fKR4ABxDYEAXbOh3RpaJ4lVTOSlLe1x/T+QRanJSiGu6JBaCbvMWWcqfaNI2umXNTbmcQ6oxzczS6YJABGYttOkoG0MJma3NVY05iWZrnNzTgWSPWkuBjgFX7NbzeXm82V12w90AamRmE6cCo2M2w91So7JTPNuIkzJ1EiBwCUFdOA5OuJFnUp5KAZmz5ZAI9UjKdGwCCDmF9bKpwZgjiB9iusHinOp03uhucWi/rbhrvtCo+T9EFzyQCMrIkDrWunqudxa6ZlqaajUl5RGxVIucIMOGh1F9QRvCFXoA2qDKeP5Nt4du74Uja7A6oBTOUAdLLxnwTGudBzOzWjQA/DVbGRpdmUS7DU2hxb0W3bBOg4yEGhhqrnEONVoG883Bv1NT9mNf6NSDCGnIy5BI9Vu4EIFDFVnuc0OAIv0qL22NrS6+hQBKds930tT9X5KHhsLUc7pGq2IPrUyHXPRPQtp8VJ5uvvqM7mO/eUbC1Kr3esQBGYOokSDNmnOb2QATHOgnsPkFF2BbAt+q8/FyLtR0B3Y7yQdlmNnt/wBNx/aSAxhch09kVntzspuc0zBAnTVdeVuOSzHDCMIy3zG8z6x6kNpdgYJ+zKrdabx+iUF1MjUEdoK9Z55/s+BH2wmnFD8qmfdzeUotewPJk4L1F5wx9ZjP0qcebUI7NwLvyaPc4A/ApgeaykvSfwWwZ/IHc8/NdQBYlCc4Bdq1TuVZU2mJy0hzj+M9Bv1nfYFllfRdeyXXxAA6RDRvJsqfFYg1SAwENH5RF/0Z9Xt1Ur0EuOZ5zO46AfVG7t1TywDTTq1J7E0DBUyQLn4qfgKFRxBBLG/E9yrm49jawa94b1ETHadJV+NoU49dveQFE3XA1yU23+UBY80WHK4AEusDe4DJtKz3Jinlxd9XMdrrqCj7fotrYp5b0rNFjqQLQR1lP2ZTNPE0mwMpY8Axc6k333EdiIzV4mr/AE88NzwP5UgZ4mCWiTwYCSSj4LENNFoN4AABA1E8Y3fYhcqGzUaMsgsJceoEwPNV+FkhgHAiA7LfX7VbVsyXEbLzZhzElzi1wDQb5WuudBmGgjxU1tNs/wBYffnf1vVbs6s2m3LUBLiAbX7ZgiVN/nOn7LvdNuP5XFQy0EexjhJqGIa31wNNAL3me+ydzlJjaga8GQBckiQeiLm03+KbSxVIskbiOiZzCIh0ZjAA8lEr7bpOLmc2SSIiBA4GZ65708bFlQ+tjmNaDDoaZgMgwZFw64HSbdCr7Pa7O5j3dPpOYAHGZAM+zd3BQKtUmoQbtsCJaBlmYHw0VpSqt1a9rCLSA0uLIDYANyURSXkcm32gdPF06dNlNzrtsQeBsLQRJBO7iVT0cS5rX3gQJEwSANB3kq12hgsK91V731mEtaKfRGUOBAmoT+SWiLDVVeA2fUrMdzQzAEhxM75ywd9pVxSXkiTbDbOipTdFnAxr3gormva4DI57TN7SOHaN1+CzZ2i+m+IAcwluh1Bi99UepyhxAAJMA3By6gGLTrcEKiKRvMFXLKDIBPRaIkA+qOJUyhXLgCZHUYPkVX06tP0dhrZcpDPWMDNlB4qc0ACAAANAExD6hjeob8Wc2WN+uYeUyjuURuIpGrAymoN2rhb5FICFtl3Rf9V32ptC2zx/o+bf4pbaZLKmg6LhJ438VyvbZ4/0m/shAGKK9D5NCMJS+r5uJXnbytTsnaFAUWBxqZg0TqGz1EFRqdFJWzUvcgueOI8VnNo7XZbm2ZuOYm3COkoOM2qWxlYHAgEnIbOi7dbxxWSjYNUa1xUPGYJlQQ9ocOv7Dqsi3aR1ub3HSBUr0yofVY+N5Obz0VY0Bank7Q9j9Z3zSVacafbj/wCQfNJPn2GJqMXsPE1ATULG0/ZY8G355F3dggImHo06bYb5JjsQTDRN9G7z3IjcDvffg0afpHf99VfIcLkbUcXWYBG914/im1clFhc7x3k8AjV8Rltv3D76LK7cw1esypUaHObTPSjRrdJ7JhNNXSE0+yFj8WK75sItEotbGQ3KLk6Dh2qhw1bKQfFXVATJA71M/pcVY+hSaT0g31g45i4SBrlLdHDcrzHPb6Xhy15c05zB3FwM23SqQ0eKdhqJ9Iou3B4HisVzJHTbUWW/Kd8Bp3Qe+4hveUTYtP8AEiQJvOmu9d2/QzBh9nMe+0fFF2DTikQdxI77a/FbpcnM5XFL0HdSEaBedmZ3r0ohC9BYTORs/VCozPOw48Ve7eGShhqQbHQD3H2nHd3SfeWqbgWew33R8kXmm2kDoiGy0ER12sR8UDR5mGngVIwlKoHtc1jyWkOENJ0M8Opem065GhgfmgDyC4zEP50ujo5QBL3kk9Y0AHUmBQ1sRRxFbmmdNmV5e6TEl2ZrQerMfsT8PsJ7DFKo8A7pdbsyn7Ff4d7WAhlNjJJJDQBJOpO8lG9N+t3OjyUl39PP9qckXtqsExnDiX1HZWyLuubzF+N0ynsGjlf+NNUtY8gAOa1pGhBPrCVdcrMe0VqR5mm7KC485Li6ZbBk6b+0KFQ2sazKw5ulTDaTzFNgbJiL8VRDNDhKAdQpguc3osu0wfVCk0aWVobJdA1dEk8TChtwxfRYBlsG+sXR6o9kgqThaRaxrTEgCYLiJ3wXXPegQ8qN6KM+fM/f0c3Q0jRSHFV9PAEVi/8AF5YO5+edBvy7zuSAibQcS54E2Y5wI1kB0Dt39x4Lu1LYGP8ALpj9lD2zWLKb3gNsN4M3GU7+DjHaU/lEYwcdTB5JDMRU0RaVQAXEi24cECporPF0aLKf4t7nPLnAhzRAZAh08U2BDOIHWPD4ozJIno7vygB3iVBFEcfgUn4WOPgUgLLKbDoxN7ti+/Xcq/FNAeW5jA37u5cw9LpAbvvxUh2HaXZbdUJdDXJEGXj8F1HOyutJLJex4s9Sw+FFMe086uOv36lExeN3N1O9OxlV7rNY/Lxym6gR9/sWc5tukVGKXLGsufvdPw223YR74gsqtLKjdxBBBnxKDXxAZ2+Sr3mblZqeL4NcMlyZ9mySapH5E68RuHarulRDQABZcGJZMSB5Ixb1onJvsqEUuhrntGsDthGq16YFMNe0uFRhIHbBUnZ2zw+7gY3Xi6qdsua2q1tPNALS4kmLEG09mq0048WZ6kuaL3bVQNDC42k29ogWCoTtupTdDSLetIBBJvHxV5yjqBlEPcJEnJr60OA+IKw1OtJJOpuVuc5fu5SVZ1HVDRr1/FIcpK3tN90KkNcJvPoAvhyjre0Pdb8kvwkre2Pdb8lRc+m84mBofwjre3+qz5JfhDW+kPus/dVBzy5zt9fNIC/PKCt9KfBn7q4Nv1vpXeDP3VRh/X5pc8AgAuPxj3PJc9zid5PwsjbK2gGCsHSc1JzR1E8ZVdUfJXGvgHrTA9Ge9wpMyh5s31Ghx9XgVJw5ORuac0AmQAZI3gaFZl/LRrWtDGEkWOaANN0SiM5asgSx874yxPVdAGjLlX0HVDWMtqBgm5LMhuIiBmVW7loz6N/i35puz+UdSq90UgWgE+tBibSTZICFt3FzUqM4Bh7ZDftKuuVhjDR+c0eayOJxPPYgOiMzmW14BavlmYotEzLh5GR3IGYtyv6rmt18FQxcdoVoKJ/7OqiUbLjKhr3Zj9/uVyPvoiGnbf4SPFMjhfs/in0S+TtSoTmJglxkktGupgjRcDWkzljowIM9KNTM/fgmuH3g/wDS45txv8D5JgHptZF3EHhkn45gkoxb97pKcUPJnoOKrviMxvqqnH4rm2kD1oMdSNtDHBkxdx06usqkcSbkyTquXLg6cSOzpAE3JHE6ojcOPvKHhmxLeBt2G4Ulpi67401ZwytSoG+g1rSYFtO3cpmzqBflA139g3qBWdmdF4b57ytZsrZoo0sz5BIzGdGjUDwUakVKjTTbg3ZzFVhQpZjoLNFpJ3BUOA2W6vnrPE+sWiLF0W7giVqhxlcNBim3TqbvcesrU0aYa0NbAAEAIDs892ltmtXZkewRINmum09fWqzmSNxHivVnU+vzXPRp1uq4FR5aKBN8pPiiDCn2D4OXqAw6NTw6Ao8r9GP0Z8HLrcMTpTPg/wCa9QrYIHX4Hz4p9LDsb2oCjy5+EcBJpEDrD/mhZf8AL+D/AJr0vbbYoO7v2gstlWOpq4ujaGlkrszoB+j+D/muZD9H+q/5rRc2nNYs99+i9j6ZwUH/AEX6rvml6LU+i/UK0wSzJb79D2PpmfRKn0f6qXoVX6M+6FqGJ7r7kt9hsIyn831fY+DU04GrpkPgIWrypZEb7DYRlm7NrahsEX1b80eph8Q+zy53DM+Y+K0DKXFJ1II32GyjP0NjOkZ4A1sbnqVh6GR6pkcDf46+anlqY5ql6smUtKKIDmRqCOy4+w/BNdB3tPbY/GCp8pj2tKpar8kPSXgh80BqHAHh/FDOHbucO8R8QpRwoHqmOwkeSG6k7iD9ZoPxEH4rRaqIekwPojvu8JJxafZb4u/iuK80RgyzNGdSU04Tr+Cpn4YDKGVXucQLA6TusVNp7CqvbDqhaOBJce+6ww+nQ50raIO1cQAegQdziAYHVK7hamZsxlHaTJ3lV9eu9pNPMcoMRusUVj11RjxTOZ6kovKLplvs+iSQATOp7vuFL2rt6tUmk6q54kB19TwVZ6Q9sZDDiYFgde1SsTgsTTDqhdTMXJgE8BFlM01IIyTjz2WmzWVqTSGOAm50m2moUwbTxQ0qfs/JZHF7cxFJ5Y4tka9ERpK5R5S1yQAW3/NWOGp3Z0Ken6Nh/OmKOtTwgeQQ/S8T7Z94qtFPHXtStrpwnihek4z2af371GM35/sa1IFv6XifbPvLvpmJ9s+I+Sp/S8ZIGWnJ+/tI7DjiJDKfiP3kYz9/2Pc0yea2IOrz3OjyTMlbe8++VW1sZjGszllPL5XjTNxsiOq47LOSnETu095GEw3IFhVpVnCHOJHAuMIY2c/q8VAw+MxjxLW0j3ie8ZrI4fj/AGKXiP3lL05fB7sCSMA/q8V0YF/V4qMDj/ZpeI/eXQzH8KXiPmjbl8DegSRs93UnDZzuLfiovo+P40h4LhwmP9ul8PkltS+BvQJf83u4j4ppwbxwUR2H2gN9M+59oQH4zHs9akHDqbP7JT2pfA3oFg6g8bvBDdI1Vd+Fr2mKlGO8j4OCl0OVVF2st+sLeIlS9OS8FLUi/IQvXecUlhp1BLSD1tIQ6mEI0UFgCU0lJzetMLOtAhEJjmrpTSUxDHM+8oZsiOPFDe5WhHC5JCL0k6FYfkzTGQmBM6xfxV6EklvLs4TCbV/r6n1ikxJJbxEybub2hajbX9nd+h+21dSU6naFHoyPKn+1P/R/ZCh7O/rW9o8wkkmv+Sj02jo7tco1ZokW/Jb5JJLBDAVGjnKdt7v2Vas39pSSRLwCK3aQ/FV+0eTD5qXhfUZ9VvkEkkn0NGe5Mf2iv1WHZm0WoSSVT7EhJ7UklAHVxySSYCK4UkkACrUg4EOAPaAfNedbbpBtUgAAdQhJJaaYiFRqlrgWkgzqDB+C32EcTTaSZMDVJJZ63g6dHyBxug7VFSSXMzoOwmuSSSBgZTHJJKyABSSSViP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l-GR">
              <a:latin typeface="Calibri" pitchFamily="34" charset="0"/>
            </a:endParaRPr>
          </a:p>
        </p:txBody>
      </p:sp>
      <p:sp>
        <p:nvSpPr>
          <p:cNvPr id="27661" name="AutoShape 2" descr="data:image/jpg;base64,/9j/4AAQSkZJRgABAQAAAQABAAD/2wCEAAkGBhISEBIUEBIVFRIVFBIUExUYGBIQEBQXFBUVFxYUFRUXGyceGBolGRUXHy8gIycpLDgsFx4xNTArNSYsLCkBCQoKDgwOGg8PGjUiHyUsLCwsMzEsLDQyLzUsLCwvLSo0LSwsLC80KiwpLCwpLC40NC80LCksLC8sLyksLCwsLP/AABEIAMIBAwMBIgACEQEDEQH/xAAcAAEAAgMBAQEAAAAAAAAAAAAABAUDBgcCAQj/xAA8EAACAQIDBgMFBgUEAwEAAAABAgADEQQhMQUGEkFRYSJxgRMyQlKRByMzYqHRcpKxwfCCosLxFIPhU//EABoBAQADAQEBAAAAAAAAAAAAAAADBAUCAQb/xAAuEQACAgECAwYHAAMBAAAAAAAAAQIDEQQhEiIxBUFhkaGxEzJRgdHh8CNCcTP/2gAMAwEAAhEDEQA/AO4xEQBERAEREAREQBERAEREAREQBERAEREAREQBERAEREAREQBERAEREAREQBERAEREAREQBERAEREAREQBERAEREAREQBERAEREAREQBE1/b++2Gwl1di9T/8ANLMw/iOi+ufac2279pGKr3CN7Gn0TJrd31+lpZq0tlm6WEQWXwh1OqbW3owuG/GrKrfILvU/lW5HrNE239rjG4wlMKPnqeJvRBkPUmc4fEFibXJOp/cz57En3j6DITTr0Fcd5blGerlL5djpWw/tZYsq4pF4LWZ0BDA/Nw3zHUD06TpOFxSVEV6bBkYXVgbgjsZ+cVy0E2Pdbe+rg28PjpE+OmTl/Evyt358+1fU6LHNV5fj8HdOqa2mdwiRdl7STEUUq078Di4vkehB7ggiSplmknkREQBERAEREAREQBERAEREAREQBERAEREAREQBE+E21ms7Z+0PB4e4D+1cfDTswHm/u/qZ3CEpvEVk5lJRWWzZ55qVQouxAHU5Cc32n9sKnw4WkeLhBLVPdF9QAvvWPf0mnYve3F1Ki1GruWU3UXtT7g0xZSPSWoaK2Sy9ivPVVx8TtNbbSj3AW7+6v7mc33429jwxVnK0W932d0VuzH3r9ibS33e3lTFL8tUDxpf/AHIea/qOfU2eJw6VFKVFDKwzB0/7nFb+DPmidT/yx5WcdLHP9ZhNLrc+ek2PeXddsN41u1EnI6spOitb+s168367IzWYmPOEoPDBaw/tI9XaCrYlgbkAAe8euRzy/wA7yQDJR3VqVyAaSnxMt24W4XW91IFzx2BIQAsQDYGVdWrUlKuWMd225e0M6MuF8c5799vsv7/pGBuARmDYj1kjDYKo9zTRmCgkkAnQXPnlnboCZsOyt1KOFVWquKh4DUVLpUo1FCNxBFLZ28WWWQutyDw4MXvVwgphV4KeXvWJutwrr8raG4IzANgbluo3SmuVfgglXGL3exi3e3sr4U/ct4SQWpnxI3cdD3E7Bu3vLSxlLjp5MLB0Oqk9+YNjYzgleuWYsxuxJJOQuTqbCSdk7wVcNVFWi/Cw1+VhzDDmJHqNIreZbM7pvdbw90fomJqW52/1LFgU6hVa9gbD3Hv8vRvy/S822YKaZqppiIienoiIgCIiAIiIAiIgCIiAIiIAiVe2N5sNhh99VAbkg8VQ/wCkZ+pymg7c+1mo11wlPg6M1nqHyUZD9ZPVp7LflRDZfCv5mdLxmOp0lLVXVFHNiFH6zSdufavRp3GGQ1G+ZrpT9B7zfpOZ4/aNas3FXqMzdzxt5Dko7fpI6jp9dW+vL0tNOrs+K3m8lCetk/lWC32zvbi8V+LUIQ/APBT/AJBr5m/nKYr1z89Pp+957tBmhGKisRWClKTk8s8G8+SbS2e5zPhFrm972Av7uunl2kjBbILriFYWemhdTyuhsy30IIv6qO8j+NDdZ6dSV0WJKTjhPp9ito4h0YPTJDqbqRkQfOdD3X3sGItTrWSv292p3Xo35fp0HOAekyK+nIjQ6eonN+njct+orvlU/A7K6BgVYBlIsQbEEHkQdROdb4btJhyHpsOB2sEJ+8U2Jy5suWvLIG97zw2/mJWlwErxae0tdyP6E95reK2jUrNdmZj8zEn+sq6bS21yy3he5Zu1Fc44W7M+Exz0nDI3C40I5jmCNCCMiDcESzr7wZEUqVOkWWzlQLG+oC2sVvZgHDFSPCwyAoEp2N2NzPdStYXJsJflCL3ZTi30RIxGJLMWdizEkkklmJJuSSc9ZgqV7C5NhI61Wf8ADXwk24zkv7mWWxt1K2IIYLxgN+I90pAA8lIzOR66ctRm6rtSjTx659i1Vppze/7Kv/yGb8MZH4zcL1y5nQ6S32Buria78Y8NPxBWYWSxuLgW8RsdQPplNx2furh6DD2l69fMqOG5/wBNMaDu2XlnbasJst6mdZvZr8iG9Q/x1OXkv80+Wv7V1OtfDQtvq9l5d5qQ01dO8+vqa3szYpoN7ClTWuXz4gTTq0mtmXUXUoTmL2I66GdI2PRqrRRa7cVQDM+uQJ5m1s55wGHp014aSBV1sBqepOpPc5yapk+mode8pZfeecMeLiieoiJbOxERAEREAREQBERAESo2zvZhcKD7asoYfCPE+fUDQdzaRK22KlT3SFU6cPiJB/N+064WeZRcbQ2pRoLxVqiov5iBfsBqT2E1DEfaxhxVVUpu1O9mqZKR3VNT62My47ZqVkZKouG5/EDyYHrOZ7d2HUw1ThbNTco/Jh/YjmJd0tNVm0+pU1FtkN49Dzt/2ZxNU0qpqUi5ZWsUJ4syDcXuCSL2zteQQMrDIdufn19Z5Uz1NuK4UkZEnxPIE+qpJsBc9BmZMp7Ma/iHh8WYK2JW44eLMe9YE6C8zFqaVD4SuWVw5JVhoc9SDY3A+IXGsrS1Mc4hzPGdv78l2vRSa4rXwLON8+3n1xlrGTDS2UxuWytfLItcfD0vfK2t8rSdSSlTuQRkRwvrxAEhh5i3wk+8MjK+ptF2ThJOZuxubsbWz8xYHrwj1jKBfPTnaxP9RI3Rbb/6Sxv0X93k0dTRTtVDLx1fXO3TH03WVjOfAu6u8dQ8KYYcBJ+BQWdj5gsTfvf6mT8Ztiph6HBUql8S2ZzDCiD+l7fqb6AXok2qaYIoL7MkWL34657cdgEHZQO5Mr2brO1po7LGEvNlWWpk23nd+SJ1bbDP+KlOp3KBH/np8J+sr6tr5Cw5C9yPWwnk1RymKrUsLsQq/QfWWkox8CBty6h0F88zPjuALsQo+kjNjLqTS6lQTqTa9wnvEaZmw85abH3bqVmUojVG0Zmt7JNcjyvfOwt5GZup7UppTw8+3mWatM5NZK4V2a3s1spNvaNkgJFx30ljsjdmpXYFVNSzG9RjwUQM9ARnftpNywW6VCiEbFOHYE8Ki4p3JvZEGba3sBbtpxXtNar2FNfYpyyBqei+6nrc9p8lqO2L9W+GlZX16L9mrHT10rM9vco8FuphqFmxB9rUuSq28N/y0lzb1y8vhvUSrU0+6ToLGqfX3U9LnysLWGz9hBcwMzqxuznzY5mXmG2YBIq9A5vjufE/TyPXdJrFa4V6lRs7ZIQeFbX1OZJ7sTmT5y5w+Bk1KAEyATWjWorBwq+9mNKVpltESQlEREAREQBESDtTbdDDLxV6ioDpfNm/hUZn0nqTbwjxtLdk6Y61dUBZ2CqNSSFA9TOc7a+1rVcJT/8AZU/sgP8AU+k0Pa23a2Ibir1Wc8rnwj+FRkPQS9VoLJ7y2KdmshH5dzqu2vtOwtG4pXrv+Xw0/wCc6+gM0bbv2kYnEXCMaNPTgQ+I+dTIn0sJqXtCdPryhU585p16OqvfGX4lCzV2T2zgys5OZmybp71+wIpVjegfdbU0r/8ADty8prM+eUmsqjZHhkRV2ShLKO1g3FxncZEWtnoe4kfH7OSvTNOqLg/UHkynkZom6e9T4cilifwT7pzJpX7807cuXSdEUggEG4OYIzBB5gzBtqlTLD+xs12RtjlHJdvbDq4aqVb3Dmj2ycZfQi9iPLkReuSp9Z2Laez6dakyVR4db5AqfmBOh/8AoNwSJyHHUFWo6qwZVZlVxkGAPvDt/mes1dLqHauGXVGfqKFW8roZqmLLKFOgz53JsFuc7aAD0mOYKdS8yhpbjFRWEVZylJ5k8/rb2PU8meTU6TFWqBRxOwVepyHp1PYXhtLdhRbMhq9Jgr1gou7BR3Nv+/ISDV2uWyopl8zaei/v9Jm2Vu5WxFVWsajqQc7NTA1AYNkFyORsLAzM1HadVSeN/Ys16dyeH+zyMazBTSSyMWUVanhpXUXIHU269RlJOzd2auIfRqhBtfRV8+S+X6TeMBuZTQLUxjAlRYKCUoqM/Db1OQAzJ1NuK+oMxAXD0wiDIMy2FvyUxbtmbaaEWA+T1HbFuplw0ri9Io0lo64LNjwvVlBs/cehSUNimDWIIUXWnfplm5z0Fte4J2OiKjALRQUqegJA4rflp6Dzb+XQCdgNheLia7P87eJvTko7ACX+G2YBrIIaCVr49RLif07vIlVuFw0xwikwGwgDxWJY6ux4nPqdB2FhLvDbMAk+nQAmS01oVRgsI5UN8sx06AEyWn2JMSCIiAIiIAiIgCR9oY5aNJ6tT3EUs1szYdB1kiatvVvngaNN6dZxULKVamlmNjlmdFnnFFfMcylwo1Lbn2r1nuuFQUl+drPU9B7q/rNIxe0nqPx1XZ2OpYlifrMFbhLEre18gdbcpipgevPrPpqK6lFSrWx89O6dm8mZHYnTL+v0nngHmZ6tFpYIxE8tUAGZtIlfaXiCqpvxIpuCLcVyCBqch2kc7Iw6skhXKfRE0T6RaRKFKqHYsw4TYC5JsB+UAC5k16uX95XdtrmlGO3fnPnnp/eV6FFHwpStnh45cYefDGc/fp6ZlIwqCx94fr3Hf/PKx2VvZXwq+zsrJqoa/h190jlfkf0zlAGzjEsXtxE5fSWJ1xmsSWUZ8Jyg8xJ21t6a2I/EcleSDwp/Lz9bys4WbXIfrPqWHuj1nmvXVReowHQdfIamepQrjtsjrMpvfdmRABpn/nWKtZVF3YAf5p1kenWeopKeBQwW5F6hJB0TkMtW/rlPWz933quBZnqG3Vj69B+ky9R2pXWnw7+PcSfDccLG76JdTA+0nbKklh8zf2X9/pJOF2Wa/AgHHVa+Z8TswN/DkOFQoOXnnoBumy9w1VeLEuFAzIVgABb4qhFu+Xnci9vdPdg1Rk4ujD2VYKyF1GYYgWs66cQ6amfNT7Uerk4xlnHkX40WVJSsWE/Mx7J3CSmofEuLDUA8KDTNmJtnlplpmQbjY8M3hC4amFTk5BRPNEyZutzbkbkgkzsHsEsQ1Umow0LWsD1VRkDqb65nObDhdlAayhDQWXPi1Es+HcXldhcNKx4mv4PYN2DOS78ma2X8KjJR5CX+E2UBqJZUsOBMoE166YwWEjhV5eZbsxU8OBMoE+xJyUREQBERAEREAREQBERAPLrcEHQ5GcS3/wB162DqO9In2VUEX6j5T+YAeoF+s7fIu0tm069JqdUXVh6g8iDyIkVlamjiUc7rZn5ewuNIIDE5HIjO45ra45aSwRww4k8iOY7GXW9W5BwuIZXF0PiRvgYdbDn1HXzF6BPu3vnwn3rAXI6568+Y1lvRaz4MuF9H18DEtilLhxglK15HxmJKlAB7xsSAWYW5gTKGBsyG4P69j0ImQZifSPnjysgi1F5ayV//AIDM3EzMLMGUGzMAB9ASc7DKTKdELp5k6knqTMk+EzyFUYbo6lbKWzE+GePaX0HroJhxGIRM6jZ8hqfRRO5NRWW8HCTk8Ize06Z9+Ux16yoL1G8h18hqZjorWrNwoPZi18xepbsNF5a9RJ+z9irxKFV6tctqv3guDYktzBANrW19ZkantWutPg38e4u16OT3n+yCi16txSAQDmw8WmXh0Ud2k/ZWx1LIUR6lY34rgta2t25aDMWFvWbhs/cwt4sSyhbD7tMrDNvE4+uRPUHK0vMNWp014MJTBAObDw07jmX1c91vnncXInyWq7YnfLhr536L+/ma1eljXHMuVepRbO3HuS+KZV08CWULawzc6cr+mdjeXmGdFXgwlIcPzZrR87+8/wDlzcAyTR2U1Qg1Tx9Ftw0l8k9ed5f4PZHWVoaKzUNS1Es+C6D4sYZVEeveUmG2IXIaqTUbUXFkU/lQZepucznNiwmyQNZPoYQLJAE2qqIVrEVg54HJ5m8sxUsMBMoE+xJyRLAiIg9EREAREQBERAEREAREQBERAEREAj4zZ9KqAKtNXANwGAYA9bGcP312CmGxNWnTDezLBqYbPguLkK2pW5yv0853iUW9m66YylY2FRfcb/ie0jmnjYq6ql21tR6n50Dmk97XQ+8P+Q7iWXQrmGAI6EHQiXe9W5VTC1FSoLq63p1FuaZYC7U2y8J78/rbVKWJqUwQF9ohJsCTdSMrqR5WtmMpoaLWfB5LOnsZLqmuWXUnFjyHqZhxNZKdjUOfIfEfJf76TImGxD8IUKgK34xxOT14WICrY2BOoPMzLgdjqCoVHqV2JzX7wkg2LFviFgdMs8+ssajtaEF/j38e4nr0b/32IVBK9YkIvs1Aubi9S3loo016iTsBsNcgiPUrE2unjNxlxFz8JtlYAZ59Tt+A3NdzfEsqpypIOR8WbeQBsCbgGxyl5hnpUh7PC0wx0PD7l+fHV+I5Z2uTkcjPkdV2zK6XDXzv0Rr16RQjmXKvUpMDua7kNiGCoBlSQDIHPM+g0JyBAIIl1hXpUl4MLSDciRlTv+ap8ZyGlzociJnXZr1T96eIfIMqfLUatoDnzztL3A7F0ylSGiu1DzqJfZdDr48Y7Ur7so6ey3qm9Y8f5bcNIf6fizzu1885e4PY2lxLjD4ALyktUtNqnSwrWEsEXA5PM3ki4fABeUlKtp6iWkkiRJIRET09EREAREQBERAEREAREQBERAEREAREQBERAEREA1rfndo4zDkITxrchb2DXtceeWR9Oc45sndLFtUenTTitfLPiHWwuLd7kT9ETXtu7BcsK2FPBV+Kx4eK/P8Af/L1boyXNH7la6vfjS/6cmo7KtihQxv3SsX4FUCkpZ2BKEnxKCbWuWANtJuOF9jRBp4anxG/i4chfrUqHnrzJBGWRljid0g7B8Uxq1P9o7eXbKWWE2NoAAANAMgPITMu0MtTJObePoSV3ygsKO5Rrs56v4rXHyLdafXPm2eeeWZyl1gtjZDKwGlsgJdYfZwElrTAmhTpIVLEVg8cZTeZvJDw2zgsmqgE9RLiSRKkkIiJ6eiIiAIiIAiIgCIiAIiIAiIgCIiAIiIAiIgCIiAIiIAiIgCfDPsQDEaAntUAnqIPMCIiD0REQBERAEREAREQBERAEREAREQBERAEREAREQBERAEREAREQBERAEREAREQBERAEREAREQBERAEREAREQBERAEREAREQBERAEREAREQBERAEREAREQBERAEREAREQBERAEREAREQBERAEREAREQBERAEREAREQBERAEREAREQD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l-GR">
              <a:latin typeface="Calibri" pitchFamily="34" charset="0"/>
            </a:endParaRPr>
          </a:p>
        </p:txBody>
      </p:sp>
      <p:sp>
        <p:nvSpPr>
          <p:cNvPr id="27662" name="AutoShape 10" descr="data:image/jpg;base64,/9j/4AAQSkZJRgABAQAAAQABAAD/2wCEAAkGBhMGEBUTBxMUFBUWGBoZEhMXFhgbGxocGxgVFhoXFhoXGyceFxsmGRoXHzEhIygpLC0vGB8xNjEqNSYrLSkBCQoKDgwOGg8PFykgHhwsLCwqLCwsLCwsNCwsLCwsKSwsLCwsLCwsLCwsKSwsLCksLCksLCwsLCwsKSwsLCwsKf/AABEIALUA4gMBIgACEQEDEQH/xAAcAAEAAgIDAQAAAAAAAAAAAAAABgcBBQIDBAj/xAA6EAABBAAFAgMHAQYFBQAAAAABAAIDEQQFEiExBkETIlEHFCMyQmFxgVJyscHh8BUzkaHRJDRDYpL/xAAYAQEBAQEBAAAAAAAAAAAAAAAAAQIDBP/EAB8RAQEBAQACAgMBAAAAAAAAAAABAhEhMRJRQWFxIv/aAAwDAQACEQMRAD8AvFERAREQEREBFq806khykH3h24F0P4KM9O+0tuZyvbi26Y9YY2YA6GvIsRvdxuOD/RZ+U7xO/hOkRFpRERAREQEREBERAREQEREBERAREQEREBERAREQEREBafqXNzlURMQJJ7+n3Xb1BmhyqLVGLJ2H991A8e3EdcTRDDukjDSRK5poAV2BBBf6A7ck8LOrz0lrx4czZnMHQgAAHXKQXFhJGkxx8SyncAHYcnbmQR9AMxWF0ZgTCxgPgwNd5WWN3zEf50rj5iTsOB6mSYLLIsgjFWdINd3H8ftOPryVjEF2LIEoBIJcxm9cCi/7i/l/omc8WeEQ6U6tkyCb3LqInSDphmPG9FoLj8zSCKcrHVZ+06SDHvggwzDLi7LWxs7gt3jkIqm3pcT9IFmrFuluu2ZBOMBmswka3S1s4stjkrzQOe75w07B/wCh3CvoWYiwDfCyqCIiAiIgIiICIiAiIgIiICIiAiIgIiICIiAtJ1B1C3KRpjI1nj0H5W7UL6w6adMTLh7PqPRBG+sM0lc6L3zEtjilY9l6A7Q4tsPO5LRdAvrb0K1GG6vkwk0Ry9nhMhHlhc6y9xaA907ju4mzud2ggkXsvXgMLA6a80js6Sxr7ILb4J+43AdvVlafqTI3dPkCUlzHf5clDf7bbA7ny15ib1bGuWbM65STi5smzWHqSJs2G3qwW92u7tI/ge+xCivUnWTcM/3Xpv4kznFjntILg7u2IO2c8cud8rALNkUq7ymTFRucyJ8zC7S3wo7ZJIHgujZpJui2zqNULJI4PpxuNGRNfBlj2mct04nFNvRE0bHD4Tv3Ac8bk/f5ev8AF46s3zRvT/iQZa8SYp9txmLaT5G2ScNATvzep92Tff5Y5DG/eGEamuBOgmgyv/ITwBVEr1+GzAUWs3r4bTz387/v9l1YcPnD6cQwkGZx42sgb8nk1xtZ4WueG1gezT2j+7EYTOHl8YOmHEEEV+y2S+AexP2HordXz9gooshw7cTnDCY3A+54O6M92PFmvcQ96PN2fpCkvs+9pDsAWYXqFzfDdth8QCaHpE8u324BO/qssWLcRYBvhZRBERAREQEREBERAREQEREBERAREQEREBYIvlZRBCuq+k+ZcEP3mqPZbmDSDBmg1RkU3V9B4v8AH8L9CVapF8qEdW9K6blwQ27hZ1manKvVf5vlc/TJ8sx0AOZDMD5msfu5pIGx52bu/wAtEACtFCDgtImBAIDo2uBAAduH0RdUdQP6qd4TGNnjdh8zAdG7YE/T+vbeiD2IB3paHPemTh5WR4uXTh6IZO5ocGkjZr+4aHNjtx1U2gOCBjG7m/HS+vKMQQnMZD5qaN5JPQejb5cQNh+poAlSPCww5ZBHPmcYex3/AGWEI3nNgiV/drA7c6h5yOKoLGCfh8JFrx7SGxadGDNh073gPZK6wPgnTr10C6qIAAB8WLxr8fI6fHPBefnmG4Y2hpjhH07fqL9Tt29r7aLM5Zs9kkxGaP3vzu4s3tFG3gV6duSugSsjirZ7pL8OIW5sV+XUfWQ1Qb2uyueZYw4qgLDW7Rs55Pf1cT/FbPIOmXzOJeWx6Wl02Id8mHj2sns+Q3s373xza1asL2bdbS4BngZ6dUbC1vi7kwl/yRzOqqPY3t32oq1QdXC+Ys56rjxWnDZUx4wcVnRZ8SUn5p5yPmeTvR4U89nHtK9x04bN3F0NhsGIPDTV+FI4gWQK/H4Wecc7LPK4kWGu1btWUQREQEREBERAREQEREBERAREQEREBERAWHN1bOWUQQXqrpPw7lwQ27j0Wiy/MA5pgzGtDtrP0/nvX3G43rlWs5uoU7dQjqrpPRcuCG31D0WdZmpyrLxX/VGRvwFCvFZdxzH522S57XFvzagAdJBvSAygonjJCzyvadr0/wDqbFihyd6rsbHYqzMBjg5pgzHeM2N+39Pv2IH4WhzjpoZXKZCJHNLXDDPaa8N4IcxoaToN/KdW1PLudhzxu4vx0vrzGh6f6ediJCZC1mga5pH/AOXBHfmc8i/iEVTfv6bpn+LdnUQgynVFhWkeG1wOvESW1rp5q4239Gitr47c1zkTRsggjLYG6Xua0kmd55ne87yCxTL2AAO60mZZj4FthNucAHyAVt+xH6NHqOfyvRJ3y1PPlr8e2LLKjwxL6PxpG0CdxqYw1xQP92tnl2Hdmz43vjdpstwmFYb1X2AdyNrLjWrckgBdGTZJ74WPxDSWkgRRgbyH0H2242uq2FlS6aYZEHMieH4mRrvFlFVGzjwIboA2AHOHzEAcaQs71Mpq8TDo7rZvT72YPNJWvbQaHhxIif3j1O3fH6PPBscUrPB1cL5hdEI3aZCb+pp23Gqw8UdJsD/fjtZHs968dhAYcx1vgYWtExs+FrNMEjqHkJ2B7fghcc788rlKtdFgHVwsrs0IiICIiAiIgIiICIiAiIgIiICIiAiIgLBGrlZRBCOq+k9Ny4EfvD0/oo9l+PAHg5kLjOxvt/Or7jcchWuRq5UK6r6T5lwQ/LVnWZqcqy8V11N0w/LjqiJdE4nSdrGrs510XfKNR5a2hwozgsl/xB51kyMjJDIxqGvc00A8DVsTtuaNKycvzEQ3FmA1MO1Hevsb7cf6LTZ3lsnT4a6E6oW6nQuA8zNQ88erUNnE3R2JJc4cNHLO9Y/zV9eY8U0wyMOZhnNOJlYWvc0U2Nnm+EzTY1g0HOAF/YDeP5XMXuEj9D3BxLmubdjQ5lu2481gjfyk9gVyzzL5cI4DFDUORJYOrUQBZAo+ZpFgkXY23C55LkJzJ5bLqjDaMk17NZsCdtifQcm+wBKxrVuvDjb5d+Eyk59I4+JpDBqxGIdTmtFkW6wdbyb4O+/IGpb84qOOJksjSzBsJODwxsPxT63mnOxMN/8A1xwsvjgwWHacbF/0w/7bDEjXi37AyyaQCxlgXtvsAFHcbJNnEj5cwdRBomqDa2bGxvauA1d8ZdM5TnoXr85KWwZuR7u4/Cl3qK/odf0dge34VtNcHi27g8FfNIeGs33Lz8OIbgdtTh68039TtSn/ALPOsnZPeHzR2uFgZ5x5vA1nS0PcNjETQDtqPaqK16Wzi2EWAdXCyqgiIgIiICIiAiIgIiICIiAiIgIiICIiAsEXysoghnVfSmsGXBD95qjOBx/hAw48aozYIPa7/Wt+eRyN1bBF8qH9UdJeN8TAjfu1Z1manKsvFddS9PHLG2LmhLQ1oNE0NmMsnZ3ytDuANVWSSvU6KPL2aM2DBHGGOGGjcHDEve0lkrn94RpF/uFu7a1b/F4V+V4cx4nS7WKAdvpur5UN6gyN0U2uNhpoDNY21EAnSLoVWkNcdgPyFxn+LzRz8x1YvFvzCV02MeC7a5APLG3tHG36duB255K1OJxPi0IwQ0HysG5s/wAXEpLMWUx4LrFtIsAceauadRrbfn0WzyTJJMY/TDp8Si573H4cEYrU6Q/S7TuPXttZXp7I31jK8hlxTwzC0HlpdJO7/Lw7APM4kGi6r278cA35856kj0jC5GHHCtcXSusiTEuo6pZCBddw3ih2FL2dQY8ZhCcPkepmGsW8t+Ji5Nqc4D6N7A4qj6KN4qJmApkRtwJ8V7T67FjNvzZP/KSfZJ32sT2de0f/AAkjC5s8vw+zYcQdxGSNQie793t9P44uNrtQtq+YMNCM1c1zGFsLXaYIGm3PcfpHd73V5nV68AWLQ6X61b0rIzB5zIC2gHOBLm4aQk1A6Q7ObVfunbiqnpixaCLDXB4thsHghZRBERAREQEREBERAREQEREBERAREQEREBERBEesun3Yv4uHs1yP5qJ4DH+CDFjxqjd5SHdvsftf+mx7K2iL5UN6q6TDgZcEP3m/8LOszU5Vl4r7NunRlD3P0vkjIJgkjrXG86dNtPlkJoN1PNBu3mIIWpx+fGSCODwjHG4a8QW2DiX2W69bgCYmltNbxbfQAKYYDH+ADDjhcbtiD2/P2/vZabqTpz/D2nRb4CdTHEtBY8kXbz9Lm2KPlFudpvnljXwvNL49ovjMcMO2ozqeRTnV8o4DI62I9XAbn/by5dlHvul04PhkhrGD5pXdmMFglvbbk7DuR34TKjinkYp9xsPlYLDnFxoNa0+bzP8AsDuOLsSaXEHp8kQlrcUWlpdtowcdX4beWuxNGiW/KNhuvRb9L36efM8aOkLbA5rsYW6XPAGnCMP/AIouxmIrU/6dvsFGcK2UO8OFuovvXG/YBuxD3u+n7n0H3WwkiZgQHaLdXk17lxJvxZd9+9N59VrmiTFvc3Dkl0nz77EXfm3470rJ4WRYHs69on+Dye55i90sA2in0nyD1Pfw77nhXK1weLYbB4IVA5NlkOWQ+8Y4nwL8oBp+Mkab0s7tgafmddO/HMk6J9opy5wjzTQMPI4+E5l1CSb8KjuGC6Hp22Cwxf0ttFxY8SAFhBB3BHB/C5KoIiICIiAiIgIiICIiAiIgIiICIiAiIgIRfKIghvVXSXiXLgR+Wj+SjOXZj7tcWPGqM7EHt/r2v/nsrY5UP6r6U8a5cEN/qaP5LOszU5Vl4gWdZTJkJ1YEs8EvZJDNsJIpK0bPO1OGlup+oCya1kqMNccHQksggPGoOAIcTplId5iDRO/NWp5l+Y+6XFjRcZsEEcc/rW/H3NUtB1V0z7iwGIukw1PLG3ehz6But3AsbTb8oo7UN+edXF+Ol/cRjwnY6XTD53OOxHB++9UFJMtyyDLoHS5iC6Amq+rFvFh0TAd2xtcN5BsaoLhlmWQYFhGa01uhrnMaQ52KD7DI4SNvC7OeDsW0uGMxz8yl8TE6dQADAB8OCMbBrG+tcXzV/Zd/a+2tzPFzZ7K6THeXQNOmqbEwDyxsb2Gw25PK6MK5kLS+VwIefJBZdqIFa5AN+eG8uPG3PXmWM8byxXoBvfkk8uPf02XqyzK3l7GxRl8sjiGtDQdIA85qxqcGajyP2QeSrbyLfETj2c9WTZR/0+ZU+IAdyXRFztLWej7PZu96qsAlWzHIJgHRkEEWCNwQdwQe4Xzvi3jKfiRFxZ9LiLJ1baHAVbnUWlvlsBwHk3NvezuHEjDa8zHhtedUUJ3cxvq93dzvmOwFk0AKCx6c6liIioIiICIiAiIgIiICIiAiIgIiICIiAiIgJzyiIIh1X0qJgZcGN+7R/FRbLczOXkx4sWw2HAji/seR9vt9lbHKiXVPSYxQMmDFHkhZ1manKsvFedQdNtysasPvA4/DLbL43kO0HUb+Hbj5ba2y0uN7KOmQSxvOL8oA1AHylxJoeWrPykCxV1xdqcYDHnA6osY3VG7Z7SLq9jt/fJqjutdnORx4AmTS50NFzJIyAY31TXO1HS47aGl21Eijp3553cXml/iItIwJDpdnXsNzo376b3rfbjgb3XswOAbiccyPDSl1EfEBAAe0k1C9tamXRDqadyK2XTleFOcyW5hDLacQ4fK0FwDW32bew/krkyf2eYXDGKV0YD2jdt20naibU+V3fDlbdMZR7PYopGT5iXSObbgxxJaHu3MhB5eaG532HpSmCIu0kjYiIqCIiAiIgIiICIiAiIgIiICIiAiIgIiICIiAiIginVXSwxYMmEFO7gKCHKzmbmQ4gOcGv1Btmr4Njg2Nlcy8kWVxwvL42gOPdSzs4Il077PoopveJ4ywUA2I8Egk6ngbelD7KcAVwiKZzMwERFoEREBERAREQEREBERAREQEREBERAREQEREBERAREQEREBERAREQEREBERAREQf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l-GR">
              <a:latin typeface="Calibri" pitchFamily="34" charset="0"/>
            </a:endParaRPr>
          </a:p>
        </p:txBody>
      </p:sp>
      <p:sp>
        <p:nvSpPr>
          <p:cNvPr id="27663" name="AutoShape 4" descr="data:image/jpg;base64,/9j/4AAQSkZJRgABAQAAAQABAAD/2wCEAAkGBhQSEBUUEhQWFBQUGBcVFRUXFBgWFxUVFBgYFRYVFxUXGyYfFxkkGhgXHy8gIygpLCwsFh4xNTAqNSYsLCkBCQoKDgwOGg8PGiwkHyQsLCwpLCwtLCwsLCwsLCwsLCwsLCktLCovLCosKSwsLCwsLCwsLCwpLCwsLCksLCwsLP/AABEIAMIBAwMBIgACEQEDEQH/xAAcAAABBQEBAQAAAAAAAAAAAAAGAAEDBAUCBwj/xABFEAACAAQDBAYGBwYFBAMAAAABAgADESEEEjEFIkFRBhNhcYGxIzJSkaHRFDNCU3KSwQcVFiSi4WKC0vDxNENUY0Rzsv/EABoBAAMBAQEBAAAAAAAAAAAAAAABAgMEBQb/xAAxEQACAgEDAgQFAwMFAAAAAAAAAQIRAxIhMQRBEyJR8BRhcZGhBUJSIzLxM2KBweH/2gAMAwEAAhEDEQA/APK592btJ84pYlcrUEamDkZ5wU1oWOmtgT+kTY3ZCZzdvePlDfLJiddD9npiJrLMBICk2JF6jlBvJ6ESeHWfnMYv7P8AZoGKalSol1JNOLaWHZHpchXzXIy8ABpGbuywcHQOUOMwf56/pEi9CJf3kz8w+Ub7YbIuVQTmIqeVDUknUsYnEG4gd/glPvZnvHyjodChwnTPcIIwY7BhWwoGx0L/APe/5RHQ6HNwxDflHzglEdrD1MKBgdEJvDEH8n947HROcNMQfy/3gnESLD1MKBcdFsRwxH9J+cOOjOJ/8hfcYKgI6Ah6mFIFf4dxf/kL7mhfuDGffp/V8oK6Q4EPWxaUC37kxv36f1f6YX7nx330v+r/AEwVRyYNcg0oFjsrG/ey/wCr/THLbMxv3ko+/wD0wUsY4Jg1sNKBRtmY32pXvP8ApiNtm4znL9/9oLCY4MRqZVIEv3fjeSfmhvoeN9lPziC0CHpBqYUgR+j432FP+YfOGyY0f9ofmX5wX5YekNSYmkBxm437k+8fOOPpWN+4b3j5waERzSL1snSgIm47Gj/47fD5xXlNjpzhTKEtTqzHQcbDWDxxECrvRSyMTgiLZGyVk31c0zOdT3ch2CNVxHCRI0TJ3uxxVGhghuDx8zCh8F6g8fMw0QUfNn0c58wzAg6i2sdo1RU1N2ub8YrKSXG9W/AmJMLNrnXirH3N/cGGuQqgt6Cy87zluKoL9hNP0+Jg+eSTLKrckU5am/wgH6BSc3XDgQAfjB7hZAUUFL3sKRD5Amw0vKAPhyitIbdXuHlE+In5UJ48O0myj30iCUtAByAHutAMlUx2pjiOhCAlBjtTEQMdK16eMAFgRIsQgx2DABMDDgxCGjqsOwJc0ODEOaHzQ7AkzRyWiPNDEwgHLRwTCMNCARMc1h4UAxqx0I5Ah1MAHUIQ1YQMFiHhjD1hjFAcPEA9aJ2iux3hDQi2piUxApiYw2JGjgvUHj5mFD4I7g8fMw0IZ89YjAKr1LceVjbsgYmzik0kcz4jtjTOMJZak0rpGPiWqxhQTXJplab2PTv2fzWUOWUVOUEBrg8tNfGDqViGOiDvL0HwBjzHoPiJjyphBurAi3rED7XPWCbCbUxBJCEGnNQPgSITdMzCCdOoS0xgMnDRV7anU0Op56XiL98yvvE/MPnA7tTaR6mYky0wm/bUremlha3ARafZyboVF6nICZlRWtK1gbSVsxlKWpqNcdzbG2JX3ifmEdja0v21/MI8yM3e94B5kU4a8RDtNAtGuiL7nnS6/JF04np42nL9tfzCOpG0UzHeXQfaEeXNN4/815CJ5Essmew3suUk1rUD9YHCK7lQ67LPiH5PVRj09pfeI6GMX2h7xHlkyTlfKzqBwYk3vQ/OE4AFRMRuwNfWnH3wtEfU1+Ky1ej8nqwxS8x746GJHMR5JMmlVzHQ2swN+2htHWEmtMYKgZmOgFYfhr19/cz+Pn/D39j1rrxzh+vEedztg4hJbOTZRmYdZcDujD/eZr67fmMLQuzLfWzj/djZ6/1sLrI8mk4yY1crTDlBZqFrKLVNNBcX7Y3dnynSbg3eYZiYgg5SSQMrhWRgdeHvh+H8y4dY5fsDwGvheOgRSsBeExDL+8DnYiUrqKk7pMwAUvEc/GzBs7DnO3WT5zEUNyBuKK8iT8YXhNvk2+I2ug3ziEZggJ23OndcZMp3rhpQ60hqVKjM7MSaamngIH/3/N++f8x+cHhfMyl1ul1pZ6sJgiHrxUx5gOkU375/zGJ5e0ZzDN1zeLGpp2QvD72Suut0os9K68Q/XiPN0x2IIqJjEc83hxMQzttz0YBpkwE6anyg8NeqG+srmDPTjPEN10eWfxTM++b4xKu38RmVc7kvdKXzA8orwq7i+OX8WelmdFadPoR3x55/Ek6tpjX0gpwWOLyZbMaki/fEuNK7NsXULJLTTX1CSU9RFusZOFn2jVU2HdA+DoRp4Ibg8fMwobBfVjx8zCiRnzRjcCJZWhJudRGJN1MbWKm1YVjEmawQuty51ewf/s5HoZna36QVolNOMC/7Oh/Lv+M+QgspEPkksYDCI7HOqtQWqAaVI+UaI2dLpTItOVBT3RnYA0zkc1/T5xoI8Yt0x0BPTeSkqauRQpYAWFOJF4HJQZmyr6x1bQDx4CCLp8azpXcPMwPYRG3spopajC9+I0F+MdeN1FM8nNjTzMtoqqRTMzgak2zdg4DtiKdLF3ZvW9UUuT3eyNKwpGIQA1DMa2XQWGpP6dkVZ8wu2ZjfTuA0FOA7IpXdik4JaTPxj1eK4EaT4VWNSSDbQA+ZiSRshGYDrCtftMAAO+htA7OnFnxqKTM/D2YQY9H8t3VzLmSgXr6wcCtVCd1tbwPts1VazliDrSxHvjRlCcsqtGEkkjOENK2zANSlbc4aToyy5Iykq3DHF7RZ5MwBpZqCtQGAIoDUAsefboYw5XQuYZnV5hnZGeWpsXy3AHLMm8DccI0MBgFkgzajGYRhSYUr1uH5ErWsptb1oQDFvGTj1aS5TdeJEyU8nEoavJlzDXI6jUj9fCBLTwbaddaiPBy5MlsNOBCycQj4bEC+6wGV2pc0Io3fWK2Bx6CXg1JJMnETGqBZpNjUX7NDzi1gti0eQ805z9IeXOPBlxAOV6Utc074uYbZuRVUDeQFBbQXBArz/WE57be+TSOMyJ+0pbSMWEJD4vEqEqNZYapNeH9o25qy/pRmVBw+zpSqlDuvPIBC2sbnhyENP6OqrqaWkyllKOJmNvTG8AQK8yYwsRhDhyrIarLYOsu7GZOrVbfaveDxO3v3QPH3L2Jw8xZYkDexe0GzzeaS6llUnhXU93ZAxt7Cy5c0pJZnCAK7GhBmCzlaD1a6QVYDHPO6xJdsXOBOKnuVCSJfsJe1reERvghMlHD4YiXhVIOIxUz1ZsxOIOpFdFHONOV79/Q58kABx8wCWCrMHzaCwy0511ikcS3tv+Yxp4jDBtyoAzevQ6aC3KKb7IIJHWKe3eoe3SMnsXhlCMd2VvpbjR2/MY112i1QTvW49tP1iiNlGnrofzX+EX8PKIGcMoK/ZIrXnY24wInNKLrSy0hV1IIsxJtajcCPh39kSY/DoskE1oABWot3WrEU7KwzppoRUVU8u7kYp7WxdJWVzm9lVK2qCQW42MFsWnXsbWwOj0zFyTNk5cqkpRjlNVUMbU5EfGLGwdvy3lrLBOdRUgjhXnx1Eb37Ir4GZ/8Aa3/4lx5xsSZknt+FvgRCcrbX0N8XTxx+Zcnq2zJ1VghlHdHcIDOjmJzS6wY4c7g7hClwbo18D9WPHzMNCwX1Y8fMwoQz5gLVYeMZkw3MX09b3xnvrFoD0f8AZ5/0zfjPkIKSYFv2ef8ASt+M+QgjnYkoKhBM4ZSQPGptGD3GQbZcrgsSykg7tCNQcyaUgGG052QUnTs3HePPvg5x+Iz4CcxQISyjKCDoyDURJs/bck4aYs8yK26tOreaFHBTYMad9Y6MeJyhaTe/Y5ss1GVWlt3ARTMmULFnIIJJvQAHiTFjA+q3PPwsdDxiztWXLM3PKNixJVUKIoBtlDEkVHMxHsyRn9U6kNRtOXvqY1yYnjjbOBSvJ6mWDvf784lArHE85SeNK/CIDtIewKcszRndB4csjbSLdBDrEcjbBSvogVbUGtwOAOo8IKv2e7Kl4ya4cAJLo1DcmpoBXlXzhWX8NIw8FiJAY/SOsykWMvLVTzIbUeIgp2XNlrQYHaKDNSuGxCGWsw+yc1UNf1gr2/0Qwz5fRqjIagoAtacGAFCI0pErDzAKrImGl92W/wChg8SLR0w6fQCn0RpTdauHn4KeBVvo4E6TPl1AmHJW1Ac1O2LOzNh1CkFcygBJ6KQk+TW6TU+xNWvHl302to7GlnLkDSzL3k6t2QA8goOWhFiKUiCT6IEU7TW1e3t/tEvJfB0KBEMWkknOQo415i4gbxfScmYeqUkEmh0ry8om2vOE12NKgClDW9t6t+RitK2KCagtThoDTW5Gt451OOpxHq81I4w/SUqQZiFQePzgobDy2XPJYM5FA9Mwlgi7INA/fp8ICtvbBOSiM27fKTY84n6H4/Kwl5j1bCq1qbg0II4Rr9CvqS7X2askBwDkBDOpqxnGos5FzUm8XdoYqVMRGxU4LLygy8DhxcA6BjwYaGo4Rd2xhgKk4jKCLCXJaa/LUbojP2BNdJbiU8iQA/12JSk9q8VGXS3heNcbff37+RjkijN23subMTrhhlwshBRQSFLcdW3pjGBowX4sYRm/mcbOxUzgqLlHgzmwgT2mi9a3VoUStlLZiLDVqCvPxi2vf+dzgyQ3siBhCKy41OTE8aUpHS7QTiH+EQmDwT5ovYWSSGorMafZalO8UuNIr46U9JnVqPs5mKgZQQ1gx0re3GkSYHFy2ZvCmbML14ZI42phVGYzWdPVoAM1aV8LGmvMwSNcPldMPf2Ot/KTeyb5osebyt3EOPxj4x6F+xmZ6CeOUxD71/tABPT+cmD/ABuPiYz/AHv6I748Bx0Smeig8wZ9GvdAF0ZTKlIOsB9WsKTsEbmB+rHj5mFCwP1Y8fMwoZZ8trr74oNF8a+B8ooNGhB6R0AH8p/nbyEFGFlhnuAaA0qK3sIGegw/lB+JoJME1Jn+U+Yjml3KXJF0hWmDmCwrMUWsNVgdlYNRbs17Y3+lLfybnnMXz/tAxI2gaaCvP+0e9+l/6f8AyfP/AKqpa1p9DjFCgPZFTZ6v1YIOu6KHeBtqO/jFnEtunzjqRUSlLUCUUkEpQU19ZTqDe3LWJ/Un5ooXRY9UHZXx2CLo3VoaoN81qW7QOdjGCp7L90FbTSikpTeFagbtOQNbihpGqcOpAOWlSLgVtS4rat/GPKbo9HDkpNPkAzNFDY+7+8W9kYyZJIeUxRwTQjt1BHEHlBDtzZ05CWNVWtq0FeFADx7IpJsVybsCdTQhm0r6tbw0u4TyykqSJJW3cZMDKJ0zM1bL9oUuKAcoubN6Ez8uadMl4cf+1gh/Lr74oy5c/DekksVzbgYWJVuPcafCNmQ2HRwGD7QxDUou8qBiAQKUzN42i1vx79/McP8Acb2zJ83Dy1WTNw+JlCoO8yNmrcKb5uF6RqY3a+7ZdRcf71jMINF+kNhJMxbpKMvN1CEUf1CN87vONL9350zLWn+JCtf8QBvSMZnXBmHgJ1mB9oEig40Fbm2kXJNPVP8AzyPbFPFYcy3qPEcCOKmOZGOlkgMQtNQ1QRaliPOOWXkk5JXYm9LstYsVNKVJtA90fwjrOSWVKuhYmtaUYilDxB7IIG2lJS6kMf8ADf4nSOdjYstiCXHACnDKeEGPLKcuKQRk5PjY35srMozVBEVcLsElZxlJKmzSyEfSRmVQAahaCq8LaRpbRxSS5ZdQZiAGoXedKC4p9oRmSOkkzDJnfBzjKc5xMUgjKwGWoFaW5kR1xi09im0zJx37yw6s4weERUBJeXKlsAB4k/CMma+0MfKVj6SWpzBAFRKjkooGPdWDPD/tFwc8FAXDMDQNLBFe01Ip8o42f0iky0YTJktACTXMo7aADU14AcYuTkv27mLhGXfY8RntSY2YU3jalKXNqGIzNvBK+M+kT3rQBmd65VtUk0FRpfSLOE2dLaiejBbSYwCoBrcnTSFW9C8ZJGFsYjrKEAgkVrwFbm0FO08B1gNQtCopvFiDY5gbUPZ3xUxuDWWA4llZfBwjBHp7Lmx43jDPSFs4KopUfZYVzU5mtR4Ugasy88pulsXJmyurlsqZlNQS4JFRcUIrwjR2LgFEhjTeqanjzjDxO35jOcqrJVqAogOX+ok374KtisWktXXMfIQmvKy4uUciT7mnsxKLBhs/6tYEsDpBZs0+jEZ9jrRv4H6sePmYUNgfqx4+Zh4odny0uvgYotF5dfA+UUWjQg9N6EimDTvbzjZmLMIYSwTmFGAYLVe3NY3pGV0OX+TTx840cXIzD1mWnFWynuMYFEe2sM/7vSWAc5mKMvrHNmag3dTppGFL6L4rJmQS34EB8pB4g56XHKNfpLiDK2fKN2ImLdjUmhY3IoYx/wCLXErIsqWATUkgvU63DGlbR14M+THFKHqzizwxuTeQypuMe6MlDcG/EWN+Makq8pVyMLC96AEU3spsL/GMvF7TLkFiLVACrQAEk0A4C8KRtmYLClSAK5ATbS8adTleXS3yY4lHGnWyNidMZVoRlNLlWJUitGFTrcU14RAkmbh3Sa7pMVGBKLODkg/4a+PfE8kGarZqrZ3IVaJRAXp2mtdaxT2bjxMqBKWgABrQnXwjmbSQ8Tk3KS4fc19rdLlmJ1diMykzMpFMpqLEneNae+KM3bkuhHXE1yg2qKLZd08AK89aRDN2PLeXPsVZRnS9gQCSD3i0D2FwQdHbOqlb5Tq3G0Klwjqj/UVs25mIDEFGPVrQWAsRYnLSnjTjGps7acwTmkYYKrzDeayrLcIRXUUyqBeg8IxNhYANImOXo2ZEA11vmp8INdl4cT5LJP3pgJzOPXKkUBrTSnCE5JcijiptJk+xZyrMMrCETGW+JxkwerTXLXRdR2xflY+ivOV5jya0M+Yd6Y5agly5YFcvKgAvxjDk4cejwSq0uU6l5syw6zLXeY/ZRQNOZEaEvaygzMRQHDYNRKw6AetMIAUngTe5EVeo0S0mnjJQo3NTlYcVNM1/C/jGBgdmXZ2uWJNOQ4RporZEklqzUkzMVOY6Z5l9466Ej3QsNJZpQKZWabJE2UmYAuQd5RU2oLxm40zZS2LC7AAy2oSKmOsTJ6pWZUz5N56HeEsA5nUfaK601pWJcViSzgIyETXQSMz0DKERZqAqDRlYGxH2oy8VtKWElT6u8uXiXRitZc6SrAqofKaNzFQLgCCMbe5LlRzLZ5z0kdVOIyz5S9eyGetw0syxQNb7Jp41iDC7ZkszdTiJ+z54JzSd6ZIziuaq0LJypQgRQ23jFVDIxGZjKXPgcVKF8rXVXoRVTpzUgxawHRvE7SMqZiyEVFy58uWdMUXFfa5Zmv3xvSSMW7KGJ2/MmO8ibhsHiWO71yygDU2DiamWuo1gg6H/ALP5IJfEUeYho0qgyKeFx64I8IuYXYIwzmVKXSpLfeSXswY09YcO7sEX8NiRKOZd8ooDHTNKzesvtMND/aJeT0Gsf8jz/pp0cGCxeYVEqZmZCtivNPCo8KQPY/aAEyVWplgqxBvUBt4HnYR7fM6vEqRMVZiA7oYAg2sRXxjyzbex5IxJTK3Vo34SBW6gmIWTdN8omWOnfYP9u9KcI2Bmt1st0mIyompJIOUdXqpBpqLUjw2RUuMgzEtugCtTWwpxjcmYaUJrZEOQsctqlRTQ6fDlFiVJVeF6C4AtS4IPCGkuxGTqFBb8GPtRZvW+lllHoN0qVNOBofODLo39W47f0gf2tjWY3ZjXWptTSg5QQdGjuv3/AKQ3/YzOORTyQa+Zr4a0FOyj6MQLSYJ9kn0YjLsd4RYH6sePmYUNgfqx4+ZhQ0B8uIb+B8oonWLqa+Bii2saCPVeig/lJfdGqAp9aYsv8XHsFxGX0athZX4RF87OWcDnpRdN0Nci5ubRzjLOJ2bLnyZct99KkggkA0rQ1B7YF9o4CTKymX1hFWBrlNGU6A8RTnyguw0nIiKuiggWpavKKLzwxo8mU/AVDmlSBxUc4mORxe/BlnwLLH5gRjsHmJIJspOneaGnnGds9vSpatxb9IKsZKV577oyr6OgpY1IzZa3FjGbP2OqZ2VzVCMu6bigNbdpItyjfWu5x6ZaWufmXsAsxyZcpJpYF86imRUmVtU2FREuI2EJRd5CvlXKJkuZaYpFGNRpTt5GLHRfb5wyuzSjO6xhWlBMVlGVdbFT8I11xTuJ2InqJQdCqyxfhukn2tYG9PBpHHGeLnsDjzs8jI4CIwykhQDQGoIP2iDApN2awNripAPPw/SN6ft5mXqjIlgCwbIQwp9qugJpr3xUxO13Ip1SLQ1qEIoRx5XpFt9kiMUckNtSZFsWSUc5hUEUpata27YINnYqYpLSxMMxdSiFytuIFqdhjJ2PiS80ma3VoRRmCA3AsKW1tHov7PttSThBLzqsxCxcMcrE5jR6mlQRTu0iW+5SxvJO5PgAxtee2esyqlDLYkBarUHK1RumovzjWdKDA4NdHyzpt/tzTUDwTzh9tPKmz8VMSZlDlFCqtp1vSMDpYgHtjJwkp0xCOpKkEZGy6FRbsrSxhquUU5uLqQRy9qiY21Zw0KLJTuYiWKeAizgMWEn7HLGiiQVJOm/VNeF4FsbJmyw9H3JrKWWnrdWRSpBPEV/5h5bHrEluXIRaLqQoqWoBWwvwgcq9/KjqW+O/maD4wJhOqJYTZGK6yVY1KEENTuKqb84g2hip2Im4g4ZCi4kKZyg5lAJUliaboz71RcVpGxI6DzXBmTCVl2IX7TjWpqbDXXhG9g9nBBSWoVVvX2kNnRiNaXvDctjOMW2VOhnRiXKzdaRMnIR+DLSqso+0DzMFzzmNQmvtH1R84wKhaZBnIFVr/wByXW6Du5GNuXOLqMm6OZHkPhGbdmqVC2jhusSgajqcw7acCOUYoYWWWpPrFaitCPXl5Tda/qOZjbRgpooLMdT4asfCM/bUopvCio/1jAUyNajki5H94QyzsfEKrCWTUNUy+IUamXmrcgk/7MC37VcAEC4iW4WaSEZNS63o4XspQnuiL+IOsnLIkkZ3NXmaiXMS5eWR62YA8hU90DW25ry8TM66ezMLF+Y1UU4WOg0ilyZTe3FmTg9thc/Whi9LWA99ucM3SMUUBKZSCKNy4RrYjojPmy/pJlgplLUDAOUUE5sp1GvGsT4XA4bKHmFEB0VVrUaXv8IppR3Mqi9tIPY7aYnGuQKeeYmCboy3r+H6xztzZCy6LkKZ1JTPKKE21v3Q/R5MrzFOoC1vWC/IzLTWWNbGxJgo2OfRjvMDErWCXY31fjGR3hLgT6MePmYULA/Vjx8zCikB8tpqe4+UUTF5P0MUjGgj1XYNsNK/CPKNfA+qfxfoIy9jD+Wl/gXyjTwa7n+Y+QjmfAy5K9Ve4+cY8lyW53HE+0vNjGrKO4v4Yx8GxzChvmFNfaHZGLNDBxs1lxc0yyjaEkkihLm1uINofaEx6HWrFAClgCQtnI1vXSkcOuXFzVU5i1DVSKCrklbm5vTjFjFTiwKAXyHV6WYkVNQandBFDpHWuUcE4eV0WNnbKowzzGVS2tjQ0zaEXFY66TEg50mlxRa0AC1qR6tzpS8WcBNXcM2WAoAZhQVJy6qfnwiHaU5CSuGlMBZSeqYZWDVNTyFrQ4u5WY6IwhpYOvtnOFq7E6EEbv8AeNefgXdK5nYkZsio1DcUGmlfC0YeG2LMQ5wyUlmta1rlIrQd/CC6bMmScOxag9AVBRWBVnApnzUobcIreweLHdRbB6bh2WucFb+s4YZuwZuyLWx+iU/GL1krKqqcuZmKhiuoAUHjx5xexeMXqpRoZpVqv1lCKuMtO6oqIm6KdLDg5ZkTpZdKs0p5d6ZjUqa2YVvUXFSITe10b48SxzcNV0Yk+W8rEGTOVVaWcpANVHHMDxrY1jawcqkiUQ4ZRNmHKNd5Qa1zX93CK20dpmc81pkkF5+TJrnlLKBABoNWrpFldsznVJby6KCprkKkBAVuTw4Xh1tcTnk1HI16kG09qI1VGYG9AQN7O5pQ8wCD79Iy5bksagqL3pQind+sVNpuDOFDUoGLHtWoUW8I5l7QmUpmpYi3I8KxCW52ZHpxq3y7PUeg/SkT5BlzDvy7X1ZLBT3xq4zZpy2agBzKPZPCn++UeObOx7SJqzF4WI5qdRHtOGmjE4YOr5g62I58jSHNVwGHJqRlJXSWKVJIPsuPWVuAUxLgMQFcICQswsexXF2lgnQf74xBiZtmz7qi0wk+r7L17Dr39sCm3OmAGZJIDE2dzQqXQkB5fz7YSVmkpKKth9tbbsjCS801so4KBVmPYBc98eZ9I+mc7HHq5VUlXJX1SwFKZyTfujExWOeY5d2LMdSTcx3LzzGoDqKEA0FO0cYrRW5zvPe1Gz0bxksYhGY5QAak21t4wukewzisRMMt1NCCAD6wCgEg6WNogxWDMoy8tm1JCkWAN6MKHnDYcvLYqCWp6u7lAJvUtwvyERW9xKUmo1IIcPtrEy9nmW8tMyoZauWIJFCo3KXah50tAh9PmjEyZrL1qySh6unBPs05QQ4HGOtDMltPJU2JD0NuJFawO9LDU5llmUC53baU098UnuD1Nqgu6b9MpOKwwlSlcOWEw9Yol5QgJNGJux0tGP0YN2/CIHdjkkOWZQMtKEC54U+MEnR4DrHpplt74tcNIyyP+pBG5Igk2Kdw98DuHFoINi+qe+MUdoUYH6sePmYULAfVjx8zCiwPl2Xqe4xQMX5Gp7jFBtYsk9c2Ov8ALS/wDyi4MaiSznYA1NuOgvTlFfZI/l5f4F8hFfaE5VG8GNfZ4d8c5RtyT6NaXqlu20VZazLUksKEVJXLTttrE8lqInYgp7oE9rz8SXTI0wDLUhGYDU6gGlYyS1OgyZFCNsoBxJxMwzQRUsBTjVyb04Ed8TTNpmuZSzbuUAAg1DMbmwIoQbg+ETyEM3EjMLnW1NAYL8JswAaR0SaXJx428qdcWCEvbpFfRTSGINN0WtUVF9AffHeGxhQBKuGDZusAXTXUe7n2wb/u8chE2AwYynvP6QKcfQ0lhm+/4/8ATzybiG9iqklsgparEneKZlanafdGntHpQ8yU69U3pUCUzHdpXUZe2Dn6GOUN9CHKG8kW7r8kwwTjxJfY8onYlyihFJspJvqvcLUNYlwW0ZiChRxrdWYXOhy0p/xB7P2U0qaZkpMyt9ZLFjX215m2nzMPMxchlO8o7G3T7mibVVRvl6eWSfiRYG7M2oa7qixBY5yDWla0oa6Qsf0rCggMzEihIIoMz521X2rxR2phx18wy96p1Hq+B0iDC7I1JNzoKVA+ZiHkxrdjx9Jnb82y9ShNmG5Pruat3cB+sdK1BGzL2ApN2PabfLvi5J6LoftN8OR7OdIS6vEuRZ+ny5KpbLjcxcFJ6x8tQtianSwrSDPopt04LrJbOs2XSqgMAc55V4c/1inJ6HSz9qZ8PlyDe6LCdB5Z+1M/p+XMr74H1eJrn8GcOlzQdpL7mHtjpDMxk7ePVoxAyroBb1vaPfGfjMKEaitmFAa++0Ev8MyzOWXVima7WzUAq3Clr8I0T0Fke3Nrp9nW/wDh55ffD+Lx+oS6fNLsvuARET4SeyNVQCe0eXKDj+A5FfXm6810r+HkGPhEOJ6Gy5a51LkiliVpqM2g7RFfGYnsZ/B5lv8A9g2+1RMIMygZQQNdSKcTyMT4XF1l5VFSBlzAcAcw4a1irtHZoVzw7u+NTYWOSUuVlJvWopx742VadkcWScfE0ym0WNlbReWQxrXeBOQmi0FLWreKe1yZ80l5dVLZrKRwpxBpBrhJCugYCzCsT/QByidSu6OuPTtxpT2PN5+yxU9WjUPNePgAI0ejuCZXaqkDLSpFOIg1OBHKI3w4EPxFVUUumqSk5PYzZEugja2NoYz5aRpbMtWMzrCbAfVjx8zChsAfRjx8zDxQz5ew4ue4xQfWNDCi57oz5mpjQlHsGyh6CX+BfIRLMSsNs1fQS/wL5CJxLjmGZG09lDEhc1R1dQtNaW190VZXRFebfD5QRYAZkrpU1i7LlQ1JrYiWKEt2jJ2R0cSW4e9dLnn4QSSkiNFidYTd7sqMIwVRR2Fh8PYHvMMDCXjCLJqwojzQs0AHZiOYldYfNCrABkYro/LdixFzEQ6NS+33xuQ4ERoj6Fa5epijo6nb747Gwhzb3xsQhB4cfQNTMsbIpozfm7/mffHY2afbf8x7PlGlCg8OPoGpmedljmai9a3vreOf3cfbf8xjShUh6I+gamZv7tPtv+Y9vzMM2ApTeY15sTy+QjTpHBS4g0R9BamZGK6PI5qQa95iOV0WleyfeYIcsILGylJbJnPLBjk7cUQ4fDBFCiwFhEuWOjDGFyapUqRG0VcQItNFafAMpqIu4DjFJYu4HUwIQS4D6sePmYUPs/6sePmYUaAfMeEG9GfOG8e8xpYMb0Z2IG+e8xaFe57Hs8ehl/hXyEWkEQYBfRIP8K+Qi6iRzUMfDoMopE6LHCLQUGgiVRAMkURIIjUx2DABIsdVjiHEMDusKOYesIB6x2I4MIQASZYQSOAY6DQwOsn+6w+QQwMPWABZIWUQ4MNAAsohZRDwoKAbLCyQjCgAcGHjmFDAcxyTDmOYAOSYrTosNFedDEVFi3gjeKgMWMEd6EgCjAH0Y8fMwobZ/wBWPHzMKNAPmfDet4CKOJ+sPfChRoSj2fZ/1afhXyEX5cNCjl7FEixIIUKGxnYjpYUKGgOljpYUKBgPDwoUMBQ4hQokBxDwoUHcBxDwoUAHUKFCgYDmHhQofcDmHMNCgAcQ0KFDYhGGMNCgA4aK86FCgApjWJ8H63gYUKEAU7P+rHj5mFChRoB/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l-GR">
              <a:latin typeface="Calibri" pitchFamily="34" charset="0"/>
            </a:endParaRPr>
          </a:p>
        </p:txBody>
      </p:sp>
      <p:pic>
        <p:nvPicPr>
          <p:cNvPr id="27650" name="Picture 2" descr="http://t1.gstatic.com/images?q=tbn:ANd9GcTRwbWBW7gat1L5Ils0jR0skKfjuI7JXLdJ8I25zJoHQrOp4fZ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57250" y="2143125"/>
            <a:ext cx="2838450" cy="160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2" name="Picture 4" descr="http://www.compustar-eshop.gr/images/P/TV-RADIO%20TUNER%20CRYPTO%20PC%20TV%20FM%20WOS%20II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29188" y="2214563"/>
            <a:ext cx="2390775" cy="2143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Picture 6" descr="http://images.e-shop.gr/images/PER/PER.53365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14375" y="4286250"/>
            <a:ext cx="2806700" cy="1652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- Στρογγυλεμένο ορθογώνιο"/>
          <p:cNvSpPr/>
          <p:nvPr/>
        </p:nvSpPr>
        <p:spPr>
          <a:xfrm>
            <a:off x="285720" y="357166"/>
            <a:ext cx="8429684" cy="500066"/>
          </a:xfrm>
          <a:prstGeom prst="roundRect">
            <a:avLst/>
          </a:prstGeom>
          <a:solidFill>
            <a:srgbClr val="C00000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r>
              <a:rPr lang="el-GR" sz="3200">
                <a:solidFill>
                  <a:srgbClr val="FFFFFF"/>
                </a:solidFill>
                <a:cs typeface="Arial" charset="0"/>
              </a:rPr>
              <a:t>Πληροφορική </a:t>
            </a:r>
            <a:r>
              <a:rPr lang="el-GR" sz="3200">
                <a:solidFill>
                  <a:srgbClr val="FFFFFF"/>
                </a:solidFill>
                <a:latin typeface="Arial" charset="0"/>
                <a:cs typeface="Arial" charset="0"/>
              </a:rPr>
              <a:t>Β</a:t>
            </a:r>
            <a:r>
              <a:rPr lang="el-GR" sz="3200">
                <a:solidFill>
                  <a:srgbClr val="FFFFFF"/>
                </a:solidFill>
                <a:cs typeface="Arial" charset="0"/>
              </a:rPr>
              <a:t>’ Γυμνασίου</a:t>
            </a:r>
          </a:p>
        </p:txBody>
      </p:sp>
      <p:cxnSp>
        <p:nvCxnSpPr>
          <p:cNvPr id="7" name="6 - Ευθεία γραμμή σύνδεσης"/>
          <p:cNvCxnSpPr/>
          <p:nvPr/>
        </p:nvCxnSpPr>
        <p:spPr>
          <a:xfrm>
            <a:off x="0" y="1427163"/>
            <a:ext cx="9144000" cy="1587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10 - Στρογγυλεμένο ορθογώνιο"/>
          <p:cNvSpPr/>
          <p:nvPr/>
        </p:nvSpPr>
        <p:spPr>
          <a:xfrm>
            <a:off x="5286375" y="71438"/>
            <a:ext cx="3000375" cy="1071562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l-GR" sz="2000" dirty="0"/>
              <a:t>Κεφάλαιο </a:t>
            </a:r>
            <a:r>
              <a:rPr lang="en-US" sz="2000" dirty="0"/>
              <a:t>2</a:t>
            </a:r>
            <a:r>
              <a:rPr lang="el-GR" sz="2000" dirty="0"/>
              <a:t>.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l-GR" sz="2000" dirty="0"/>
              <a:t>Το εσωτερικό του Υπολογιστή</a:t>
            </a:r>
            <a:endParaRPr lang="el-GR" sz="2000" dirty="0"/>
          </a:p>
        </p:txBody>
      </p:sp>
      <p:sp>
        <p:nvSpPr>
          <p:cNvPr id="28678" name="7 - Θέση αριθμού διαφάνειας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9223CD3C-9545-4F5F-B828-74BDC3A4D212}" type="slidenum">
              <a:rPr lang="en-US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18</a:t>
            </a:fld>
            <a:endParaRPr lang="en-US">
              <a:cs typeface="Arial" charset="0"/>
            </a:endParaRPr>
          </a:p>
        </p:txBody>
      </p:sp>
      <p:sp>
        <p:nvSpPr>
          <p:cNvPr id="12" name="11 - Στρογγυλεμένο ορθογώνιο"/>
          <p:cNvSpPr/>
          <p:nvPr/>
        </p:nvSpPr>
        <p:spPr>
          <a:xfrm>
            <a:off x="285720" y="1142984"/>
            <a:ext cx="8429684" cy="642942"/>
          </a:xfrm>
          <a:prstGeom prst="roundRect">
            <a:avLst/>
          </a:prstGeom>
          <a:solidFill>
            <a:schemeClr val="accent6">
              <a:lumMod val="75000"/>
            </a:schemeClr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l-GR" sz="2800" dirty="0"/>
              <a:t>Θύρες Σύνδεσης</a:t>
            </a:r>
            <a:endParaRPr lang="el-GR" sz="2800" dirty="0"/>
          </a:p>
        </p:txBody>
      </p:sp>
      <p:sp>
        <p:nvSpPr>
          <p:cNvPr id="14" name="13 - Στρογγυλεμένο ορθογώνιο"/>
          <p:cNvSpPr/>
          <p:nvPr/>
        </p:nvSpPr>
        <p:spPr>
          <a:xfrm>
            <a:off x="285750" y="1928813"/>
            <a:ext cx="8501063" cy="4500562"/>
          </a:xfrm>
          <a:prstGeom prst="round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l-GR"/>
          </a:p>
        </p:txBody>
      </p:sp>
      <p:sp>
        <p:nvSpPr>
          <p:cNvPr id="28683" name="AutoShape 6" descr="data:image/jpg;base64,/9j/4AAQSkZJRgABAQAAAQABAAD/2wCEAAkGBhQSEBUUExQVFRQWGBUWFBYWFRUYFBUUFRUWFhQWFBgXHCYeFxwjGRUUHy8gIycpLCwsFR4xNTAqNSYrLCkBCQoKDgwOGg8PGiokHCQpKSksLCwsLCwsLCkpLCwsLCwpKSwsLCkpKSwsLCwsLCkpLCwpLCwsLCwsKSwsLCksKf/AABEIAMIBAwMBIgACEQEDEQH/xAAbAAABBQEBAAAAAAAAAAAAAAADAAIEBQYBB//EAE0QAAEDAgMDCAYECQwABwAAAAEAAhEDIQQSMQVBUQYTImFxgZGxFDJSkqHRU3LB8BYjQmKCorLS4QcVJDM0Q1Rjc5Oj8Rc1RFWDwuL/xAAYAQADAQEAAAAAAAAAAAAAAAAAAQIDBP/EACYRAAICAQQDAAEFAQAAAAAAAAABAhESAxMhMUFRYXEEgZGhwTL/2gAMAwEAAhEDEQA/AKxoUbajTzZjWQpbUDaP9We5cJoZltJ5mW63nsVicWAAPVIERaCDEm2vahG7e1Qq8giD4qlyJ8DtqdOYgW8SOCk0WhtNrhfj2O18LHuQH4mBAHfvQMHihzYEdWvaFVOhFjQdcplbFFthvHWVBwFF7tXON4gWFrd6mO2LUfAzEN4ESUY8j5ZVYmvmcZ4KNzZzdG9u8nXd4LWYfky38qXHrVphdktbYNA7ArQ8Sm2O6qXUy4ZRnZYi8TG/RboBVNfZTnU3BnRfEsPBwuFga+38SSQ6rU4ESR5Jbdg3R6rCcAvHn4t7vWe49pJWs5EbZMmi4zN2Sd49YDuv3FZayenByXNCUjbQugIYJRKVOJXDpfq8540ULKuZV01RxXWuBXcA2EgE+EgFcOxDCE1zUQpj6gC6CQLmJuVcqVzu8UPnzvRQD4XIXWldhAAHIbkZ6E5ctsYJyGUQpjk8mAJwQnNRnIbgnkwI5YknkLqMmIM1Q9uPig48I8wpjVAxR51pYR0Tu3mDKiK5KozHpxIgfBGo4R5i3ir7D7Ma3RoHcptPDLWgxKVuxy7W3YpeD2AxujfFXFOijspKqHwV76bKQzOIaNJVA7liQYFJpG45jp4LQ8o8Nmwr+qD4FVw2RSOCLm0wahpmIZJnJqDvM7lUUrFJ8WQ6fLV+6kzxcpFLljV3U6f63zVZsvkvXdUp58LiObLmZyKNSchIzEdH2TK23KHkTh20m+hUMW+rnGYPo1CMkGdWC85VoomeTKqlytrnRlPwf81R47Y5rVHVCQ3McxDWmJ3xJ3696vMPyOxX+Drf7LvkrCjyKxP+Eqf7R+SeIWZWlyPJ/vP1P4qz2TyYNGoKgeC4TGanIBO8dIX+a0g5GVw2ThngD8xEZyddE8yY1nJu8EnFNUwI2et7bP8Ab/8A0jMdWj+sb/tj95Vo2tggYNSmCDeWOt2jKiHbeB+lpn9B37qxX6XTi7UQy+hnYepP9cPcHzT6YqN/vh7jfmqfa+Ja8B2HxlGkMvqmnOZ06noEjduUjD7cwopsFSsxzw0B7hSfBeBcjoaErXbXoMn7LF9eoP75vuM+aBUx9Qf3zfcZ81CqcosHueP9p/7iiVuUGF3H/if+6mopeBWTam2Ko/vWe6z5qJV29W+kp+635p2CwXP0+dpU87C5wD7AdECW5XRvMz3LlbYr/ox40/mqCyDV5R1vbp+635qJU5VVxvp+7/FSq2xKn0Y8WfNQ6nJ+qdaZHWCye6SkA0cuMQPo/d/il+HeI/y/dPzUF/JusHGGOLbRJZPXoVc8ldkvpuqGoyJDcvq8XTGvUkACny7q/lMY7szD7Va7F5VDEVObLMroJF5BA17FmuUjIxLwLafshVNPaDqNTMyJgi4mxUOEWO2eqFwTCvN/wvxHtD3Qnfhlifb/AFR8lO0vY8j0Q0zwKacO7gV57+GOK+lPgPkufhfivpXfD5I2kGR6D6I7gkvP/wALMV9M74Lie0hWegtUbDstHAkeBt8IWRPK6u03LPd+Su+TO2jXdUDgA6zrTBtBN+wLNQcey0y9bTRmNSYEZgVjEymjCmk1iO1qAIO2ac4er9QqNye/qaXY1T9quAoVJ0ykbrSNTKreTFQHD0iNPk4ql2KXR65gQcrY05uif+MD7FYYdh4eSgbNuymf8ulPcCFY4ekReR4fxWj7M0S6bOpHAQKZtP8A15qQEhgcY2abuxZ3J+KPYfIrSYr1HdhWfaQWEdvjePNNCZ5JW2Y8kkV6jRNg0gtHZdB/mqp/iq3iFU4DbtRrHAuDxmsXT0bDoj770VnK1odD8kcWuJPuwoc0nRtsyxy4/lFm3ZFU/wDqq3vJp2K+Y9Jre8PkgM5XUeFT3QPCSFY4HbFKp6rrnc6zvBVaZm4tdogVdhv/AMRW8R8kTZOBNN7i576nRMZiDHSbp4qzxBQ8A8CoeGU/tNTJIHI+s9uHeadI1Yr1ugXBsAkXJMjUCytau0MSXZvRTpEekNy6zMZYnrQuQFQcxWM2NatHvo1XYNPnA8VaoipzpbmeWkyXZYJgCTNhuQIkiXNaXNyuIktmcvG41QjRF+Km5ukOw/YgNHSJ4NPxskMz+OxNW7W0CRucKrGntAIsiYCs9xdnp83pHSa6deGiPtDBsqEEucC2Yyuc3WJnLroEzZ2F5tgZmL8ojM7Ukkkk+KBGI5SH+k1O0eQWexh6XctByh/tNT632BZ/Get3IGAXVxdSGdCcAuBPaECFC6nQkmB6HjsDSrMLXhvUbSOsFUOw9muw9fM6Mvqy0zIcQJI3bvBMDa3t/qo2AwlR9QNc+AZnoxI4SsYqlRdPs2TTCk01B2dVzMa4+t6rvrNs74hTs4GqZQdqRrRYXPl2qFUrlxyi28xqB/Fdr1sjbRJs0busnqAuexVRLZC5SPzUKgN4aZjjEho4cSeED8oKPyPf/RGdWb9oqVtDDxhaszJY7XXiSesm58NwVfyOd/RQODnec/aqINng/wCVKhSYGkPOXfkfvJjdxsrN/wDKeyC11CtB1/FVd/YFgcLVoNxTGvY5wqUjTNh6xqNM9I2EZksVjH4Y83SYalO2USHFlyYaRI42dMbiIhRKckaKKZuXfyn4UANOGqgXIHM1o6UydL71IZ/LPhmsnm6oYLTzVSJ7SvP8FinFtU1BlLh0JGhBndoADB7UPau0mUKdJtXC0Krwcpcc0kuaCH2a2xMi5J6J0ThrKbxFLTcVZ6F/434N4IDatxupu3oNH+U7BTpX76RA+JXnw5QsdDGYHCFx0GR3mHCPFUeLxGeo4FjWGnOdrQ6GgWM3Nri60ZCLksw9g3KXFxkZYBOWGglxHUZ0GU99vhP5PfSGi9KmSAQRUbfSxDnAgwRYjQyspsvCc48S1joyuGYuAjOGkADUHN8CtltDbppBjKZDs2dwLgXZOgxzaYJAMtLS0kzMnVZ8XTNYylFWnRAxP8muRj3mqQGhxF6egtpmNpi++QqwciqkAtrEPABLTTEg8NxkGQQVr2mm9rcVWYHucAXhshrnAjL0SYMWEcBv1R3vB6QjpEu0vJDZzdcrJVdUbPUnV5P+TFM2lWpNiplqhurhLagA4tdY+Mq22XXFQktgywxI6xqF3bezOeqNObLlbuGuYnr6ktk7ONE3dmkQLRoR1rdN9HPLGrTIvJmiHYN4dR54c/VlgIaPWN5JgQUaps6n/wC2/wDLT+ak8ga0YZ5Npq1bH65tZFdsZoqNeK1WzzULS55aZnowTAEmdNyqzMn4UANpgNyAAAMmctvVkaxouzZ/cPJIukt7UPNZ3akMzOMwTS9xOCzmfW5xgzdcTZStjUAwPijzNxbMHTrexRto4NtQzne0gEDK5zRfeQNdy7gqWRgZmLsoaMx1MbyiwMNt0/0ip9YqgxfrK72w78fU+u7zVHifWQAMLoXAuhIBwT2pgRGpgPASTgkgDaMq8SB3hSqdVpeyHNJvoRN1j3Ydg1f8B8ymdFpDmvOYXBtqNNymirPQcIxzHv0yuIcDOhIh1u4HvKLUcReZJsOsoWBxGek15tLWk8LgEolDpHMf0ezj2lIArGZWyXRqXHzQcIw1CXumNB1CZA7dCeuBuQ8TU5x/Nt0B6R3E6x2CxPXAVnSYGiBoExAsfSPMvv8Aku8lQcjHfiCODz5NWlriWO6wfJZfkcfxdQcH/YPkgCDWp5ajnST0iJk2F4jgpuEPrTwnq9YfxUjbWzG868te0dBjgB7WRheDwMklceA14bf1CCDa5fmjS6TNtPySdh7UDGtY6QSYYROVhabk36QcLX01CDynxzK+FdUpGoaQxNMtAOegwlhGUuf088REWgiVOwdKplmlh6j5gOgt6LSQ01OiNN176qt25splHCPa0h5bUokOfVIqXc6ctPSoPzjdvesoNKdfkc1cL/Bm8PSp13MDHvbVBmR23I6x1Ky2vs92Hq1HNfnqublfAEHOW9l9Ae9VbqrqbqYpsaDmu6B0psA48IJUvG4jna3N1ugCXZqjeqCJ6jbS8ldXFUzm5sPszCPp4qi2oZcSHWNhLXwLaxlV1tx/TpHS5+LdyzuxwKWIo5LjnMozDc4ObMDf0iY7Fo9vURnoht+lAJvctsueSSmvwbx/4Zpdj1v6JRblc6bWBgHi6L6Zj3XkJVKT2dGoMrwXSLi1i10Ove4n83qVdhnkYOg5ouMwzRJAIAMG0KFsXa3OOqNe4l4cfWMkgAce77ykqbv6/wDSndfsv8LN139zfNyCNrU7gg7wdOIRPSGteS4gABtzoLuUHk4KNXFvbZ7crzB3Q9omPvqtznAcncKPRHtyGswvfFMww+udXE8f2etdqbNZH/l3/Kz5rSNpMpPe1gDWyIAFpIk2QnmnuYARcHpWPHz8U7AZRtkEZYA6OuWALdyaXdF3b9i6H9LuKEXaqRlBiMCC4n0Npkm/ONvfXvUvZNEMa4CkKV/VDgZsLyPvZT8zd7A7rIOiEyLwIG4cBATEeebSM1X/AFneZVNiPWKtcaZqO+s7zKqsQekUDGBdC4uhIQ4IjUMJ7UwDBJclJAAGyTvKuNkUmB01Gl3Abp61KwewOAgcXK2w2yWNPtHr08Fk5X0aYpdk47TDoaGOjfoLbh2KZi8blaMvrO9Xq4k9ijNpImDw3TLzO4Du3Dqm/b2JoTJuAw2RvXv49/Xv71PagNKOwqhDnCWnsKyXJW3PDg4fb8lrwZCx/JwxWrj84ebkg8ETac87U+sZ+xT8JiJacwObo3neXEHceq+gjrCgbZr5a7hFiRPgIRaGLgANFzAkEiRY33dd0NWOLouMJgzWJYS8MY4Zng5YLicgMay4ERxG5Z3GsrVOfezM5mbnSB0mhrHGXPDriM7d0XKl4fGtpVjzhzdMOADyCWalrHAHcbKT/OTC0EiBq2zZDTOXpb7WnqUJWy74KgbOrgQ6k+QRPQdvg8NYMq1wnJqQC+niWHf/AEYxu0vdWuDr5W5SOjfo6ZTGo4amfHevRsE2iWNzkRlbHSPD/pZz1pRfRcdKLV2eWfg9TY5hecU2T0ZoZdCJ1nyOqNyhow+mLwCdTBswkT4LYcsnNHMxHrO67dHisvyvcTXA3yDpGtHWO/4p6c8+WEoYKgmHeG4GmCTfS7iQQHEgxMgyDfTJ1rGViWOdVaSDmsYIuOB0Njcda1tAzg6Q3gugfoEfJU+HMtECSdREg9y3wThf1mcdRxn+yIFTbpxDSXQ2AAY0sCS7tubfHetRyNqUDifxQqB/NOzZ9IzM071k9p0TzpaN7bDiATb9YeCds7HBgyQA64BInwm/cb+aSeL5E0pLjs9JrVIrPN92n1QmtrkvMugW6USTHZuuqLk7S/ozCS4khrj0jqQCY7yVOLG9fi5WZBXm5Q36HeT8EN1Mfcn5oRpjr8SgZLqVbHpk20IMdhUV7tbz19wVXtDChx9Z7dfVe9u4cCh8nKpOFDnEuJL7kkmziBc9iQGMrnpHtPmq2t6xVg/VV1U9IpjGrq4upCHAp7ShhPCYBZXE2V1AHowanEBupRW0ifzR8U9tEDt471nRdgekdBC7SoEEEG879I32R3KPXeAIkgmwIi3XdOhWWbaw61IYVV0cQLfJWNOqPuCixkgFY7Y5jF4gdf8A9j81q6leATBsCd+4LA8mNoOqYyq52rmuMbh02oXIiy2nSYaxzmAYvMQYtdAqYQAg0zHCLhxLSW2iNQO5M5T1XZ8rdSAR9pPcCpeErZabC4gktblN5jh1n5HjZSY4opsC3K5wJazKRPRm4m1zberbDvaQQ2pOUb2tBvCk0aJqZpaIBbJ6PSme8aeaF+DdNxOcOPCHtHbaFLZSROp4poiXa3c4vHRsNJFzpwR6fKR4ABxDYEAXbOh3RpaJ4lVTOSlLe1x/T+QRanJSiGu6JBaCbvMWWcqfaNI2umXNTbmcQ6oxzczS6YJABGYttOkoG0MJma3NVY05iWZrnNzTgWSPWkuBjgFX7NbzeXm82V12w90AamRmE6cCo2M2w91So7JTPNuIkzJ1EiBwCUFdOA5OuJFnUp5KAZmz5ZAI9UjKdGwCCDmF9bKpwZgjiB9iusHinOp03uhucWi/rbhrvtCo+T9EFzyQCMrIkDrWunqudxa6ZlqaajUl5RGxVIucIMOGh1F9QRvCFXoA2qDKeP5Nt4du74Uja7A6oBTOUAdLLxnwTGudBzOzWjQA/DVbGRpdmUS7DU2hxb0W3bBOg4yEGhhqrnEONVoG883Bv1NT9mNf6NSDCGnIy5BI9Vu4EIFDFVnuc0OAIv0qL22NrS6+hQBKds930tT9X5KHhsLUc7pGq2IPrUyHXPRPQtp8VJ5uvvqM7mO/eUbC1Kr3esQBGYOokSDNmnOb2QATHOgnsPkFF2BbAt+q8/FyLtR0B3Y7yQdlmNnt/wBNx/aSAxhch09kVntzspuc0zBAnTVdeVuOSzHDCMIy3zG8z6x6kNpdgYJ+zKrdabx+iUF1MjUEdoK9Z55/s+BH2wmnFD8qmfdzeUotewPJk4L1F5wx9ZjP0qcebUI7NwLvyaPc4A/ApgeaykvSfwWwZ/IHc8/NdQBYlCc4Bdq1TuVZU2mJy0hzj+M9Bv1nfYFllfRdeyXXxAA6RDRvJsqfFYg1SAwENH5RF/0Z9Xt1Ur0EuOZ5zO46AfVG7t1TywDTTq1J7E0DBUyQLn4qfgKFRxBBLG/E9yrm49jawa94b1ETHadJV+NoU49dveQFE3XA1yU23+UBY80WHK4AEusDe4DJtKz3Jinlxd9XMdrrqCj7fotrYp5b0rNFjqQLQR1lP2ZTNPE0mwMpY8Axc6k333EdiIzV4mr/AE88NzwP5UgZ4mCWiTwYCSSj4LENNFoN4AABA1E8Y3fYhcqGzUaMsgsJceoEwPNV+FkhgHAiA7LfX7VbVsyXEbLzZhzElzi1wDQb5WuudBmGgjxU1tNs/wBYffnf1vVbs6s2m3LUBLiAbX7ZgiVN/nOn7LvdNuP5XFQy0EexjhJqGIa31wNNAL3me+ydzlJjaga8GQBckiQeiLm03+KbSxVIskbiOiZzCIh0ZjAA8lEr7bpOLmc2SSIiBA4GZ65708bFlQ+tjmNaDDoaZgMgwZFw64HSbdCr7Pa7O5j3dPpOYAHGZAM+zd3BQKtUmoQbtsCJaBlmYHw0VpSqt1a9rCLSA0uLIDYANyURSXkcm32gdPF06dNlNzrtsQeBsLQRJBO7iVT0cS5rX3gQJEwSANB3kq12hgsK91V731mEtaKfRGUOBAmoT+SWiLDVVeA2fUrMdzQzAEhxM75ywd9pVxSXkiTbDbOipTdFnAxr3gormva4DI57TN7SOHaN1+CzZ2i+m+IAcwluh1Bi99UepyhxAAJMA3By6gGLTrcEKiKRvMFXLKDIBPRaIkA+qOJUyhXLgCZHUYPkVX06tP0dhrZcpDPWMDNlB4qc0ACAAANAExD6hjeob8Wc2WN+uYeUyjuURuIpGrAymoN2rhb5FICFtl3Rf9V32ptC2zx/o+bf4pbaZLKmg6LhJ438VyvbZ4/0m/shAGKK9D5NCMJS+r5uJXnbytTsnaFAUWBxqZg0TqGz1EFRqdFJWzUvcgueOI8VnNo7XZbm2ZuOYm3COkoOM2qWxlYHAgEnIbOi7dbxxWSjYNUa1xUPGYJlQQ9ocOv7Dqsi3aR1ub3HSBUr0yofVY+N5Obz0VY0Bank7Q9j9Z3zSVacafbj/wCQfNJPn2GJqMXsPE1ATULG0/ZY8G355F3dggImHo06bYb5JjsQTDRN9G7z3IjcDvffg0afpHf99VfIcLkbUcXWYBG914/im1clFhc7x3k8AjV8Rltv3D76LK7cw1esypUaHObTPSjRrdJ7JhNNXSE0+yFj8WK75sItEotbGQ3KLk6Dh2qhw1bKQfFXVATJA71M/pcVY+hSaT0g31g45i4SBrlLdHDcrzHPb6Xhy15c05zB3FwM23SqQ0eKdhqJ9Iou3B4HisVzJHTbUWW/Kd8Bp3Qe+4hveUTYtP8AEiQJvOmu9d2/QzBh9nMe+0fFF2DTikQdxI77a/FbpcnM5XFL0HdSEaBedmZ3r0ohC9BYTORs/VCozPOw48Ve7eGShhqQbHQD3H2nHd3SfeWqbgWew33R8kXmm2kDoiGy0ER12sR8UDR5mGngVIwlKoHtc1jyWkOENJ0M8Opem065GhgfmgDyC4zEP50ujo5QBL3kk9Y0AHUmBQ1sRRxFbmmdNmV5e6TEl2ZrQerMfsT8PsJ7DFKo8A7pdbsyn7Ff4d7WAhlNjJJJDQBJOpO8lG9N+t3OjyUl39PP9qckXtqsExnDiX1HZWyLuubzF+N0ynsGjlf+NNUtY8gAOa1pGhBPrCVdcrMe0VqR5mm7KC485Li6ZbBk6b+0KFQ2sazKw5ulTDaTzFNgbJiL8VRDNDhKAdQpguc3osu0wfVCk0aWVobJdA1dEk8TChtwxfRYBlsG+sXR6o9kgqThaRaxrTEgCYLiJ3wXXPegQ8qN6KM+fM/f0c3Q0jRSHFV9PAEVi/8AF5YO5+edBvy7zuSAibQcS54E2Y5wI1kB0Dt39x4Lu1LYGP8ALpj9lD2zWLKb3gNsN4M3GU7+DjHaU/lEYwcdTB5JDMRU0RaVQAXEi24cECporPF0aLKf4t7nPLnAhzRAZAh08U2BDOIHWPD4ozJIno7vygB3iVBFEcfgUn4WOPgUgLLKbDoxN7ti+/Xcq/FNAeW5jA37u5cw9LpAbvvxUh2HaXZbdUJdDXJEGXj8F1HOyutJLJex4s9Sw+FFMe086uOv36lExeN3N1O9OxlV7rNY/Lxym6gR9/sWc5tukVGKXLGsufvdPw223YR74gsqtLKjdxBBBnxKDXxAZ2+Sr3mblZqeL4NcMlyZ9mySapH5E68RuHarulRDQABZcGJZMSB5Ixb1onJvsqEUuhrntGsDthGq16YFMNe0uFRhIHbBUnZ2zw+7gY3Xi6qdsua2q1tPNALS4kmLEG09mq0048WZ6kuaL3bVQNDC42k29ogWCoTtupTdDSLetIBBJvHxV5yjqBlEPcJEnJr60OA+IKw1OtJJOpuVuc5fu5SVZ1HVDRr1/FIcpK3tN90KkNcJvPoAvhyjre0Pdb8kvwkre2Pdb8lRc+m84mBofwjre3+qz5JfhDW+kPus/dVBzy5zt9fNIC/PKCt9KfBn7q4Nv1vpXeDP3VRh/X5pc8AgAuPxj3PJc9zid5PwsjbK2gGCsHSc1JzR1E8ZVdUfJXGvgHrTA9Ge9wpMyh5s31Ghx9XgVJw5ORuac0AmQAZI3gaFZl/LRrWtDGEkWOaANN0SiM5asgSx874yxPVdAGjLlX0HVDWMtqBgm5LMhuIiBmVW7loz6N/i35puz+UdSq90UgWgE+tBibSTZICFt3FzUqM4Bh7ZDftKuuVhjDR+c0eayOJxPPYgOiMzmW14BavlmYotEzLh5GR3IGYtyv6rmt18FQxcdoVoKJ/7OqiUbLjKhr3Zj9/uVyPvoiGnbf4SPFMjhfs/in0S+TtSoTmJglxkktGupgjRcDWkzljowIM9KNTM/fgmuH3g/wDS45txv8D5JgHptZF3EHhkn45gkoxb97pKcUPJnoOKrviMxvqqnH4rm2kD1oMdSNtDHBkxdx06usqkcSbkyTquXLg6cSOzpAE3JHE6ojcOPvKHhmxLeBt2G4Ulpi67401ZwytSoG+g1rSYFtO3cpmzqBflA139g3qBWdmdF4b57ytZsrZoo0sz5BIzGdGjUDwUakVKjTTbg3ZzFVhQpZjoLNFpJ3BUOA2W6vnrPE+sWiLF0W7giVqhxlcNBim3TqbvcesrU0aYa0NbAAEAIDs892ltmtXZkewRINmum09fWqzmSNxHivVnU+vzXPRp1uq4FR5aKBN8pPiiDCn2D4OXqAw6NTw6Ao8r9GP0Z8HLrcMTpTPg/wCa9QrYIHX4Hz4p9LDsb2oCjy5+EcBJpEDrD/mhZf8AL+D/AJr0vbbYoO7v2gstlWOpq4ujaGlkrszoB+j+D/muZD9H+q/5rRc2nNYs99+i9j6ZwUH/AEX6rvml6LU+i/UK0wSzJb79D2PpmfRKn0f6qXoVX6M+6FqGJ7r7kt9hsIyn831fY+DU04GrpkPgIWrypZEb7DYRlm7NrahsEX1b80eph8Q+zy53DM+Y+K0DKXFJ1II32GyjP0NjOkZ4A1sbnqVh6GR6pkcDf46+anlqY5ql6smUtKKIDmRqCOy4+w/BNdB3tPbY/GCp8pj2tKpar8kPSXgh80BqHAHh/FDOHbucO8R8QpRwoHqmOwkeSG6k7iD9ZoPxEH4rRaqIekwPojvu8JJxafZb4u/iuK80RgyzNGdSU04Tr+Cpn4YDKGVXucQLA6TusVNp7CqvbDqhaOBJce+6ww+nQ50raIO1cQAegQdziAYHVK7hamZsxlHaTJ3lV9eu9pNPMcoMRusUVj11RjxTOZ6kovKLplvs+iSQATOp7vuFL2rt6tUmk6q54kB19TwVZ6Q9sZDDiYFgde1SsTgsTTDqhdTMXJgE8BFlM01IIyTjz2WmzWVqTSGOAm50m2moUwbTxQ0qfs/JZHF7cxFJ5Y4tka9ERpK5R5S1yQAW3/NWOGp3Z0Ken6Nh/OmKOtTwgeQQ/S8T7Z94qtFPHXtStrpwnihek4z2af371GM35/sa1IFv6XifbPvLvpmJ9s+I+Sp/S8ZIGWnJ+/tI7DjiJDKfiP3kYz9/2Pc0yea2IOrz3OjyTMlbe8++VW1sZjGszllPL5XjTNxsiOq47LOSnETu095GEw3IFhVpVnCHOJHAuMIY2c/q8VAw+MxjxLW0j3ie8ZrI4fj/AGKXiP3lL05fB7sCSMA/q8V0YF/V4qMDj/ZpeI/eXQzH8KXiPmjbl8DegSRs93UnDZzuLfiovo+P40h4LhwmP9ul8PkltS+BvQJf83u4j4ppwbxwUR2H2gN9M+59oQH4zHs9akHDqbP7JT2pfA3oFg6g8bvBDdI1Vd+Fr2mKlGO8j4OCl0OVVF2st+sLeIlS9OS8FLUi/IQvXecUlhp1BLSD1tIQ6mEI0UFgCU0lJzetMLOtAhEJjmrpTSUxDHM+8oZsiOPFDe5WhHC5JCL0k6FYfkzTGQmBM6xfxV6EklvLs4TCbV/r6n1ikxJJbxEybub2hajbX9nd+h+21dSU6naFHoyPKn+1P/R/ZCh7O/rW9o8wkkmv+Sj02jo7tco1ZokW/Jb5JJLBDAVGjnKdt7v2Vas39pSSRLwCK3aQ/FV+0eTD5qXhfUZ9VvkEkkn0NGe5Mf2iv1WHZm0WoSSVT7EhJ7UklAHVxySSYCK4UkkACrUg4EOAPaAfNedbbpBtUgAAdQhJJaaYiFRqlrgWkgzqDB+C32EcTTaSZMDVJJZ63g6dHyBxug7VFSSXMzoOwmuSSSBgZTHJJKyABSSSViP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l-GR">
              <a:latin typeface="Calibri" pitchFamily="34" charset="0"/>
            </a:endParaRPr>
          </a:p>
        </p:txBody>
      </p:sp>
      <p:sp>
        <p:nvSpPr>
          <p:cNvPr id="28684" name="AutoShape 2" descr="data:image/jpg;base64,/9j/4AAQSkZJRgABAQAAAQABAAD/2wCEAAkGBhISEBIUEBIVFRIVFBIUExUYGBIQEBQXFBUVFxYUFRUXGyceGBolGRUXHy8gIycpLDgsFx4xNTArNSYsLCkBCQoKDgwOGg8PGjUiHyUsLCwsMzEsLDQyLzUsLCwvLSo0LSwsLC80KiwpLCwpLC40NC80LCksLC8sLyksLCwsLP/AABEIAMIBAwMBIgACEQEDEQH/xAAcAAEAAgMBAQEAAAAAAAAAAAAABAUDBgcCAQj/xAA8EAACAQIDBgMFBgUEAwEAAAABAgADEQQhMQUGEkFRYSJxgRMyQlKRByMzYqHRcpKxwfCCosLxFIPhU//EABoBAQADAQEBAAAAAAAAAAAAAAADBAUCAQb/xAAuEQACAgECAwYHAAMBAAAAAAAAAQIDEQQhEiIxBUFhkaGxEzJRgdHh8CNCcTP/2gAMAwEAAhEDEQA/AO4xEQBERAEREAREQBERAEREAREQBERAEREAREQBERAEREAREQBERAEREAREQBERAEREAREQBERAEREAREQBERAEREAREQBERAEREAREQBE1/b++2Gwl1di9T/8ANLMw/iOi+ufac2279pGKr3CN7Gn0TJrd31+lpZq0tlm6WEQWXwh1OqbW3owuG/GrKrfILvU/lW5HrNE239rjG4wlMKPnqeJvRBkPUmc4fEFibXJOp/cz57En3j6DITTr0Fcd5blGerlL5djpWw/tZYsq4pF4LWZ0BDA/Nw3zHUD06TpOFxSVEV6bBkYXVgbgjsZ+cVy0E2Pdbe+rg28PjpE+OmTl/Evyt358+1fU6LHNV5fj8HdOqa2mdwiRdl7STEUUq078Di4vkehB7ggiSplmknkREQBERAEREAREQBERAEREAREQBERAEREAREQBE+E21ms7Z+0PB4e4D+1cfDTswHm/u/qZ3CEpvEVk5lJRWWzZ55qVQouxAHU5Cc32n9sKnw4WkeLhBLVPdF9QAvvWPf0mnYve3F1Ki1GruWU3UXtT7g0xZSPSWoaK2Sy9ivPVVx8TtNbbSj3AW7+6v7mc33429jwxVnK0W932d0VuzH3r9ibS33e3lTFL8tUDxpf/AHIea/qOfU2eJw6VFKVFDKwzB0/7nFb+DPmidT/yx5WcdLHP9ZhNLrc+ek2PeXddsN41u1EnI6spOitb+s168367IzWYmPOEoPDBaw/tI9XaCrYlgbkAAe8euRzy/wA7yQDJR3VqVyAaSnxMt24W4XW91IFzx2BIQAsQDYGVdWrUlKuWMd225e0M6MuF8c5799vsv7/pGBuARmDYj1kjDYKo9zTRmCgkkAnQXPnlnboCZsOyt1KOFVWquKh4DUVLpUo1FCNxBFLZ28WWWQutyDw4MXvVwgphV4KeXvWJutwrr8raG4IzANgbluo3SmuVfgglXGL3exi3e3sr4U/ct4SQWpnxI3cdD3E7Bu3vLSxlLjp5MLB0Oqk9+YNjYzgleuWYsxuxJJOQuTqbCSdk7wVcNVFWi/Cw1+VhzDDmJHqNIreZbM7pvdbw90fomJqW52/1LFgU6hVa9gbD3Hv8vRvy/S822YKaZqppiIienoiIgCIiAIiIAiIgCIiAIiIAiVe2N5sNhh99VAbkg8VQ/wCkZ+pymg7c+1mo11wlPg6M1nqHyUZD9ZPVp7LflRDZfCv5mdLxmOp0lLVXVFHNiFH6zSdufavRp3GGQ1G+ZrpT9B7zfpOZ4/aNas3FXqMzdzxt5Dko7fpI6jp9dW+vL0tNOrs+K3m8lCetk/lWC32zvbi8V+LUIQ/APBT/AJBr5m/nKYr1z89Pp+957tBmhGKisRWClKTk8s8G8+SbS2e5zPhFrm972Av7uunl2kjBbILriFYWemhdTyuhsy30IIv6qO8j+NDdZ6dSV0WJKTjhPp9ito4h0YPTJDqbqRkQfOdD3X3sGItTrWSv292p3Xo35fp0HOAekyK+nIjQ6eonN+njct+orvlU/A7K6BgVYBlIsQbEEHkQdROdb4btJhyHpsOB2sEJ+8U2Jy5suWvLIG97zw2/mJWlwErxae0tdyP6E95reK2jUrNdmZj8zEn+sq6bS21yy3he5Zu1Fc44W7M+Exz0nDI3C40I5jmCNCCMiDcESzr7wZEUqVOkWWzlQLG+oC2sVvZgHDFSPCwyAoEp2N2NzPdStYXJsJflCL3ZTi30RIxGJLMWdizEkkklmJJuSSc9ZgqV7C5NhI61Wf8ADXwk24zkv7mWWxt1K2IIYLxgN+I90pAA8lIzOR66ctRm6rtSjTx659i1Vppze/7Kv/yGb8MZH4zcL1y5nQ6S32Buria78Y8NPxBWYWSxuLgW8RsdQPplNx2furh6DD2l69fMqOG5/wBNMaDu2XlnbasJst6mdZvZr8iG9Q/x1OXkv80+Wv7V1OtfDQtvq9l5d5qQ01dO8+vqa3szYpoN7ClTWuXz4gTTq0mtmXUXUoTmL2I66GdI2PRqrRRa7cVQDM+uQJ5m1s55wGHp014aSBV1sBqepOpPc5yapk+mode8pZfeecMeLiieoiJbOxERAEREAREQBERAESo2zvZhcKD7asoYfCPE+fUDQdzaRK22KlT3SFU6cPiJB/N+064WeZRcbQ2pRoLxVqiov5iBfsBqT2E1DEfaxhxVVUpu1O9mqZKR3VNT62My47ZqVkZKouG5/EDyYHrOZ7d2HUw1ThbNTco/Jh/YjmJd0tNVm0+pU1FtkN49Dzt/2ZxNU0qpqUi5ZWsUJ4syDcXuCSL2zteQQMrDIdufn19Z5Uz1NuK4UkZEnxPIE+qpJsBc9BmZMp7Ma/iHh8WYK2JW44eLMe9YE6C8zFqaVD4SuWVw5JVhoc9SDY3A+IXGsrS1Mc4hzPGdv78l2vRSa4rXwLON8+3n1xlrGTDS2UxuWytfLItcfD0vfK2t8rSdSSlTuQRkRwvrxAEhh5i3wk+8MjK+ptF2ThJOZuxubsbWz8xYHrwj1jKBfPTnaxP9RI3Rbb/6Sxv0X93k0dTRTtVDLx1fXO3TH03WVjOfAu6u8dQ8KYYcBJ+BQWdj5gsTfvf6mT8Ztiph6HBUql8S2ZzDCiD+l7fqb6AXok2qaYIoL7MkWL34657cdgEHZQO5Mr2brO1po7LGEvNlWWpk23nd+SJ1bbDP+KlOp3KBH/np8J+sr6tr5Cw5C9yPWwnk1RymKrUsLsQq/QfWWkox8CBty6h0F88zPjuALsQo+kjNjLqTS6lQTqTa9wnvEaZmw85abH3bqVmUojVG0Zmt7JNcjyvfOwt5GZup7UppTw8+3mWatM5NZK4V2a3s1spNvaNkgJFx30ljsjdmpXYFVNSzG9RjwUQM9ARnftpNywW6VCiEbFOHYE8Ki4p3JvZEGba3sBbtpxXtNar2FNfYpyyBqei+6nrc9p8lqO2L9W+GlZX16L9mrHT10rM9vco8FuphqFmxB9rUuSq28N/y0lzb1y8vhvUSrU0+6ToLGqfX3U9LnysLWGz9hBcwMzqxuznzY5mXmG2YBIq9A5vjufE/TyPXdJrFa4V6lRs7ZIQeFbX1OZJ7sTmT5y5w+Bk1KAEyATWjWorBwq+9mNKVpltESQlEREAREQBESDtTbdDDLxV6ioDpfNm/hUZn0nqTbwjxtLdk6Y61dUBZ2CqNSSFA9TOc7a+1rVcJT/8AZU/sgP8AU+k0Pa23a2Ibir1Wc8rnwj+FRkPQS9VoLJ7y2KdmshH5dzqu2vtOwtG4pXrv+Xw0/wCc6+gM0bbv2kYnEXCMaNPTgQ+I+dTIn0sJqXtCdPryhU585p16OqvfGX4lCzV2T2zgys5OZmybp71+wIpVjegfdbU0r/8ADty8prM+eUmsqjZHhkRV2ShLKO1g3FxncZEWtnoe4kfH7OSvTNOqLg/UHkynkZom6e9T4cilifwT7pzJpX7807cuXSdEUggEG4OYIzBB5gzBtqlTLD+xs12RtjlHJdvbDq4aqVb3Dmj2ycZfQi9iPLkReuSp9Z2Laez6dakyVR4db5AqfmBOh/8AoNwSJyHHUFWo6qwZVZlVxkGAPvDt/mes1dLqHauGXVGfqKFW8roZqmLLKFOgz53JsFuc7aAD0mOYKdS8yhpbjFRWEVZylJ5k8/rb2PU8meTU6TFWqBRxOwVepyHp1PYXhtLdhRbMhq9Jgr1gou7BR3Nv+/ISDV2uWyopl8zaei/v9Jm2Vu5WxFVWsajqQc7NTA1AYNkFyORsLAzM1HadVSeN/Ys16dyeH+zyMazBTSSyMWUVanhpXUXIHU269RlJOzd2auIfRqhBtfRV8+S+X6TeMBuZTQLUxjAlRYKCUoqM/Db1OQAzJ1NuK+oMxAXD0wiDIMy2FvyUxbtmbaaEWA+T1HbFuplw0ri9Io0lo64LNjwvVlBs/cehSUNimDWIIUXWnfplm5z0Fte4J2OiKjALRQUqegJA4rflp6Dzb+XQCdgNheLia7P87eJvTko7ACX+G2YBrIIaCVr49RLif07vIlVuFw0xwikwGwgDxWJY6ux4nPqdB2FhLvDbMAk+nQAmS01oVRgsI5UN8sx06AEyWn2JMSCIiAIiIAiIgCR9oY5aNJ6tT3EUs1szYdB1kiatvVvngaNN6dZxULKVamlmNjlmdFnnFFfMcylwo1Lbn2r1nuuFQUl+drPU9B7q/rNIxe0nqPx1XZ2OpYlifrMFbhLEre18gdbcpipgevPrPpqK6lFSrWx89O6dm8mZHYnTL+v0nngHmZ6tFpYIxE8tUAGZtIlfaXiCqpvxIpuCLcVyCBqch2kc7Iw6skhXKfRE0T6RaRKFKqHYsw4TYC5JsB+UAC5k16uX95XdtrmlGO3fnPnnp/eV6FFHwpStnh45cYefDGc/fp6ZlIwqCx94fr3Hf/PKx2VvZXwq+zsrJqoa/h190jlfkf0zlAGzjEsXtxE5fSWJ1xmsSWUZ8Jyg8xJ21t6a2I/EcleSDwp/Lz9bys4WbXIfrPqWHuj1nmvXVReowHQdfIamepQrjtsjrMpvfdmRABpn/nWKtZVF3YAf5p1kenWeopKeBQwW5F6hJB0TkMtW/rlPWz933quBZnqG3Vj69B+ky9R2pXWnw7+PcSfDccLG76JdTA+0nbKklh8zf2X9/pJOF2Wa/AgHHVa+Z8TswN/DkOFQoOXnnoBumy9w1VeLEuFAzIVgABb4qhFu+Xnci9vdPdg1Rk4ujD2VYKyF1GYYgWs66cQ6amfNT7Uerk4xlnHkX40WVJSsWE/Mx7J3CSmofEuLDUA8KDTNmJtnlplpmQbjY8M3hC4amFTk5BRPNEyZutzbkbkgkzsHsEsQ1Umow0LWsD1VRkDqb65nObDhdlAayhDQWXPi1Es+HcXldhcNKx4mv4PYN2DOS78ma2X8KjJR5CX+E2UBqJZUsOBMoE166YwWEjhV5eZbsxU8OBMoE+xJyUREQBERAEREAREQBERAPLrcEHQ5GcS3/wB162DqO9In2VUEX6j5T+YAeoF+s7fIu0tm069JqdUXVh6g8iDyIkVlamjiUc7rZn5ewuNIIDE5HIjO45ra45aSwRww4k8iOY7GXW9W5BwuIZXF0PiRvgYdbDn1HXzF6BPu3vnwn3rAXI6568+Y1lvRaz4MuF9H18DEtilLhxglK15HxmJKlAB7xsSAWYW5gTKGBsyG4P69j0ImQZifSPnjysgi1F5ayV//AIDM3EzMLMGUGzMAB9ASc7DKTKdELp5k6knqTMk+EzyFUYbo6lbKWzE+GePaX0HroJhxGIRM6jZ8hqfRRO5NRWW8HCTk8Ize06Z9+Ux16yoL1G8h18hqZjorWrNwoPZi18xepbsNF5a9RJ+z9irxKFV6tctqv3guDYktzBANrW19ZkantWutPg38e4u16OT3n+yCi16txSAQDmw8WmXh0Ud2k/ZWx1LIUR6lY34rgta2t25aDMWFvWbhs/cwt4sSyhbD7tMrDNvE4+uRPUHK0vMNWp014MJTBAObDw07jmX1c91vnncXInyWq7YnfLhr536L+/ma1eljXHMuVepRbO3HuS+KZV08CWULawzc6cr+mdjeXmGdFXgwlIcPzZrR87+8/wDlzcAyTR2U1Qg1Tx9Ftw0l8k9ed5f4PZHWVoaKzUNS1Es+C6D4sYZVEeveUmG2IXIaqTUbUXFkU/lQZepucznNiwmyQNZPoYQLJAE2qqIVrEVg54HJ5m8sxUsMBMoE+xJyRLAiIg9EREAREQBERAEREAREQBERAEREAj4zZ9KqAKtNXANwGAYA9bGcP312CmGxNWnTDezLBqYbPguLkK2pW5yv0853iUW9m66YylY2FRfcb/ie0jmnjYq6ql21tR6n50Dmk97XQ+8P+Q7iWXQrmGAI6EHQiXe9W5VTC1FSoLq63p1FuaZYC7U2y8J78/rbVKWJqUwQF9ohJsCTdSMrqR5WtmMpoaLWfB5LOnsZLqmuWXUnFjyHqZhxNZKdjUOfIfEfJf76TImGxD8IUKgK34xxOT14WICrY2BOoPMzLgdjqCoVHqV2JzX7wkg2LFviFgdMs8+ssajtaEF/j38e4nr0b/32IVBK9YkIvs1Aubi9S3loo016iTsBsNcgiPUrE2unjNxlxFz8JtlYAZ59Tt+A3NdzfEsqpypIOR8WbeQBsCbgGxyl5hnpUh7PC0wx0PD7l+fHV+I5Z2uTkcjPkdV2zK6XDXzv0Rr16RQjmXKvUpMDua7kNiGCoBlSQDIHPM+g0JyBAIIl1hXpUl4MLSDciRlTv+ap8ZyGlzociJnXZr1T96eIfIMqfLUatoDnzztL3A7F0ylSGiu1DzqJfZdDr48Y7Ur7so6ey3qm9Y8f5bcNIf6fizzu1885e4PY2lxLjD4ALyktUtNqnSwrWEsEXA5PM3ki4fABeUlKtp6iWkkiRJIRET09EREAREQBERAEREAREQBERAEREAREQBERAEREA1rfndo4zDkITxrchb2DXtceeWR9Oc45sndLFtUenTTitfLPiHWwuLd7kT9ETXtu7BcsK2FPBV+Kx4eK/P8Af/L1boyXNH7la6vfjS/6cmo7KtihQxv3SsX4FUCkpZ2BKEnxKCbWuWANtJuOF9jRBp4anxG/i4chfrUqHnrzJBGWRljid0g7B8Uxq1P9o7eXbKWWE2NoAAANAMgPITMu0MtTJObePoSV3ygsKO5Rrs56v4rXHyLdafXPm2eeeWZyl1gtjZDKwGlsgJdYfZwElrTAmhTpIVLEVg8cZTeZvJDw2zgsmqgE9RLiSRKkkIiJ6eiIiAIiIAiIgCIiAIiIAiIgCIiAIiIAiIgCIiAIiIAiIgCfDPsQDEaAntUAnqIPMCIiD0REQBERAEREAREQBERAEREAREQBERAEREAREQBERAEREAREQBERAEREAREQBERAEREAREQBERAEREAREQBERAEREAREQBERAEREAREQBERAEREAREQBERAEREAREQBERAEREAREQBERAEREAREQBERAEREAREQBERAEREAREQD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l-GR">
              <a:latin typeface="Calibri" pitchFamily="34" charset="0"/>
            </a:endParaRPr>
          </a:p>
        </p:txBody>
      </p:sp>
      <p:sp>
        <p:nvSpPr>
          <p:cNvPr id="28685" name="AutoShape 10" descr="data:image/jpg;base64,/9j/4AAQSkZJRgABAQAAAQABAAD/2wCEAAkGBhMGEBUTBxMUFBUWGBoZEhMXFhgbGxocGxgVFhoXFhoXGyceFxsmGRoXHzEhIygpLC0vGB8xNjEqNSYrLSkBCQoKDgwOGg8PFykgHhwsLCwqLCwsLCwsNCwsLCwsKSwsLCwsLCwsLCwsKSwsLCksLCksLCwsLCwsKSwsLCwsKf/AABEIALUA4gMBIgACEQEDEQH/xAAcAAEAAgIDAQAAAAAAAAAAAAAABgcBBQIDBAj/xAA6EAABBAAFAgMHAQYFBQAAAAABAAIDEQQFEiExBkETIlEHFCMyQmFxgVJyscHh8BUzkaHRJDRDYpL/xAAYAQEBAQEBAAAAAAAAAAAAAAAAAQIDBP/EAB8RAQEBAQACAgMBAAAAAAAAAAABAhEhMRJRQWFxIv/aAAwDAQACEQMRAD8AvFERAREQEREBFq806khykH3h24F0P4KM9O+0tuZyvbi26Y9YY2YA6GvIsRvdxuOD/RZ+U7xO/hOkRFpRERAREQEREBERAREQEREBERAREQEREBERAREQEREBafqXNzlURMQJJ7+n3Xb1BmhyqLVGLJ2H991A8e3EdcTRDDukjDSRK5poAV2BBBf6A7ck8LOrz0lrx4czZnMHQgAAHXKQXFhJGkxx8SyncAHYcnbmQR9AMxWF0ZgTCxgPgwNd5WWN3zEf50rj5iTsOB6mSYLLIsgjFWdINd3H8ftOPryVjEF2LIEoBIJcxm9cCi/7i/l/omc8WeEQ6U6tkyCb3LqInSDphmPG9FoLj8zSCKcrHVZ+06SDHvggwzDLi7LWxs7gt3jkIqm3pcT9IFmrFuluu2ZBOMBmswka3S1s4stjkrzQOe75w07B/wCh3CvoWYiwDfCyqCIiAiIgIiICIiAiIgIiICIiAiIgIiICIiAtJ1B1C3KRpjI1nj0H5W7UL6w6adMTLh7PqPRBG+sM0lc6L3zEtjilY9l6A7Q4tsPO5LRdAvrb0K1GG6vkwk0Ry9nhMhHlhc6y9xaA907ju4mzud2ggkXsvXgMLA6a80js6Sxr7ILb4J+43AdvVlafqTI3dPkCUlzHf5clDf7bbA7ny15ib1bGuWbM65STi5smzWHqSJs2G3qwW92u7tI/ge+xCivUnWTcM/3Xpv4kznFjntILg7u2IO2c8cud8rALNkUq7ymTFRucyJ8zC7S3wo7ZJIHgujZpJui2zqNULJI4PpxuNGRNfBlj2mct04nFNvRE0bHD4Tv3Ac8bk/f5ev8AF46s3zRvT/iQZa8SYp9txmLaT5G2ScNATvzep92Tff5Y5DG/eGEamuBOgmgyv/ITwBVEr1+GzAUWs3r4bTz387/v9l1YcPnD6cQwkGZx42sgb8nk1xtZ4WueG1gezT2j+7EYTOHl8YOmHEEEV+y2S+AexP2HordXz9gooshw7cTnDCY3A+54O6M92PFmvcQ96PN2fpCkvs+9pDsAWYXqFzfDdth8QCaHpE8u324BO/qssWLcRYBvhZRBERAREQEREBERAREQEREBERAREQEREBYIvlZRBCuq+k+ZcEP3mqPZbmDSDBmg1RkU3V9B4v8AH8L9CVapF8qEdW9K6blwQ27hZ1manKvVf5vlc/TJ8sx0AOZDMD5msfu5pIGx52bu/wAtEACtFCDgtImBAIDo2uBAAduH0RdUdQP6qd4TGNnjdh8zAdG7YE/T+vbeiD2IB3paHPemTh5WR4uXTh6IZO5ocGkjZr+4aHNjtx1U2gOCBjG7m/HS+vKMQQnMZD5qaN5JPQejb5cQNh+poAlSPCww5ZBHPmcYex3/AGWEI3nNgiV/drA7c6h5yOKoLGCfh8JFrx7SGxadGDNh073gPZK6wPgnTr10C6qIAAB8WLxr8fI6fHPBefnmG4Y2hpjhH07fqL9Tt29r7aLM5Zs9kkxGaP3vzu4s3tFG3gV6duSugSsjirZ7pL8OIW5sV+XUfWQ1Qb2uyueZYw4qgLDW7Rs55Pf1cT/FbPIOmXzOJeWx6Wl02Id8mHj2sns+Q3s373xza1asL2bdbS4BngZ6dUbC1vi7kwl/yRzOqqPY3t32oq1QdXC+Ys56rjxWnDZUx4wcVnRZ8SUn5p5yPmeTvR4U89nHtK9x04bN3F0NhsGIPDTV+FI4gWQK/H4Wecc7LPK4kWGu1btWUQREQEREBERAREQEREBERAREQEREBERAWHN1bOWUQQXqrpPw7lwQ27j0Wiy/MA5pgzGtDtrP0/nvX3G43rlWs5uoU7dQjqrpPRcuCG31D0WdZmpyrLxX/VGRvwFCvFZdxzH522S57XFvzagAdJBvSAygonjJCzyvadr0/wDqbFihyd6rsbHYqzMBjg5pgzHeM2N+39Pv2IH4WhzjpoZXKZCJHNLXDDPaa8N4IcxoaToN/KdW1PLudhzxu4vx0vrzGh6f6ediJCZC1mga5pH/AOXBHfmc8i/iEVTfv6bpn+LdnUQgynVFhWkeG1wOvESW1rp5q4239Gitr47c1zkTRsggjLYG6Xua0kmd55ne87yCxTL2AAO60mZZj4FthNucAHyAVt+xH6NHqOfyvRJ3y1PPlr8e2LLKjwxL6PxpG0CdxqYw1xQP92tnl2Hdmz43vjdpstwmFYb1X2AdyNrLjWrckgBdGTZJ74WPxDSWkgRRgbyH0H2242uq2FlS6aYZEHMieH4mRrvFlFVGzjwIboA2AHOHzEAcaQs71Mpq8TDo7rZvT72YPNJWvbQaHhxIif3j1O3fH6PPBscUrPB1cL5hdEI3aZCb+pp23Gqw8UdJsD/fjtZHs968dhAYcx1vgYWtExs+FrNMEjqHkJ2B7fghcc788rlKtdFgHVwsrs0IiICIiAiIgIiICIiAiIgIiICIiAiIgLBGrlZRBCOq+k9Ny4EfvD0/oo9l+PAHg5kLjOxvt/Or7jcchWuRq5UK6r6T5lwQ/LVnWZqcqy8V11N0w/LjqiJdE4nSdrGrs510XfKNR5a2hwozgsl/xB51kyMjJDIxqGvc00A8DVsTtuaNKycvzEQ3FmA1MO1Hevsb7cf6LTZ3lsnT4a6E6oW6nQuA8zNQ88erUNnE3R2JJc4cNHLO9Y/zV9eY8U0wyMOZhnNOJlYWvc0U2Nnm+EzTY1g0HOAF/YDeP5XMXuEj9D3BxLmubdjQ5lu2481gjfyk9gVyzzL5cI4DFDUORJYOrUQBZAo+ZpFgkXY23C55LkJzJ5bLqjDaMk17NZsCdtifQcm+wBKxrVuvDjb5d+Eyk59I4+JpDBqxGIdTmtFkW6wdbyb4O+/IGpb84qOOJksjSzBsJODwxsPxT63mnOxMN/8A1xwsvjgwWHacbF/0w/7bDEjXi37AyyaQCxlgXtvsAFHcbJNnEj5cwdRBomqDa2bGxvauA1d8ZdM5TnoXr85KWwZuR7u4/Cl3qK/odf0dge34VtNcHi27g8FfNIeGs33Lz8OIbgdtTh68039TtSn/ALPOsnZPeHzR2uFgZ5x5vA1nS0PcNjETQDtqPaqK16Wzi2EWAdXCyqgiIgIiICIiAiIgIiICIiAiIgIiICIiAsEXysoghnVfSmsGXBD95qjOBx/hAw48aozYIPa7/Wt+eRyN1bBF8qH9UdJeN8TAjfu1Z1manKsvFddS9PHLG2LmhLQ1oNE0NmMsnZ3ytDuANVWSSvU6KPL2aM2DBHGGOGGjcHDEve0lkrn94RpF/uFu7a1b/F4V+V4cx4nS7WKAdvpur5UN6gyN0U2uNhpoDNY21EAnSLoVWkNcdgPyFxn+LzRz8x1YvFvzCV02MeC7a5APLG3tHG36duB255K1OJxPi0IwQ0HysG5s/wAXEpLMWUx4LrFtIsAceauadRrbfn0WzyTJJMY/TDp8Si573H4cEYrU6Q/S7TuPXttZXp7I31jK8hlxTwzC0HlpdJO7/Lw7APM4kGi6r278cA35856kj0jC5GHHCtcXSusiTEuo6pZCBddw3ih2FL2dQY8ZhCcPkepmGsW8t+Ji5Nqc4D6N7A4qj6KN4qJmApkRtwJ8V7T67FjNvzZP/KSfZJ32sT2de0f/AAkjC5s8vw+zYcQdxGSNQie793t9P44uNrtQtq+YMNCM1c1zGFsLXaYIGm3PcfpHd73V5nV68AWLQ6X61b0rIzB5zIC2gHOBLm4aQk1A6Q7ObVfunbiqnpixaCLDXB4thsHghZRBERAREQEREBERAREQEREBERAREQEREBERBEesun3Yv4uHs1yP5qJ4DH+CDFjxqjd5SHdvsftf+mx7K2iL5UN6q6TDgZcEP3m/8LOszU5Vl4r7NunRlD3P0vkjIJgkjrXG86dNtPlkJoN1PNBu3mIIWpx+fGSCODwjHG4a8QW2DiX2W69bgCYmltNbxbfQAKYYDH+ADDjhcbtiD2/P2/vZabqTpz/D2nRb4CdTHEtBY8kXbz9Lm2KPlFudpvnljXwvNL49ovjMcMO2ozqeRTnV8o4DI62I9XAbn/by5dlHvul04PhkhrGD5pXdmMFglvbbk7DuR34TKjinkYp9xsPlYLDnFxoNa0+bzP8AsDuOLsSaXEHp8kQlrcUWlpdtowcdX4beWuxNGiW/KNhuvRb9L36efM8aOkLbA5rsYW6XPAGnCMP/AIouxmIrU/6dvsFGcK2UO8OFuovvXG/YBuxD3u+n7n0H3WwkiZgQHaLdXk17lxJvxZd9+9N59VrmiTFvc3Dkl0nz77EXfm3470rJ4WRYHs69on+Dye55i90sA2in0nyD1Pfw77nhXK1weLYbB4IVA5NlkOWQ+8Y4nwL8oBp+Mkab0s7tgafmddO/HMk6J9opy5wjzTQMPI4+E5l1CSb8KjuGC6Hp22Cwxf0ttFxY8SAFhBB3BHB/C5KoIiICIiAiIgIiICIiAiIgIiICIiAiIgIRfKIghvVXSXiXLgR+Wj+SjOXZj7tcWPGqM7EHt/r2v/nsrY5UP6r6U8a5cEN/qaP5LOszU5Vl4gWdZTJkJ1YEs8EvZJDNsJIpK0bPO1OGlup+oCya1kqMNccHQksggPGoOAIcTplId5iDRO/NWp5l+Y+6XFjRcZsEEcc/rW/H3NUtB1V0z7iwGIukw1PLG3ehz6But3AsbTb8oo7UN+edXF+Ol/cRjwnY6XTD53OOxHB++9UFJMtyyDLoHS5iC6Amq+rFvFh0TAd2xtcN5BsaoLhlmWQYFhGa01uhrnMaQ52KD7DI4SNvC7OeDsW0uGMxz8yl8TE6dQADAB8OCMbBrG+tcXzV/Zd/a+2tzPFzZ7K6THeXQNOmqbEwDyxsb2Gw25PK6MK5kLS+VwIefJBZdqIFa5AN+eG8uPG3PXmWM8byxXoBvfkk8uPf02XqyzK3l7GxRl8sjiGtDQdIA85qxqcGajyP2QeSrbyLfETj2c9WTZR/0+ZU+IAdyXRFztLWej7PZu96qsAlWzHIJgHRkEEWCNwQdwQe4Xzvi3jKfiRFxZ9LiLJ1baHAVbnUWlvlsBwHk3NvezuHEjDa8zHhtedUUJ3cxvq93dzvmOwFk0AKCx6c6liIioIiICIiAiIgIiICIiAiIgIiICIiAiIgJzyiIIh1X0qJgZcGN+7R/FRbLczOXkx4sWw2HAji/seR9vt9lbHKiXVPSYxQMmDFHkhZ1manKsvFedQdNtysasPvA4/DLbL43kO0HUb+Hbj5ba2y0uN7KOmQSxvOL8oA1AHylxJoeWrPykCxV1xdqcYDHnA6osY3VG7Z7SLq9jt/fJqjutdnORx4AmTS50NFzJIyAY31TXO1HS47aGl21Eijp3553cXml/iItIwJDpdnXsNzo376b3rfbjgb3XswOAbiccyPDSl1EfEBAAe0k1C9tamXRDqadyK2XTleFOcyW5hDLacQ4fK0FwDW32bew/krkyf2eYXDGKV0YD2jdt20naibU+V3fDlbdMZR7PYopGT5iXSObbgxxJaHu3MhB5eaG532HpSmCIu0kjYiIqCIiAiIgIiICIiAiIgIiICIiAiIgIiICIiAiIginVXSwxYMmEFO7gKCHKzmbmQ4gOcGv1Btmr4Njg2Nlcy8kWVxwvL42gOPdSzs4Il077PoopveJ4ywUA2I8Egk6ngbelD7KcAVwiKZzMwERFoEREBERAREQEREBERAREQEREBERAREQEREBERAREQEREBERAREQEREBERAREQf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l-GR">
              <a:latin typeface="Calibri" pitchFamily="34" charset="0"/>
            </a:endParaRPr>
          </a:p>
        </p:txBody>
      </p:sp>
      <p:pic>
        <p:nvPicPr>
          <p:cNvPr id="4505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8313" y="2205038"/>
            <a:ext cx="8001000" cy="3789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- Στρογγυλεμένο ορθογώνιο"/>
          <p:cNvSpPr/>
          <p:nvPr/>
        </p:nvSpPr>
        <p:spPr>
          <a:xfrm>
            <a:off x="285720" y="357166"/>
            <a:ext cx="8429684" cy="500066"/>
          </a:xfrm>
          <a:prstGeom prst="roundRect">
            <a:avLst/>
          </a:prstGeom>
          <a:solidFill>
            <a:srgbClr val="C00000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r>
              <a:rPr lang="el-GR" sz="3200">
                <a:solidFill>
                  <a:srgbClr val="FFFFFF"/>
                </a:solidFill>
                <a:cs typeface="Arial" charset="0"/>
              </a:rPr>
              <a:t>Πληροφορική </a:t>
            </a:r>
            <a:r>
              <a:rPr lang="el-GR" sz="3200">
                <a:solidFill>
                  <a:srgbClr val="FFFFFF"/>
                </a:solidFill>
                <a:latin typeface="Arial" charset="0"/>
                <a:cs typeface="Arial" charset="0"/>
              </a:rPr>
              <a:t>Β</a:t>
            </a:r>
            <a:r>
              <a:rPr lang="el-GR" sz="3200">
                <a:solidFill>
                  <a:srgbClr val="FFFFFF"/>
                </a:solidFill>
                <a:cs typeface="Arial" charset="0"/>
              </a:rPr>
              <a:t>’ Γυμνασίου</a:t>
            </a:r>
          </a:p>
        </p:txBody>
      </p:sp>
      <p:cxnSp>
        <p:nvCxnSpPr>
          <p:cNvPr id="7" name="6 - Ευθεία γραμμή σύνδεσης"/>
          <p:cNvCxnSpPr/>
          <p:nvPr/>
        </p:nvCxnSpPr>
        <p:spPr>
          <a:xfrm>
            <a:off x="0" y="1427163"/>
            <a:ext cx="9144000" cy="1587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10 - Στρογγυλεμένο ορθογώνιο"/>
          <p:cNvSpPr/>
          <p:nvPr/>
        </p:nvSpPr>
        <p:spPr>
          <a:xfrm>
            <a:off x="5286375" y="71438"/>
            <a:ext cx="3000375" cy="1071562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l-GR" sz="2000" dirty="0"/>
              <a:t>Κεφάλαιο </a:t>
            </a:r>
            <a:r>
              <a:rPr lang="en-US" sz="2000" dirty="0"/>
              <a:t>2</a:t>
            </a:r>
            <a:r>
              <a:rPr lang="el-GR" sz="2000" dirty="0"/>
              <a:t>.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l-GR" sz="2000" dirty="0"/>
              <a:t>Το εσωτερικό του Υπολογιστή</a:t>
            </a:r>
            <a:endParaRPr lang="el-GR" sz="2000" dirty="0"/>
          </a:p>
        </p:txBody>
      </p:sp>
      <p:sp>
        <p:nvSpPr>
          <p:cNvPr id="29702" name="7 - Θέση αριθμού διαφάνειας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C41D529F-5BB6-4BA2-A253-5DE15A645186}" type="slidenum">
              <a:rPr lang="en-US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19</a:t>
            </a:fld>
            <a:endParaRPr lang="en-US">
              <a:cs typeface="Arial" charset="0"/>
            </a:endParaRPr>
          </a:p>
        </p:txBody>
      </p:sp>
      <p:sp>
        <p:nvSpPr>
          <p:cNvPr id="12" name="11 - Στρογγυλεμένο ορθογώνιο"/>
          <p:cNvSpPr/>
          <p:nvPr/>
        </p:nvSpPr>
        <p:spPr>
          <a:xfrm>
            <a:off x="285720" y="1142984"/>
            <a:ext cx="8429684" cy="642942"/>
          </a:xfrm>
          <a:prstGeom prst="roundRect">
            <a:avLst/>
          </a:prstGeom>
          <a:solidFill>
            <a:schemeClr val="accent6">
              <a:lumMod val="75000"/>
            </a:schemeClr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l-GR" sz="2800" dirty="0"/>
              <a:t>Θύρες Σύνδεσης</a:t>
            </a:r>
            <a:endParaRPr lang="el-GR" sz="2800" dirty="0"/>
          </a:p>
        </p:txBody>
      </p:sp>
      <p:sp>
        <p:nvSpPr>
          <p:cNvPr id="14" name="13 - Στρογγυλεμένο ορθογώνιο"/>
          <p:cNvSpPr/>
          <p:nvPr/>
        </p:nvSpPr>
        <p:spPr>
          <a:xfrm>
            <a:off x="285750" y="1928813"/>
            <a:ext cx="8501063" cy="3214687"/>
          </a:xfrm>
          <a:prstGeom prst="round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l-GR"/>
          </a:p>
        </p:txBody>
      </p:sp>
      <p:sp>
        <p:nvSpPr>
          <p:cNvPr id="29707" name="AutoShape 6" descr="data:image/jpg;base64,/9j/4AAQSkZJRgABAQAAAQABAAD/2wCEAAkGBhQSEBUUExQVFRQWGBUWFBYWFRUYFBUUFRUWFhQWFBgXHCYeFxwjGRUUHy8gIycpLCwsFR4xNTAqNSYrLCkBCQoKDgwOGg8PGiokHCQpKSksLCwsLCwsLCkpLCwsLCwpKSwsLCkpKSwsLCwsLCkpLCwpLCwsLCwsKSwsLCksKf/AABEIAMIBAwMBIgACEQEDEQH/xAAbAAABBQEBAAAAAAAAAAAAAAADAAIEBQYBB//EAE0QAAEDAgMDCAYECQwABwAAAAEAAhEDIQQSMQVBUQYTImFxgZGxFDJSkqHRU3LB8BYjQmKCorLS4QcVJDM0Q1Rjc5Oj8Rc1RFWDwuL/xAAYAQADAQEAAAAAAAAAAAAAAAAAAQIDBP/EACYRAAICAQQDAAEFAQAAAAAAAAABAhESAxMhMUFRYXEEgZGhwTL/2gAMAwEAAhEDEQA/AKxoUbajTzZjWQpbUDaP9We5cJoZltJ5mW63nsVicWAAPVIERaCDEm2vahG7e1Qq8giD4qlyJ8DtqdOYgW8SOCk0WhtNrhfj2O18LHuQH4mBAHfvQMHihzYEdWvaFVOhFjQdcplbFFthvHWVBwFF7tXON4gWFrd6mO2LUfAzEN4ESUY8j5ZVYmvmcZ4KNzZzdG9u8nXd4LWYfky38qXHrVphdktbYNA7ArQ8Sm2O6qXUy4ZRnZYi8TG/RboBVNfZTnU3BnRfEsPBwuFga+38SSQ6rU4ESR5Jbdg3R6rCcAvHn4t7vWe49pJWs5EbZMmi4zN2Sd49YDuv3FZayenByXNCUjbQugIYJRKVOJXDpfq8540ULKuZV01RxXWuBXcA2EgE+EgFcOxDCE1zUQpj6gC6CQLmJuVcqVzu8UPnzvRQD4XIXWldhAAHIbkZ6E5ctsYJyGUQpjk8mAJwQnNRnIbgnkwI5YknkLqMmIM1Q9uPig48I8wpjVAxR51pYR0Tu3mDKiK5KozHpxIgfBGo4R5i3ir7D7Ma3RoHcptPDLWgxKVuxy7W3YpeD2AxujfFXFOijspKqHwV76bKQzOIaNJVA7liQYFJpG45jp4LQ8o8Nmwr+qD4FVw2RSOCLm0wahpmIZJnJqDvM7lUUrFJ8WQ6fLV+6kzxcpFLljV3U6f63zVZsvkvXdUp58LiObLmZyKNSchIzEdH2TK23KHkTh20m+hUMW+rnGYPo1CMkGdWC85VoomeTKqlytrnRlPwf81R47Y5rVHVCQ3McxDWmJ3xJ3696vMPyOxX+Drf7LvkrCjyKxP+Eqf7R+SeIWZWlyPJ/vP1P4qz2TyYNGoKgeC4TGanIBO8dIX+a0g5GVw2ThngD8xEZyddE8yY1nJu8EnFNUwI2et7bP8Ab/8A0jMdWj+sb/tj95Vo2tggYNSmCDeWOt2jKiHbeB+lpn9B37qxX6XTi7UQy+hnYepP9cPcHzT6YqN/vh7jfmqfa+Ja8B2HxlGkMvqmnOZ06noEjduUjD7cwopsFSsxzw0B7hSfBeBcjoaErXbXoMn7LF9eoP75vuM+aBUx9Qf3zfcZ81CqcosHueP9p/7iiVuUGF3H/if+6mopeBWTam2Ko/vWe6z5qJV29W+kp+635p2CwXP0+dpU87C5wD7AdECW5XRvMz3LlbYr/ox40/mqCyDV5R1vbp+635qJU5VVxvp+7/FSq2xKn0Y8WfNQ6nJ+qdaZHWCye6SkA0cuMQPo/d/il+HeI/y/dPzUF/JusHGGOLbRJZPXoVc8ldkvpuqGoyJDcvq8XTGvUkACny7q/lMY7szD7Va7F5VDEVObLMroJF5BA17FmuUjIxLwLafshVNPaDqNTMyJgi4mxUOEWO2eqFwTCvN/wvxHtD3Qnfhlifb/AFR8lO0vY8j0Q0zwKacO7gV57+GOK+lPgPkufhfivpXfD5I2kGR6D6I7gkvP/wALMV9M74Lie0hWegtUbDstHAkeBt8IWRPK6u03LPd+Su+TO2jXdUDgA6zrTBtBN+wLNQcey0y9bTRmNSYEZgVjEymjCmk1iO1qAIO2ac4er9QqNye/qaXY1T9quAoVJ0ykbrSNTKreTFQHD0iNPk4ql2KXR65gQcrY05uif+MD7FYYdh4eSgbNuymf8ulPcCFY4ekReR4fxWj7M0S6bOpHAQKZtP8A15qQEhgcY2abuxZ3J+KPYfIrSYr1HdhWfaQWEdvjePNNCZ5JW2Y8kkV6jRNg0gtHZdB/mqp/iq3iFU4DbtRrHAuDxmsXT0bDoj770VnK1odD8kcWuJPuwoc0nRtsyxy4/lFm3ZFU/wDqq3vJp2K+Y9Jre8PkgM5XUeFT3QPCSFY4HbFKp6rrnc6zvBVaZm4tdogVdhv/AMRW8R8kTZOBNN7i576nRMZiDHSbp4qzxBQ8A8CoeGU/tNTJIHI+s9uHeadI1Yr1ugXBsAkXJMjUCytau0MSXZvRTpEekNy6zMZYnrQuQFQcxWM2NatHvo1XYNPnA8VaoipzpbmeWkyXZYJgCTNhuQIkiXNaXNyuIktmcvG41QjRF+Km5ukOw/YgNHSJ4NPxskMz+OxNW7W0CRucKrGntAIsiYCs9xdnp83pHSa6deGiPtDBsqEEucC2Yyuc3WJnLroEzZ2F5tgZmL8ojM7Ukkkk+KBGI5SH+k1O0eQWexh6XctByh/tNT632BZ/Get3IGAXVxdSGdCcAuBPaECFC6nQkmB6HjsDSrMLXhvUbSOsFUOw9muw9fM6Mvqy0zIcQJI3bvBMDa3t/qo2AwlR9QNc+AZnoxI4SsYqlRdPs2TTCk01B2dVzMa4+t6rvrNs74hTs4GqZQdqRrRYXPl2qFUrlxyi28xqB/Fdr1sjbRJs0busnqAuexVRLZC5SPzUKgN4aZjjEho4cSeED8oKPyPf/RGdWb9oqVtDDxhaszJY7XXiSesm58NwVfyOd/RQODnec/aqINng/wCVKhSYGkPOXfkfvJjdxsrN/wDKeyC11CtB1/FVd/YFgcLVoNxTGvY5wqUjTNh6xqNM9I2EZksVjH4Y83SYalO2USHFlyYaRI42dMbiIhRKckaKKZuXfyn4UANOGqgXIHM1o6UydL71IZ/LPhmsnm6oYLTzVSJ7SvP8FinFtU1BlLh0JGhBndoADB7UPau0mUKdJtXC0Krwcpcc0kuaCH2a2xMi5J6J0ThrKbxFLTcVZ6F/434N4IDatxupu3oNH+U7BTpX76RA+JXnw5QsdDGYHCFx0GR3mHCPFUeLxGeo4FjWGnOdrQ6GgWM3Nri60ZCLksw9g3KXFxkZYBOWGglxHUZ0GU99vhP5PfSGi9KmSAQRUbfSxDnAgwRYjQyspsvCc48S1joyuGYuAjOGkADUHN8CtltDbppBjKZDs2dwLgXZOgxzaYJAMtLS0kzMnVZ8XTNYylFWnRAxP8muRj3mqQGhxF6egtpmNpi++QqwciqkAtrEPABLTTEg8NxkGQQVr2mm9rcVWYHucAXhshrnAjL0SYMWEcBv1R3vB6QjpEu0vJDZzdcrJVdUbPUnV5P+TFM2lWpNiplqhurhLagA4tdY+Mq22XXFQktgywxI6xqF3bezOeqNObLlbuGuYnr6ktk7ONE3dmkQLRoR1rdN9HPLGrTIvJmiHYN4dR54c/VlgIaPWN5JgQUaps6n/wC2/wDLT+ak8ga0YZ5Npq1bH65tZFdsZoqNeK1WzzULS55aZnowTAEmdNyqzMn4UANpgNyAAAMmctvVkaxouzZ/cPJIukt7UPNZ3akMzOMwTS9xOCzmfW5xgzdcTZStjUAwPijzNxbMHTrexRto4NtQzne0gEDK5zRfeQNdy7gqWRgZmLsoaMx1MbyiwMNt0/0ip9YqgxfrK72w78fU+u7zVHifWQAMLoXAuhIBwT2pgRGpgPASTgkgDaMq8SB3hSqdVpeyHNJvoRN1j3Ydg1f8B8ymdFpDmvOYXBtqNNymirPQcIxzHv0yuIcDOhIh1u4HvKLUcReZJsOsoWBxGek15tLWk8LgEolDpHMf0ezj2lIArGZWyXRqXHzQcIw1CXumNB1CZA7dCeuBuQ8TU5x/Nt0B6R3E6x2CxPXAVnSYGiBoExAsfSPMvv8Aku8lQcjHfiCODz5NWlriWO6wfJZfkcfxdQcH/YPkgCDWp5ajnST0iJk2F4jgpuEPrTwnq9YfxUjbWzG868te0dBjgB7WRheDwMklceA14bf1CCDa5fmjS6TNtPySdh7UDGtY6QSYYROVhabk36QcLX01CDynxzK+FdUpGoaQxNMtAOegwlhGUuf088REWgiVOwdKplmlh6j5gOgt6LSQ01OiNN176qt25splHCPa0h5bUokOfVIqXc6ctPSoPzjdvesoNKdfkc1cL/Bm8PSp13MDHvbVBmR23I6x1Ky2vs92Hq1HNfnqublfAEHOW9l9Ae9VbqrqbqYpsaDmu6B0psA48IJUvG4jna3N1ugCXZqjeqCJ6jbS8ldXFUzm5sPszCPp4qi2oZcSHWNhLXwLaxlV1tx/TpHS5+LdyzuxwKWIo5LjnMozDc4ObMDf0iY7Fo9vURnoht+lAJvctsueSSmvwbx/4Zpdj1v6JRblc6bWBgHi6L6Zj3XkJVKT2dGoMrwXSLi1i10Ove4n83qVdhnkYOg5ouMwzRJAIAMG0KFsXa3OOqNe4l4cfWMkgAce77ykqbv6/wDSndfsv8LN139zfNyCNrU7gg7wdOIRPSGteS4gABtzoLuUHk4KNXFvbZ7crzB3Q9omPvqtznAcncKPRHtyGswvfFMww+udXE8f2etdqbNZH/l3/Kz5rSNpMpPe1gDWyIAFpIk2QnmnuYARcHpWPHz8U7AZRtkEZYA6OuWALdyaXdF3b9i6H9LuKEXaqRlBiMCC4n0Npkm/ONvfXvUvZNEMa4CkKV/VDgZsLyPvZT8zd7A7rIOiEyLwIG4cBATEeebSM1X/AFneZVNiPWKtcaZqO+s7zKqsQekUDGBdC4uhIQ4IjUMJ7UwDBJclJAAGyTvKuNkUmB01Gl3Abp61KwewOAgcXK2w2yWNPtHr08Fk5X0aYpdk47TDoaGOjfoLbh2KZi8blaMvrO9Xq4k9ijNpImDw3TLzO4Du3Dqm/b2JoTJuAw2RvXv49/Xv71PagNKOwqhDnCWnsKyXJW3PDg4fb8lrwZCx/JwxWrj84ebkg8ETac87U+sZ+xT8JiJacwObo3neXEHceq+gjrCgbZr5a7hFiRPgIRaGLgANFzAkEiRY33dd0NWOLouMJgzWJYS8MY4Zng5YLicgMay4ERxG5Z3GsrVOfezM5mbnSB0mhrHGXPDriM7d0XKl4fGtpVjzhzdMOADyCWalrHAHcbKT/OTC0EiBq2zZDTOXpb7WnqUJWy74KgbOrgQ6k+QRPQdvg8NYMq1wnJqQC+niWHf/AEYxu0vdWuDr5W5SOjfo6ZTGo4amfHevRsE2iWNzkRlbHSPD/pZz1pRfRcdKLV2eWfg9TY5hecU2T0ZoZdCJ1nyOqNyhow+mLwCdTBswkT4LYcsnNHMxHrO67dHisvyvcTXA3yDpGtHWO/4p6c8+WEoYKgmHeG4GmCTfS7iQQHEgxMgyDfTJ1rGViWOdVaSDmsYIuOB0Njcda1tAzg6Q3gugfoEfJU+HMtECSdREg9y3wThf1mcdRxn+yIFTbpxDSXQ2AAY0sCS7tubfHetRyNqUDifxQqB/NOzZ9IzM071k9p0TzpaN7bDiATb9YeCds7HBgyQA64BInwm/cb+aSeL5E0pLjs9JrVIrPN92n1QmtrkvMugW6USTHZuuqLk7S/ozCS4khrj0jqQCY7yVOLG9fi5WZBXm5Q36HeT8EN1Mfcn5oRpjr8SgZLqVbHpk20IMdhUV7tbz19wVXtDChx9Z7dfVe9u4cCh8nKpOFDnEuJL7kkmziBc9iQGMrnpHtPmq2t6xVg/VV1U9IpjGrq4upCHAp7ShhPCYBZXE2V1AHowanEBupRW0ifzR8U9tEDt471nRdgekdBC7SoEEEG879I32R3KPXeAIkgmwIi3XdOhWWbaw61IYVV0cQLfJWNOqPuCixkgFY7Y5jF4gdf8A9j81q6leATBsCd+4LA8mNoOqYyq52rmuMbh02oXIiy2nSYaxzmAYvMQYtdAqYQAg0zHCLhxLSW2iNQO5M5T1XZ8rdSAR9pPcCpeErZabC4gktblN5jh1n5HjZSY4opsC3K5wJazKRPRm4m1zberbDvaQQ2pOUb2tBvCk0aJqZpaIBbJ6PSme8aeaF+DdNxOcOPCHtHbaFLZSROp4poiXa3c4vHRsNJFzpwR6fKR4ABxDYEAXbOh3RpaJ4lVTOSlLe1x/T+QRanJSiGu6JBaCbvMWWcqfaNI2umXNTbmcQ6oxzczS6YJABGYttOkoG0MJma3NVY05iWZrnNzTgWSPWkuBjgFX7NbzeXm82V12w90AamRmE6cCo2M2w91So7JTPNuIkzJ1EiBwCUFdOA5OuJFnUp5KAZmz5ZAI9UjKdGwCCDmF9bKpwZgjiB9iusHinOp03uhucWi/rbhrvtCo+T9EFzyQCMrIkDrWunqudxa6ZlqaajUl5RGxVIucIMOGh1F9QRvCFXoA2qDKeP5Nt4du74Uja7A6oBTOUAdLLxnwTGudBzOzWjQA/DVbGRpdmUS7DU2hxb0W3bBOg4yEGhhqrnEONVoG883Bv1NT9mNf6NSDCGnIy5BI9Vu4EIFDFVnuc0OAIv0qL22NrS6+hQBKds930tT9X5KHhsLUc7pGq2IPrUyHXPRPQtp8VJ5uvvqM7mO/eUbC1Kr3esQBGYOokSDNmnOb2QATHOgnsPkFF2BbAt+q8/FyLtR0B3Y7yQdlmNnt/wBNx/aSAxhch09kVntzspuc0zBAnTVdeVuOSzHDCMIy3zG8z6x6kNpdgYJ+zKrdabx+iUF1MjUEdoK9Z55/s+BH2wmnFD8qmfdzeUotewPJk4L1F5wx9ZjP0qcebUI7NwLvyaPc4A/ApgeaykvSfwWwZ/IHc8/NdQBYlCc4Bdq1TuVZU2mJy0hzj+M9Bv1nfYFllfRdeyXXxAA6RDRvJsqfFYg1SAwENH5RF/0Z9Xt1Ur0EuOZ5zO46AfVG7t1TywDTTq1J7E0DBUyQLn4qfgKFRxBBLG/E9yrm49jawa94b1ETHadJV+NoU49dveQFE3XA1yU23+UBY80WHK4AEusDe4DJtKz3Jinlxd9XMdrrqCj7fotrYp5b0rNFjqQLQR1lP2ZTNPE0mwMpY8Axc6k333EdiIzV4mr/AE88NzwP5UgZ4mCWiTwYCSSj4LENNFoN4AABA1E8Y3fYhcqGzUaMsgsJceoEwPNV+FkhgHAiA7LfX7VbVsyXEbLzZhzElzi1wDQb5WuudBmGgjxU1tNs/wBYffnf1vVbs6s2m3LUBLiAbX7ZgiVN/nOn7LvdNuP5XFQy0EexjhJqGIa31wNNAL3me+ydzlJjaga8GQBckiQeiLm03+KbSxVIskbiOiZzCIh0ZjAA8lEr7bpOLmc2SSIiBA4GZ65708bFlQ+tjmNaDDoaZgMgwZFw64HSbdCr7Pa7O5j3dPpOYAHGZAM+zd3BQKtUmoQbtsCJaBlmYHw0VpSqt1a9rCLSA0uLIDYANyURSXkcm32gdPF06dNlNzrtsQeBsLQRJBO7iVT0cS5rX3gQJEwSANB3kq12hgsK91V731mEtaKfRGUOBAmoT+SWiLDVVeA2fUrMdzQzAEhxM75ywd9pVxSXkiTbDbOipTdFnAxr3gormva4DI57TN7SOHaN1+CzZ2i+m+IAcwluh1Bi99UepyhxAAJMA3By6gGLTrcEKiKRvMFXLKDIBPRaIkA+qOJUyhXLgCZHUYPkVX06tP0dhrZcpDPWMDNlB4qc0ACAAANAExD6hjeob8Wc2WN+uYeUyjuURuIpGrAymoN2rhb5FICFtl3Rf9V32ptC2zx/o+bf4pbaZLKmg6LhJ438VyvbZ4/0m/shAGKK9D5NCMJS+r5uJXnbytTsnaFAUWBxqZg0TqGz1EFRqdFJWzUvcgueOI8VnNo7XZbm2ZuOYm3COkoOM2qWxlYHAgEnIbOi7dbxxWSjYNUa1xUPGYJlQQ9ocOv7Dqsi3aR1ub3HSBUr0yofVY+N5Obz0VY0Bank7Q9j9Z3zSVacafbj/wCQfNJPn2GJqMXsPE1ATULG0/ZY8G355F3dggImHo06bYb5JjsQTDRN9G7z3IjcDvffg0afpHf99VfIcLkbUcXWYBG914/im1clFhc7x3k8AjV8Rltv3D76LK7cw1esypUaHObTPSjRrdJ7JhNNXSE0+yFj8WK75sItEotbGQ3KLk6Dh2qhw1bKQfFXVATJA71M/pcVY+hSaT0g31g45i4SBrlLdHDcrzHPb6Xhy15c05zB3FwM23SqQ0eKdhqJ9Iou3B4HisVzJHTbUWW/Kd8Bp3Qe+4hveUTYtP8AEiQJvOmu9d2/QzBh9nMe+0fFF2DTikQdxI77a/FbpcnM5XFL0HdSEaBedmZ3r0ohC9BYTORs/VCozPOw48Ve7eGShhqQbHQD3H2nHd3SfeWqbgWew33R8kXmm2kDoiGy0ER12sR8UDR5mGngVIwlKoHtc1jyWkOENJ0M8Opem065GhgfmgDyC4zEP50ujo5QBL3kk9Y0AHUmBQ1sRRxFbmmdNmV5e6TEl2ZrQerMfsT8PsJ7DFKo8A7pdbsyn7Ff4d7WAhlNjJJJDQBJOpO8lG9N+t3OjyUl39PP9qckXtqsExnDiX1HZWyLuubzF+N0ynsGjlf+NNUtY8gAOa1pGhBPrCVdcrMe0VqR5mm7KC485Li6ZbBk6b+0KFQ2sazKw5ulTDaTzFNgbJiL8VRDNDhKAdQpguc3osu0wfVCk0aWVobJdA1dEk8TChtwxfRYBlsG+sXR6o9kgqThaRaxrTEgCYLiJ3wXXPegQ8qN6KM+fM/f0c3Q0jRSHFV9PAEVi/8AF5YO5+edBvy7zuSAibQcS54E2Y5wI1kB0Dt39x4Lu1LYGP8ALpj9lD2zWLKb3gNsN4M3GU7+DjHaU/lEYwcdTB5JDMRU0RaVQAXEi24cECporPF0aLKf4t7nPLnAhzRAZAh08U2BDOIHWPD4ozJIno7vygB3iVBFEcfgUn4WOPgUgLLKbDoxN7ti+/Xcq/FNAeW5jA37u5cw9LpAbvvxUh2HaXZbdUJdDXJEGXj8F1HOyutJLJex4s9Sw+FFMe086uOv36lExeN3N1O9OxlV7rNY/Lxym6gR9/sWc5tukVGKXLGsufvdPw223YR74gsqtLKjdxBBBnxKDXxAZ2+Sr3mblZqeL4NcMlyZ9mySapH5E68RuHarulRDQABZcGJZMSB5Ixb1onJvsqEUuhrntGsDthGq16YFMNe0uFRhIHbBUnZ2zw+7gY3Xi6qdsua2q1tPNALS4kmLEG09mq0048WZ6kuaL3bVQNDC42k29ogWCoTtupTdDSLetIBBJvHxV5yjqBlEPcJEnJr60OA+IKw1OtJJOpuVuc5fu5SVZ1HVDRr1/FIcpK3tN90KkNcJvPoAvhyjre0Pdb8kvwkre2Pdb8lRc+m84mBofwjre3+qz5JfhDW+kPus/dVBzy5zt9fNIC/PKCt9KfBn7q4Nv1vpXeDP3VRh/X5pc8AgAuPxj3PJc9zid5PwsjbK2gGCsHSc1JzR1E8ZVdUfJXGvgHrTA9Ge9wpMyh5s31Ghx9XgVJw5ORuac0AmQAZI3gaFZl/LRrWtDGEkWOaANN0SiM5asgSx874yxPVdAGjLlX0HVDWMtqBgm5LMhuIiBmVW7loz6N/i35puz+UdSq90UgWgE+tBibSTZICFt3FzUqM4Bh7ZDftKuuVhjDR+c0eayOJxPPYgOiMzmW14BavlmYotEzLh5GR3IGYtyv6rmt18FQxcdoVoKJ/7OqiUbLjKhr3Zj9/uVyPvoiGnbf4SPFMjhfs/in0S+TtSoTmJglxkktGupgjRcDWkzljowIM9KNTM/fgmuH3g/wDS45txv8D5JgHptZF3EHhkn45gkoxb97pKcUPJnoOKrviMxvqqnH4rm2kD1oMdSNtDHBkxdx06usqkcSbkyTquXLg6cSOzpAE3JHE6ojcOPvKHhmxLeBt2G4Ulpi67401ZwytSoG+g1rSYFtO3cpmzqBflA139g3qBWdmdF4b57ytZsrZoo0sz5BIzGdGjUDwUakVKjTTbg3ZzFVhQpZjoLNFpJ3BUOA2W6vnrPE+sWiLF0W7giVqhxlcNBim3TqbvcesrU0aYa0NbAAEAIDs892ltmtXZkewRINmum09fWqzmSNxHivVnU+vzXPRp1uq4FR5aKBN8pPiiDCn2D4OXqAw6NTw6Ao8r9GP0Z8HLrcMTpTPg/wCa9QrYIHX4Hz4p9LDsb2oCjy5+EcBJpEDrD/mhZf8AL+D/AJr0vbbYoO7v2gstlWOpq4ujaGlkrszoB+j+D/muZD9H+q/5rRc2nNYs99+i9j6ZwUH/AEX6rvml6LU+i/UK0wSzJb79D2PpmfRKn0f6qXoVX6M+6FqGJ7r7kt9hsIyn831fY+DU04GrpkPgIWrypZEb7DYRlm7NrahsEX1b80eph8Q+zy53DM+Y+K0DKXFJ1II32GyjP0NjOkZ4A1sbnqVh6GR6pkcDf46+anlqY5ql6smUtKKIDmRqCOy4+w/BNdB3tPbY/GCp8pj2tKpar8kPSXgh80BqHAHh/FDOHbucO8R8QpRwoHqmOwkeSG6k7iD9ZoPxEH4rRaqIekwPojvu8JJxafZb4u/iuK80RgyzNGdSU04Tr+Cpn4YDKGVXucQLA6TusVNp7CqvbDqhaOBJce+6ww+nQ50raIO1cQAegQdziAYHVK7hamZsxlHaTJ3lV9eu9pNPMcoMRusUVj11RjxTOZ6kovKLplvs+iSQATOp7vuFL2rt6tUmk6q54kB19TwVZ6Q9sZDDiYFgde1SsTgsTTDqhdTMXJgE8BFlM01IIyTjz2WmzWVqTSGOAm50m2moUwbTxQ0qfs/JZHF7cxFJ5Y4tka9ERpK5R5S1yQAW3/NWOGp3Z0Ken6Nh/OmKOtTwgeQQ/S8T7Z94qtFPHXtStrpwnihek4z2af371GM35/sa1IFv6XifbPvLvpmJ9s+I+Sp/S8ZIGWnJ+/tI7DjiJDKfiP3kYz9/2Pc0yea2IOrz3OjyTMlbe8++VW1sZjGszllPL5XjTNxsiOq47LOSnETu095GEw3IFhVpVnCHOJHAuMIY2c/q8VAw+MxjxLW0j3ie8ZrI4fj/AGKXiP3lL05fB7sCSMA/q8V0YF/V4qMDj/ZpeI/eXQzH8KXiPmjbl8DegSRs93UnDZzuLfiovo+P40h4LhwmP9ul8PkltS+BvQJf83u4j4ppwbxwUR2H2gN9M+59oQH4zHs9akHDqbP7JT2pfA3oFg6g8bvBDdI1Vd+Fr2mKlGO8j4OCl0OVVF2st+sLeIlS9OS8FLUi/IQvXecUlhp1BLSD1tIQ6mEI0UFgCU0lJzetMLOtAhEJjmrpTSUxDHM+8oZsiOPFDe5WhHC5JCL0k6FYfkzTGQmBM6xfxV6EklvLs4TCbV/r6n1ikxJJbxEybub2hajbX9nd+h+21dSU6naFHoyPKn+1P/R/ZCh7O/rW9o8wkkmv+Sj02jo7tco1ZokW/Jb5JJLBDAVGjnKdt7v2Vas39pSSRLwCK3aQ/FV+0eTD5qXhfUZ9VvkEkkn0NGe5Mf2iv1WHZm0WoSSVT7EhJ7UklAHVxySSYCK4UkkACrUg4EOAPaAfNedbbpBtUgAAdQhJJaaYiFRqlrgWkgzqDB+C32EcTTaSZMDVJJZ63g6dHyBxug7VFSSXMzoOwmuSSSBgZTHJJKyABSSSViP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l-GR">
              <a:latin typeface="Calibri" pitchFamily="34" charset="0"/>
            </a:endParaRPr>
          </a:p>
        </p:txBody>
      </p:sp>
      <p:sp>
        <p:nvSpPr>
          <p:cNvPr id="29708" name="AutoShape 2" descr="data:image/jpg;base64,/9j/4AAQSkZJRgABAQAAAQABAAD/2wCEAAkGBhISEBIUEBIVFRIVFBIUExUYGBIQEBQXFBUVFxYUFRUXGyceGBolGRUXHy8gIycpLDgsFx4xNTArNSYsLCkBCQoKDgwOGg8PGjUiHyUsLCwsMzEsLDQyLzUsLCwvLSo0LSwsLC80KiwpLCwpLC40NC80LCksLC8sLyksLCwsLP/AABEIAMIBAwMBIgACEQEDEQH/xAAcAAEAAgMBAQEAAAAAAAAAAAAABAUDBgcCAQj/xAA8EAACAQIDBgMFBgUEAwEAAAABAgADEQQhMQUGEkFRYSJxgRMyQlKRByMzYqHRcpKxwfCCosLxFIPhU//EABoBAQADAQEBAAAAAAAAAAAAAAADBAUCAQb/xAAuEQACAgECAwYHAAMBAAAAAAAAAQIDEQQhEiIxBUFhkaGxEzJRgdHh8CNCcTP/2gAMAwEAAhEDEQA/AO4xEQBERAEREAREQBERAEREAREQBERAEREAREQBERAEREAREQBERAEREAREQBERAEREAREQBERAEREAREQBERAEREAREQBERAEREAREQBE1/b++2Gwl1di9T/8ANLMw/iOi+ufac2279pGKr3CN7Gn0TJrd31+lpZq0tlm6WEQWXwh1OqbW3owuG/GrKrfILvU/lW5HrNE239rjG4wlMKPnqeJvRBkPUmc4fEFibXJOp/cz57En3j6DITTr0Fcd5blGerlL5djpWw/tZYsq4pF4LWZ0BDA/Nw3zHUD06TpOFxSVEV6bBkYXVgbgjsZ+cVy0E2Pdbe+rg28PjpE+OmTl/Evyt358+1fU6LHNV5fj8HdOqa2mdwiRdl7STEUUq078Di4vkehB7ggiSplmknkREQBERAEREAREQBERAEREAREQBERAEREAREQBE+E21ms7Z+0PB4e4D+1cfDTswHm/u/qZ3CEpvEVk5lJRWWzZ55qVQouxAHU5Cc32n9sKnw4WkeLhBLVPdF9QAvvWPf0mnYve3F1Ki1GruWU3UXtT7g0xZSPSWoaK2Sy9ivPVVx8TtNbbSj3AW7+6v7mc33429jwxVnK0W932d0VuzH3r9ibS33e3lTFL8tUDxpf/AHIea/qOfU2eJw6VFKVFDKwzB0/7nFb+DPmidT/yx5WcdLHP9ZhNLrc+ek2PeXddsN41u1EnI6spOitb+s168367IzWYmPOEoPDBaw/tI9XaCrYlgbkAAe8euRzy/wA7yQDJR3VqVyAaSnxMt24W4XW91IFzx2BIQAsQDYGVdWrUlKuWMd225e0M6MuF8c5799vsv7/pGBuARmDYj1kjDYKo9zTRmCgkkAnQXPnlnboCZsOyt1KOFVWquKh4DUVLpUo1FCNxBFLZ28WWWQutyDw4MXvVwgphV4KeXvWJutwrr8raG4IzANgbluo3SmuVfgglXGL3exi3e3sr4U/ct4SQWpnxI3cdD3E7Bu3vLSxlLjp5MLB0Oqk9+YNjYzgleuWYsxuxJJOQuTqbCSdk7wVcNVFWi/Cw1+VhzDDmJHqNIreZbM7pvdbw90fomJqW52/1LFgU6hVa9gbD3Hv8vRvy/S822YKaZqppiIienoiIgCIiAIiIAiIgCIiAIiIAiVe2N5sNhh99VAbkg8VQ/wCkZ+pymg7c+1mo11wlPg6M1nqHyUZD9ZPVp7LflRDZfCv5mdLxmOp0lLVXVFHNiFH6zSdufavRp3GGQ1G+ZrpT9B7zfpOZ4/aNas3FXqMzdzxt5Dko7fpI6jp9dW+vL0tNOrs+K3m8lCetk/lWC32zvbi8V+LUIQ/APBT/AJBr5m/nKYr1z89Pp+957tBmhGKisRWClKTk8s8G8+SbS2e5zPhFrm972Av7uunl2kjBbILriFYWemhdTyuhsy30IIv6qO8j+NDdZ6dSV0WJKTjhPp9ito4h0YPTJDqbqRkQfOdD3X3sGItTrWSv292p3Xo35fp0HOAekyK+nIjQ6eonN+njct+orvlU/A7K6BgVYBlIsQbEEHkQdROdb4btJhyHpsOB2sEJ+8U2Jy5suWvLIG97zw2/mJWlwErxae0tdyP6E95reK2jUrNdmZj8zEn+sq6bS21yy3he5Zu1Fc44W7M+Exz0nDI3C40I5jmCNCCMiDcESzr7wZEUqVOkWWzlQLG+oC2sVvZgHDFSPCwyAoEp2N2NzPdStYXJsJflCL3ZTi30RIxGJLMWdizEkkklmJJuSSc9ZgqV7C5NhI61Wf8ADXwk24zkv7mWWxt1K2IIYLxgN+I90pAA8lIzOR66ctRm6rtSjTx659i1Vppze/7Kv/yGb8MZH4zcL1y5nQ6S32Buria78Y8NPxBWYWSxuLgW8RsdQPplNx2furh6DD2l69fMqOG5/wBNMaDu2XlnbasJst6mdZvZr8iG9Q/x1OXkv80+Wv7V1OtfDQtvq9l5d5qQ01dO8+vqa3szYpoN7ClTWuXz4gTTq0mtmXUXUoTmL2I66GdI2PRqrRRa7cVQDM+uQJ5m1s55wGHp014aSBV1sBqepOpPc5yapk+mode8pZfeecMeLiieoiJbOxERAEREAREQBERAESo2zvZhcKD7asoYfCPE+fUDQdzaRK22KlT3SFU6cPiJB/N+064WeZRcbQ2pRoLxVqiov5iBfsBqT2E1DEfaxhxVVUpu1O9mqZKR3VNT62My47ZqVkZKouG5/EDyYHrOZ7d2HUw1ThbNTco/Jh/YjmJd0tNVm0+pU1FtkN49Dzt/2ZxNU0qpqUi5ZWsUJ4syDcXuCSL2zteQQMrDIdufn19Z5Uz1NuK4UkZEnxPIE+qpJsBc9BmZMp7Ma/iHh8WYK2JW44eLMe9YE6C8zFqaVD4SuWVw5JVhoc9SDY3A+IXGsrS1Mc4hzPGdv78l2vRSa4rXwLON8+3n1xlrGTDS2UxuWytfLItcfD0vfK2t8rSdSSlTuQRkRwvrxAEhh5i3wk+8MjK+ptF2ThJOZuxubsbWz8xYHrwj1jKBfPTnaxP9RI3Rbb/6Sxv0X93k0dTRTtVDLx1fXO3TH03WVjOfAu6u8dQ8KYYcBJ+BQWdj5gsTfvf6mT8Ztiph6HBUql8S2ZzDCiD+l7fqb6AXok2qaYIoL7MkWL34657cdgEHZQO5Mr2brO1po7LGEvNlWWpk23nd+SJ1bbDP+KlOp3KBH/np8J+sr6tr5Cw5C9yPWwnk1RymKrUsLsQq/QfWWkox8CBty6h0F88zPjuALsQo+kjNjLqTS6lQTqTa9wnvEaZmw85abH3bqVmUojVG0Zmt7JNcjyvfOwt5GZup7UppTw8+3mWatM5NZK4V2a3s1spNvaNkgJFx30ljsjdmpXYFVNSzG9RjwUQM9ARnftpNywW6VCiEbFOHYE8Ki4p3JvZEGba3sBbtpxXtNar2FNfYpyyBqei+6nrc9p8lqO2L9W+GlZX16L9mrHT10rM9vco8FuphqFmxB9rUuSq28N/y0lzb1y8vhvUSrU0+6ToLGqfX3U9LnysLWGz9hBcwMzqxuznzY5mXmG2YBIq9A5vjufE/TyPXdJrFa4V6lRs7ZIQeFbX1OZJ7sTmT5y5w+Bk1KAEyATWjWorBwq+9mNKVpltESQlEREAREQBESDtTbdDDLxV6ioDpfNm/hUZn0nqTbwjxtLdk6Y61dUBZ2CqNSSFA9TOc7a+1rVcJT/8AZU/sgP8AU+k0Pa23a2Ibir1Wc8rnwj+FRkPQS9VoLJ7y2KdmshH5dzqu2vtOwtG4pXrv+Xw0/wCc6+gM0bbv2kYnEXCMaNPTgQ+I+dTIn0sJqXtCdPryhU585p16OqvfGX4lCzV2T2zgys5OZmybp71+wIpVjegfdbU0r/8ADty8prM+eUmsqjZHhkRV2ShLKO1g3FxncZEWtnoe4kfH7OSvTNOqLg/UHkynkZom6e9T4cilifwT7pzJpX7807cuXSdEUggEG4OYIzBB5gzBtqlTLD+xs12RtjlHJdvbDq4aqVb3Dmj2ycZfQi9iPLkReuSp9Z2Laez6dakyVR4db5AqfmBOh/8AoNwSJyHHUFWo6qwZVZlVxkGAPvDt/mes1dLqHauGXVGfqKFW8roZqmLLKFOgz53JsFuc7aAD0mOYKdS8yhpbjFRWEVZylJ5k8/rb2PU8meTU6TFWqBRxOwVepyHp1PYXhtLdhRbMhq9Jgr1gou7BR3Nv+/ISDV2uWyopl8zaei/v9Jm2Vu5WxFVWsajqQc7NTA1AYNkFyORsLAzM1HadVSeN/Ys16dyeH+zyMazBTSSyMWUVanhpXUXIHU269RlJOzd2auIfRqhBtfRV8+S+X6TeMBuZTQLUxjAlRYKCUoqM/Db1OQAzJ1NuK+oMxAXD0wiDIMy2FvyUxbtmbaaEWA+T1HbFuplw0ri9Io0lo64LNjwvVlBs/cehSUNimDWIIUXWnfplm5z0Fte4J2OiKjALRQUqegJA4rflp6Dzb+XQCdgNheLia7P87eJvTko7ACX+G2YBrIIaCVr49RLif07vIlVuFw0xwikwGwgDxWJY6ux4nPqdB2FhLvDbMAk+nQAmS01oVRgsI5UN8sx06AEyWn2JMSCIiAIiIAiIgCR9oY5aNJ6tT3EUs1szYdB1kiatvVvngaNN6dZxULKVamlmNjlmdFnnFFfMcylwo1Lbn2r1nuuFQUl+drPU9B7q/rNIxe0nqPx1XZ2OpYlifrMFbhLEre18gdbcpipgevPrPpqK6lFSrWx89O6dm8mZHYnTL+v0nngHmZ6tFpYIxE8tUAGZtIlfaXiCqpvxIpuCLcVyCBqch2kc7Iw6skhXKfRE0T6RaRKFKqHYsw4TYC5JsB+UAC5k16uX95XdtrmlGO3fnPnnp/eV6FFHwpStnh45cYefDGc/fp6ZlIwqCx94fr3Hf/PKx2VvZXwq+zsrJqoa/h190jlfkf0zlAGzjEsXtxE5fSWJ1xmsSWUZ8Jyg8xJ21t6a2I/EcleSDwp/Lz9bys4WbXIfrPqWHuj1nmvXVReowHQdfIamepQrjtsjrMpvfdmRABpn/nWKtZVF3YAf5p1kenWeopKeBQwW5F6hJB0TkMtW/rlPWz933quBZnqG3Vj69B+ky9R2pXWnw7+PcSfDccLG76JdTA+0nbKklh8zf2X9/pJOF2Wa/AgHHVa+Z8TswN/DkOFQoOXnnoBumy9w1VeLEuFAzIVgABb4qhFu+Xnci9vdPdg1Rk4ujD2VYKyF1GYYgWs66cQ6amfNT7Uerk4xlnHkX40WVJSsWE/Mx7J3CSmofEuLDUA8KDTNmJtnlplpmQbjY8M3hC4amFTk5BRPNEyZutzbkbkgkzsHsEsQ1Umow0LWsD1VRkDqb65nObDhdlAayhDQWXPi1Es+HcXldhcNKx4mv4PYN2DOS78ma2X8KjJR5CX+E2UBqJZUsOBMoE166YwWEjhV5eZbsxU8OBMoE+xJyUREQBERAEREAREQBERAPLrcEHQ5GcS3/wB162DqO9In2VUEX6j5T+YAeoF+s7fIu0tm069JqdUXVh6g8iDyIkVlamjiUc7rZn5ewuNIIDE5HIjO45ra45aSwRww4k8iOY7GXW9W5BwuIZXF0PiRvgYdbDn1HXzF6BPu3vnwn3rAXI6568+Y1lvRaz4MuF9H18DEtilLhxglK15HxmJKlAB7xsSAWYW5gTKGBsyG4P69j0ImQZifSPnjysgi1F5ayV//AIDM3EzMLMGUGzMAB9ASc7DKTKdELp5k6knqTMk+EzyFUYbo6lbKWzE+GePaX0HroJhxGIRM6jZ8hqfRRO5NRWW8HCTk8Ize06Z9+Ux16yoL1G8h18hqZjorWrNwoPZi18xepbsNF5a9RJ+z9irxKFV6tctqv3guDYktzBANrW19ZkantWutPg38e4u16OT3n+yCi16txSAQDmw8WmXh0Ud2k/ZWx1LIUR6lY34rgta2t25aDMWFvWbhs/cwt4sSyhbD7tMrDNvE4+uRPUHK0vMNWp014MJTBAObDw07jmX1c91vnncXInyWq7YnfLhr536L+/ma1eljXHMuVepRbO3HuS+KZV08CWULawzc6cr+mdjeXmGdFXgwlIcPzZrR87+8/wDlzcAyTR2U1Qg1Tx9Ftw0l8k9ed5f4PZHWVoaKzUNS1Es+C6D4sYZVEeveUmG2IXIaqTUbUXFkU/lQZepucznNiwmyQNZPoYQLJAE2qqIVrEVg54HJ5m8sxUsMBMoE+xJyRLAiIg9EREAREQBERAEREAREQBERAEREAj4zZ9KqAKtNXANwGAYA9bGcP312CmGxNWnTDezLBqYbPguLkK2pW5yv0853iUW9m66YylY2FRfcb/ie0jmnjYq6ql21tR6n50Dmk97XQ+8P+Q7iWXQrmGAI6EHQiXe9W5VTC1FSoLq63p1FuaZYC7U2y8J78/rbVKWJqUwQF9ohJsCTdSMrqR5WtmMpoaLWfB5LOnsZLqmuWXUnFjyHqZhxNZKdjUOfIfEfJf76TImGxD8IUKgK34xxOT14WICrY2BOoPMzLgdjqCoVHqV2JzX7wkg2LFviFgdMs8+ssajtaEF/j38e4nr0b/32IVBK9YkIvs1Aubi9S3loo016iTsBsNcgiPUrE2unjNxlxFz8JtlYAZ59Tt+A3NdzfEsqpypIOR8WbeQBsCbgGxyl5hnpUh7PC0wx0PD7l+fHV+I5Z2uTkcjPkdV2zK6XDXzv0Rr16RQjmXKvUpMDua7kNiGCoBlSQDIHPM+g0JyBAIIl1hXpUl4MLSDciRlTv+ap8ZyGlzociJnXZr1T96eIfIMqfLUatoDnzztL3A7F0ylSGiu1DzqJfZdDr48Y7Ur7so6ey3qm9Y8f5bcNIf6fizzu1885e4PY2lxLjD4ALyktUtNqnSwrWEsEXA5PM3ki4fABeUlKtp6iWkkiRJIRET09EREAREQBERAEREAREQBERAEREAREQBERAEREA1rfndo4zDkITxrchb2DXtceeWR9Oc45sndLFtUenTTitfLPiHWwuLd7kT9ETXtu7BcsK2FPBV+Kx4eK/P8Af/L1boyXNH7la6vfjS/6cmo7KtihQxv3SsX4FUCkpZ2BKEnxKCbWuWANtJuOF9jRBp4anxG/i4chfrUqHnrzJBGWRljid0g7B8Uxq1P9o7eXbKWWE2NoAAANAMgPITMu0MtTJObePoSV3ygsKO5Rrs56v4rXHyLdafXPm2eeeWZyl1gtjZDKwGlsgJdYfZwElrTAmhTpIVLEVg8cZTeZvJDw2zgsmqgE9RLiSRKkkIiJ6eiIiAIiIAiIgCIiAIiIAiIgCIiAIiIAiIgCIiAIiIAiIgCfDPsQDEaAntUAnqIPMCIiD0REQBERAEREAREQBERAEREAREQBERAEREAREQBERAEREAREQBERAEREAREQBERAEREAREQBERAEREAREQBERAEREAREQBERAEREAREQBERAEREAREQBERAEREAREQBERAEREAREQBERAEREAREQBERAEREAREQBERAEREAREQD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l-GR">
              <a:latin typeface="Calibri" pitchFamily="34" charset="0"/>
            </a:endParaRPr>
          </a:p>
        </p:txBody>
      </p:sp>
      <p:sp>
        <p:nvSpPr>
          <p:cNvPr id="29709" name="AutoShape 10" descr="data:image/jpg;base64,/9j/4AAQSkZJRgABAQAAAQABAAD/2wCEAAkGBhMGEBUTBxMUFBUWGBoZEhMXFhgbGxocGxgVFhoXFhoXGyceFxsmGRoXHzEhIygpLC0vGB8xNjEqNSYrLSkBCQoKDgwOGg8PFykgHhwsLCwqLCwsLCwsNCwsLCwsKSwsLCwsLCwsLCwsKSwsLCksLCksLCwsLCwsKSwsLCwsKf/AABEIALUA4gMBIgACEQEDEQH/xAAcAAEAAgIDAQAAAAAAAAAAAAAABgcBBQIDBAj/xAA6EAABBAAFAgMHAQYFBQAAAAABAAIDEQQFEiExBkETIlEHFCMyQmFxgVJyscHh8BUzkaHRJDRDYpL/xAAYAQEBAQEBAAAAAAAAAAAAAAAAAQIDBP/EAB8RAQEBAQACAgMBAAAAAAAAAAABAhEhMRJRQWFxIv/aAAwDAQACEQMRAD8AvFERAREQEREBFq806khykH3h24F0P4KM9O+0tuZyvbi26Y9YY2YA6GvIsRvdxuOD/RZ+U7xO/hOkRFpRERAREQEREBERAREQEREBERAREQEREBERAREQEREBafqXNzlURMQJJ7+n3Xb1BmhyqLVGLJ2H991A8e3EdcTRDDukjDSRK5poAV2BBBf6A7ck8LOrz0lrx4czZnMHQgAAHXKQXFhJGkxx8SyncAHYcnbmQR9AMxWF0ZgTCxgPgwNd5WWN3zEf50rj5iTsOB6mSYLLIsgjFWdINd3H8ftOPryVjEF2LIEoBIJcxm9cCi/7i/l/omc8WeEQ6U6tkyCb3LqInSDphmPG9FoLj8zSCKcrHVZ+06SDHvggwzDLi7LWxs7gt3jkIqm3pcT9IFmrFuluu2ZBOMBmswka3S1s4stjkrzQOe75w07B/wCh3CvoWYiwDfCyqCIiAiIgIiICIiAiIgIiICIiAiIgIiICIiAtJ1B1C3KRpjI1nj0H5W7UL6w6adMTLh7PqPRBG+sM0lc6L3zEtjilY9l6A7Q4tsPO5LRdAvrb0K1GG6vkwk0Ry9nhMhHlhc6y9xaA907ju4mzud2ggkXsvXgMLA6a80js6Sxr7ILb4J+43AdvVlafqTI3dPkCUlzHf5clDf7bbA7ny15ib1bGuWbM65STi5smzWHqSJs2G3qwW92u7tI/ge+xCivUnWTcM/3Xpv4kznFjntILg7u2IO2c8cud8rALNkUq7ymTFRucyJ8zC7S3wo7ZJIHgujZpJui2zqNULJI4PpxuNGRNfBlj2mct04nFNvRE0bHD4Tv3Ac8bk/f5ev8AF46s3zRvT/iQZa8SYp9txmLaT5G2ScNATvzep92Tff5Y5DG/eGEamuBOgmgyv/ITwBVEr1+GzAUWs3r4bTz387/v9l1YcPnD6cQwkGZx42sgb8nk1xtZ4WueG1gezT2j+7EYTOHl8YOmHEEEV+y2S+AexP2HordXz9gooshw7cTnDCY3A+54O6M92PFmvcQ96PN2fpCkvs+9pDsAWYXqFzfDdth8QCaHpE8u324BO/qssWLcRYBvhZRBERAREQEREBERAREQEREBERAREQEREBYIvlZRBCuq+k+ZcEP3mqPZbmDSDBmg1RkU3V9B4v8AH8L9CVapF8qEdW9K6blwQ27hZ1manKvVf5vlc/TJ8sx0AOZDMD5msfu5pIGx52bu/wAtEACtFCDgtImBAIDo2uBAAduH0RdUdQP6qd4TGNnjdh8zAdG7YE/T+vbeiD2IB3paHPemTh5WR4uXTh6IZO5ocGkjZr+4aHNjtx1U2gOCBjG7m/HS+vKMQQnMZD5qaN5JPQejb5cQNh+poAlSPCww5ZBHPmcYex3/AGWEI3nNgiV/drA7c6h5yOKoLGCfh8JFrx7SGxadGDNh073gPZK6wPgnTr10C6qIAAB8WLxr8fI6fHPBefnmG4Y2hpjhH07fqL9Tt29r7aLM5Zs9kkxGaP3vzu4s3tFG3gV6duSugSsjirZ7pL8OIW5sV+XUfWQ1Qb2uyueZYw4qgLDW7Rs55Pf1cT/FbPIOmXzOJeWx6Wl02Id8mHj2sns+Q3s373xza1asL2bdbS4BngZ6dUbC1vi7kwl/yRzOqqPY3t32oq1QdXC+Ys56rjxWnDZUx4wcVnRZ8SUn5p5yPmeTvR4U89nHtK9x04bN3F0NhsGIPDTV+FI4gWQK/H4Wecc7LPK4kWGu1btWUQREQEREBERAREQEREBERAREQEREBERAWHN1bOWUQQXqrpPw7lwQ27j0Wiy/MA5pgzGtDtrP0/nvX3G43rlWs5uoU7dQjqrpPRcuCG31D0WdZmpyrLxX/VGRvwFCvFZdxzH522S57XFvzagAdJBvSAygonjJCzyvadr0/wDqbFihyd6rsbHYqzMBjg5pgzHeM2N+39Pv2IH4WhzjpoZXKZCJHNLXDDPaa8N4IcxoaToN/KdW1PLudhzxu4vx0vrzGh6f6ediJCZC1mga5pH/AOXBHfmc8i/iEVTfv6bpn+LdnUQgynVFhWkeG1wOvESW1rp5q4239Gitr47c1zkTRsggjLYG6Xua0kmd55ne87yCxTL2AAO60mZZj4FthNucAHyAVt+xH6NHqOfyvRJ3y1PPlr8e2LLKjwxL6PxpG0CdxqYw1xQP92tnl2Hdmz43vjdpstwmFYb1X2AdyNrLjWrckgBdGTZJ74WPxDSWkgRRgbyH0H2242uq2FlS6aYZEHMieH4mRrvFlFVGzjwIboA2AHOHzEAcaQs71Mpq8TDo7rZvT72YPNJWvbQaHhxIif3j1O3fH6PPBscUrPB1cL5hdEI3aZCb+pp23Gqw8UdJsD/fjtZHs968dhAYcx1vgYWtExs+FrNMEjqHkJ2B7fghcc788rlKtdFgHVwsrs0IiICIiAiIgIiICIiAiIgIiICIiAiIgLBGrlZRBCOq+k9Ny4EfvD0/oo9l+PAHg5kLjOxvt/Or7jcchWuRq5UK6r6T5lwQ/LVnWZqcqy8V11N0w/LjqiJdE4nSdrGrs510XfKNR5a2hwozgsl/xB51kyMjJDIxqGvc00A8DVsTtuaNKycvzEQ3FmA1MO1Hevsb7cf6LTZ3lsnT4a6E6oW6nQuA8zNQ88erUNnE3R2JJc4cNHLO9Y/zV9eY8U0wyMOZhnNOJlYWvc0U2Nnm+EzTY1g0HOAF/YDeP5XMXuEj9D3BxLmubdjQ5lu2481gjfyk9gVyzzL5cI4DFDUORJYOrUQBZAo+ZpFgkXY23C55LkJzJ5bLqjDaMk17NZsCdtifQcm+wBKxrVuvDjb5d+Eyk59I4+JpDBqxGIdTmtFkW6wdbyb4O+/IGpb84qOOJksjSzBsJODwxsPxT63mnOxMN/8A1xwsvjgwWHacbF/0w/7bDEjXi37AyyaQCxlgXtvsAFHcbJNnEj5cwdRBomqDa2bGxvauA1d8ZdM5TnoXr85KWwZuR7u4/Cl3qK/odf0dge34VtNcHi27g8FfNIeGs33Lz8OIbgdtTh68039TtSn/ALPOsnZPeHzR2uFgZ5x5vA1nS0PcNjETQDtqPaqK16Wzi2EWAdXCyqgiIgIiICIiAiIgIiICIiAiIgIiICIiAsEXysoghnVfSmsGXBD95qjOBx/hAw48aozYIPa7/Wt+eRyN1bBF8qH9UdJeN8TAjfu1Z1manKsvFddS9PHLG2LmhLQ1oNE0NmMsnZ3ytDuANVWSSvU6KPL2aM2DBHGGOGGjcHDEve0lkrn94RpF/uFu7a1b/F4V+V4cx4nS7WKAdvpur5UN6gyN0U2uNhpoDNY21EAnSLoVWkNcdgPyFxn+LzRz8x1YvFvzCV02MeC7a5APLG3tHG36duB255K1OJxPi0IwQ0HysG5s/wAXEpLMWUx4LrFtIsAceauadRrbfn0WzyTJJMY/TDp8Si573H4cEYrU6Q/S7TuPXttZXp7I31jK8hlxTwzC0HlpdJO7/Lw7APM4kGi6r278cA35856kj0jC5GHHCtcXSusiTEuo6pZCBddw3ih2FL2dQY8ZhCcPkepmGsW8t+Ji5Nqc4D6N7A4qj6KN4qJmApkRtwJ8V7T67FjNvzZP/KSfZJ32sT2de0f/AAkjC5s8vw+zYcQdxGSNQie793t9P44uNrtQtq+YMNCM1c1zGFsLXaYIGm3PcfpHd73V5nV68AWLQ6X61b0rIzB5zIC2gHOBLm4aQk1A6Q7ObVfunbiqnpixaCLDXB4thsHghZRBERAREQEREBERAREQEREBERAREQEREBERBEesun3Yv4uHs1yP5qJ4DH+CDFjxqjd5SHdvsftf+mx7K2iL5UN6q6TDgZcEP3m/8LOszU5Vl4r7NunRlD3P0vkjIJgkjrXG86dNtPlkJoN1PNBu3mIIWpx+fGSCODwjHG4a8QW2DiX2W69bgCYmltNbxbfQAKYYDH+ADDjhcbtiD2/P2/vZabqTpz/D2nRb4CdTHEtBY8kXbz9Lm2KPlFudpvnljXwvNL49ovjMcMO2ozqeRTnV8o4DI62I9XAbn/by5dlHvul04PhkhrGD5pXdmMFglvbbk7DuR34TKjinkYp9xsPlYLDnFxoNa0+bzP8AsDuOLsSaXEHp8kQlrcUWlpdtowcdX4beWuxNGiW/KNhuvRb9L36efM8aOkLbA5rsYW6XPAGnCMP/AIouxmIrU/6dvsFGcK2UO8OFuovvXG/YBuxD3u+n7n0H3WwkiZgQHaLdXk17lxJvxZd9+9N59VrmiTFvc3Dkl0nz77EXfm3470rJ4WRYHs69on+Dye55i90sA2in0nyD1Pfw77nhXK1weLYbB4IVA5NlkOWQ+8Y4nwL8oBp+Mkab0s7tgafmddO/HMk6J9opy5wjzTQMPI4+E5l1CSb8KjuGC6Hp22Cwxf0ttFxY8SAFhBB3BHB/C5KoIiICIiAiIgIiICIiAiIgIiICIiAiIgIRfKIghvVXSXiXLgR+Wj+SjOXZj7tcWPGqM7EHt/r2v/nsrY5UP6r6U8a5cEN/qaP5LOszU5Vl4gWdZTJkJ1YEs8EvZJDNsJIpK0bPO1OGlup+oCya1kqMNccHQksggPGoOAIcTplId5iDRO/NWp5l+Y+6XFjRcZsEEcc/rW/H3NUtB1V0z7iwGIukw1PLG3ehz6But3AsbTb8oo7UN+edXF+Ol/cRjwnY6XTD53OOxHB++9UFJMtyyDLoHS5iC6Amq+rFvFh0TAd2xtcN5BsaoLhlmWQYFhGa01uhrnMaQ52KD7DI4SNvC7OeDsW0uGMxz8yl8TE6dQADAB8OCMbBrG+tcXzV/Zd/a+2tzPFzZ7K6THeXQNOmqbEwDyxsb2Gw25PK6MK5kLS+VwIefJBZdqIFa5AN+eG8uPG3PXmWM8byxXoBvfkk8uPf02XqyzK3l7GxRl8sjiGtDQdIA85qxqcGajyP2QeSrbyLfETj2c9WTZR/0+ZU+IAdyXRFztLWej7PZu96qsAlWzHIJgHRkEEWCNwQdwQe4Xzvi3jKfiRFxZ9LiLJ1baHAVbnUWlvlsBwHk3NvezuHEjDa8zHhtedUUJ3cxvq93dzvmOwFk0AKCx6c6liIioIiICIiAiIgIiICIiAiIgIiICIiAiIgJzyiIIh1X0qJgZcGN+7R/FRbLczOXkx4sWw2HAji/seR9vt9lbHKiXVPSYxQMmDFHkhZ1manKsvFedQdNtysasPvA4/DLbL43kO0HUb+Hbj5ba2y0uN7KOmQSxvOL8oA1AHylxJoeWrPykCxV1xdqcYDHnA6osY3VG7Z7SLq9jt/fJqjutdnORx4AmTS50NFzJIyAY31TXO1HS47aGl21Eijp3553cXml/iItIwJDpdnXsNzo376b3rfbjgb3XswOAbiccyPDSl1EfEBAAe0k1C9tamXRDqadyK2XTleFOcyW5hDLacQ4fK0FwDW32bew/krkyf2eYXDGKV0YD2jdt20naibU+V3fDlbdMZR7PYopGT5iXSObbgxxJaHu3MhB5eaG532HpSmCIu0kjYiIqCIiAiIgIiICIiAiIgIiICIiAiIgIiICIiAiIginVXSwxYMmEFO7gKCHKzmbmQ4gOcGv1Btmr4Njg2Nlcy8kWVxwvL42gOPdSzs4Il077PoopveJ4ywUA2I8Egk6ngbelD7KcAVwiKZzMwERFoEREBERAREQEREBERAREQEREBERAREQEREBERAREQEREBERAREQEREBERAREQf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l-GR">
              <a:latin typeface="Calibri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57438" y="2214563"/>
            <a:ext cx="6357937" cy="2071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063" y="2143125"/>
            <a:ext cx="1857375" cy="285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713" name="9 - TextBox"/>
          <p:cNvSpPr txBox="1">
            <a:spLocks noChangeArrowheads="1"/>
          </p:cNvSpPr>
          <p:nvPr/>
        </p:nvSpPr>
        <p:spPr bwMode="auto">
          <a:xfrm>
            <a:off x="395288" y="6216650"/>
            <a:ext cx="5286375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l-GR" dirty="0"/>
              <a:t>ΜΑΡΙΑ ΛΑΓΟΥΔΑΚΗ / ΔΑΣΚΑΛΑΚΗ </a:t>
            </a:r>
          </a:p>
          <a:p>
            <a:r>
              <a:rPr lang="el-GR" dirty="0"/>
              <a:t>ΚΑΘΗΓΗΤΡΙΑ ΠΛΗΡΟΦΟΡΙΚΗΣ </a:t>
            </a:r>
            <a:r>
              <a:rPr lang="el-GR" dirty="0" smtClean="0"/>
              <a:t>ΠΕ</a:t>
            </a:r>
            <a:r>
              <a:rPr lang="en-US" dirty="0" smtClean="0"/>
              <a:t>86</a:t>
            </a:r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- Στρογγυλεμένο ορθογώνιο"/>
          <p:cNvSpPr/>
          <p:nvPr/>
        </p:nvSpPr>
        <p:spPr>
          <a:xfrm>
            <a:off x="285720" y="357166"/>
            <a:ext cx="8429684" cy="500066"/>
          </a:xfrm>
          <a:prstGeom prst="roundRect">
            <a:avLst/>
          </a:prstGeom>
          <a:solidFill>
            <a:srgbClr val="C00000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r>
              <a:rPr lang="el-GR" sz="3200">
                <a:solidFill>
                  <a:srgbClr val="FFFFFF"/>
                </a:solidFill>
                <a:cs typeface="Arial" charset="0"/>
              </a:rPr>
              <a:t>Πληροφορική </a:t>
            </a:r>
            <a:r>
              <a:rPr lang="el-GR" sz="3200" b="1">
                <a:solidFill>
                  <a:srgbClr val="FFFFFF"/>
                </a:solidFill>
                <a:latin typeface="Arial" charset="0"/>
                <a:cs typeface="Arial" charset="0"/>
              </a:rPr>
              <a:t>Β</a:t>
            </a:r>
            <a:r>
              <a:rPr lang="el-GR" sz="3200">
                <a:solidFill>
                  <a:srgbClr val="FFFFFF"/>
                </a:solidFill>
                <a:cs typeface="Arial" charset="0"/>
              </a:rPr>
              <a:t>’ Γυμνασίου</a:t>
            </a:r>
          </a:p>
        </p:txBody>
      </p:sp>
      <p:cxnSp>
        <p:nvCxnSpPr>
          <p:cNvPr id="7" name="6 - Ευθεία γραμμή σύνδεσης"/>
          <p:cNvCxnSpPr/>
          <p:nvPr/>
        </p:nvCxnSpPr>
        <p:spPr>
          <a:xfrm>
            <a:off x="0" y="1427163"/>
            <a:ext cx="9144000" cy="1587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10 - Στρογγυλεμένο ορθογώνιο"/>
          <p:cNvSpPr/>
          <p:nvPr/>
        </p:nvSpPr>
        <p:spPr>
          <a:xfrm>
            <a:off x="5286375" y="71438"/>
            <a:ext cx="3000375" cy="1071562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l-GR" sz="2000" dirty="0"/>
              <a:t>Κεφάλαιο </a:t>
            </a:r>
            <a:r>
              <a:rPr lang="en-US" sz="2000" dirty="0"/>
              <a:t>2</a:t>
            </a:r>
            <a:r>
              <a:rPr lang="el-GR" sz="2000" dirty="0"/>
              <a:t>.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l-GR" sz="2000" dirty="0"/>
              <a:t>Το εσωτερικό του Υπολογιστή</a:t>
            </a:r>
            <a:endParaRPr lang="el-GR" sz="2000" dirty="0"/>
          </a:p>
        </p:txBody>
      </p:sp>
      <p:sp>
        <p:nvSpPr>
          <p:cNvPr id="13318" name="7 - Θέση αριθμού διαφάνειας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D0F9A23E-9343-48E4-BA5B-9486C5084C15}" type="slidenum">
              <a:rPr lang="en-US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</a:t>
            </a:fld>
            <a:endParaRPr lang="en-US">
              <a:cs typeface="Arial" charset="0"/>
            </a:endParaRPr>
          </a:p>
        </p:txBody>
      </p:sp>
      <p:sp>
        <p:nvSpPr>
          <p:cNvPr id="12" name="11 - Στρογγυλεμένο ορθογώνιο"/>
          <p:cNvSpPr/>
          <p:nvPr/>
        </p:nvSpPr>
        <p:spPr>
          <a:xfrm>
            <a:off x="285720" y="1142984"/>
            <a:ext cx="8429684" cy="642942"/>
          </a:xfrm>
          <a:prstGeom prst="roundRect">
            <a:avLst/>
          </a:prstGeom>
          <a:solidFill>
            <a:schemeClr val="accent6">
              <a:lumMod val="75000"/>
            </a:schemeClr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l-GR" sz="2800" dirty="0"/>
              <a:t>Κεντρική Μονάδα</a:t>
            </a:r>
            <a:endParaRPr lang="el-GR" sz="2800" dirty="0"/>
          </a:p>
        </p:txBody>
      </p:sp>
      <p:sp>
        <p:nvSpPr>
          <p:cNvPr id="14" name="13 - Στρογγυλεμένο ορθογώνιο"/>
          <p:cNvSpPr/>
          <p:nvPr/>
        </p:nvSpPr>
        <p:spPr>
          <a:xfrm>
            <a:off x="250825" y="1916113"/>
            <a:ext cx="8501063" cy="4286250"/>
          </a:xfrm>
          <a:prstGeom prst="round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l-GR"/>
          </a:p>
        </p:txBody>
      </p:sp>
      <p:sp>
        <p:nvSpPr>
          <p:cNvPr id="10" name="9 - TextBox"/>
          <p:cNvSpPr txBox="1">
            <a:spLocks noChangeArrowheads="1"/>
          </p:cNvSpPr>
          <p:nvPr/>
        </p:nvSpPr>
        <p:spPr bwMode="auto">
          <a:xfrm>
            <a:off x="714375" y="4854575"/>
            <a:ext cx="7715250" cy="922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l-GR" b="1">
                <a:solidFill>
                  <a:schemeClr val="bg1"/>
                </a:solidFill>
                <a:latin typeface="Calibri" pitchFamily="34" charset="0"/>
              </a:rPr>
              <a:t>Η</a:t>
            </a:r>
            <a:r>
              <a:rPr lang="en-US" b="1">
                <a:solidFill>
                  <a:schemeClr val="bg1"/>
                </a:solidFill>
                <a:latin typeface="Calibri" pitchFamily="34" charset="0"/>
              </a:rPr>
              <a:t> </a:t>
            </a:r>
            <a:r>
              <a:rPr lang="el-GR" b="1">
                <a:solidFill>
                  <a:schemeClr val="bg1"/>
                </a:solidFill>
                <a:latin typeface="Calibri" pitchFamily="34" charset="0"/>
              </a:rPr>
              <a:t>Κεντρική Μονάδα (Κουτί) </a:t>
            </a:r>
            <a:r>
              <a:rPr lang="el-GR">
                <a:solidFill>
                  <a:schemeClr val="bg1"/>
                </a:solidFill>
                <a:latin typeface="Calibri" pitchFamily="34" charset="0"/>
              </a:rPr>
              <a:t> του υπολογιστή.</a:t>
            </a:r>
          </a:p>
          <a:p>
            <a:pPr algn="ctr"/>
            <a:endParaRPr lang="el-GR">
              <a:solidFill>
                <a:schemeClr val="bg1"/>
              </a:solidFill>
              <a:latin typeface="Calibri" pitchFamily="34" charset="0"/>
            </a:endParaRPr>
          </a:p>
          <a:p>
            <a:pPr algn="ctr"/>
            <a:r>
              <a:rPr lang="el-GR">
                <a:solidFill>
                  <a:schemeClr val="bg1"/>
                </a:solidFill>
                <a:latin typeface="Calibri" pitchFamily="34" charset="0"/>
              </a:rPr>
              <a:t>Μέσα σ’ αυτήν βρίσκονται όλα τα βασικά εξαρτήματα του υπολογιστή.</a:t>
            </a:r>
          </a:p>
        </p:txBody>
      </p:sp>
      <p:pic>
        <p:nvPicPr>
          <p:cNvPr id="35842" name="Picture 2" descr="http://images03.olx.gr/ui/4/21/94/73091794_1---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14688" y="2214563"/>
            <a:ext cx="2500312" cy="2500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25" name="AutoShape 6" descr="data:image/jpg;base64,/9j/4AAQSkZJRgABAQAAAQABAAD/2wCEAAkGBhQSEBUUExQVFRQWGBUWFBYWFRUYFBUUFRUWFhQWFBgXHCYeFxwjGRUUHy8gIycpLCwsFR4xNTAqNSYrLCkBCQoKDgwOGg8PGiokHCQpKSksLCwsLCwsLCkpLCwsLCwpKSwsLCkpKSwsLCwsLCkpLCwpLCwsLCwsKSwsLCksKf/AABEIAMIBAwMBIgACEQEDEQH/xAAbAAABBQEBAAAAAAAAAAAAAAADAAIEBQYBB//EAE0QAAEDAgMDCAYECQwABwAAAAEAAhEDIQQSMQVBUQYTImFxgZGxFDJSkqHRU3LB8BYjQmKCorLS4QcVJDM0Q1Rjc5Oj8Rc1RFWDwuL/xAAYAQADAQEAAAAAAAAAAAAAAAAAAQIDBP/EACYRAAICAQQDAAEFAQAAAAAAAAABAhESAxMhMUFRYXEEgZGhwTL/2gAMAwEAAhEDEQA/AKxoUbajTzZjWQpbUDaP9We5cJoZltJ5mW63nsVicWAAPVIERaCDEm2vahG7e1Qq8giD4qlyJ8DtqdOYgW8SOCk0WhtNrhfj2O18LHuQH4mBAHfvQMHihzYEdWvaFVOhFjQdcplbFFthvHWVBwFF7tXON4gWFrd6mO2LUfAzEN4ESUY8j5ZVYmvmcZ4KNzZzdG9u8nXd4LWYfky38qXHrVphdktbYNA7ArQ8Sm2O6qXUy4ZRnZYi8TG/RboBVNfZTnU3BnRfEsPBwuFga+38SSQ6rU4ESR5Jbdg3R6rCcAvHn4t7vWe49pJWs5EbZMmi4zN2Sd49YDuv3FZayenByXNCUjbQugIYJRKVOJXDpfq8540ULKuZV01RxXWuBXcA2EgE+EgFcOxDCE1zUQpj6gC6CQLmJuVcqVzu8UPnzvRQD4XIXWldhAAHIbkZ6E5ctsYJyGUQpjk8mAJwQnNRnIbgnkwI5YknkLqMmIM1Q9uPig48I8wpjVAxR51pYR0Tu3mDKiK5KozHpxIgfBGo4R5i3ir7D7Ma3RoHcptPDLWgxKVuxy7W3YpeD2AxujfFXFOijspKqHwV76bKQzOIaNJVA7liQYFJpG45jp4LQ8o8Nmwr+qD4FVw2RSOCLm0wahpmIZJnJqDvM7lUUrFJ8WQ6fLV+6kzxcpFLljV3U6f63zVZsvkvXdUp58LiObLmZyKNSchIzEdH2TK23KHkTh20m+hUMW+rnGYPo1CMkGdWC85VoomeTKqlytrnRlPwf81R47Y5rVHVCQ3McxDWmJ3xJ3696vMPyOxX+Drf7LvkrCjyKxP+Eqf7R+SeIWZWlyPJ/vP1P4qz2TyYNGoKgeC4TGanIBO8dIX+a0g5GVw2ThngD8xEZyddE8yY1nJu8EnFNUwI2et7bP8Ab/8A0jMdWj+sb/tj95Vo2tggYNSmCDeWOt2jKiHbeB+lpn9B37qxX6XTi7UQy+hnYepP9cPcHzT6YqN/vh7jfmqfa+Ja8B2HxlGkMvqmnOZ06noEjduUjD7cwopsFSsxzw0B7hSfBeBcjoaErXbXoMn7LF9eoP75vuM+aBUx9Qf3zfcZ81CqcosHueP9p/7iiVuUGF3H/if+6mopeBWTam2Ko/vWe6z5qJV29W+kp+635p2CwXP0+dpU87C5wD7AdECW5XRvMz3LlbYr/ox40/mqCyDV5R1vbp+635qJU5VVxvp+7/FSq2xKn0Y8WfNQ6nJ+qdaZHWCye6SkA0cuMQPo/d/il+HeI/y/dPzUF/JusHGGOLbRJZPXoVc8ldkvpuqGoyJDcvq8XTGvUkACny7q/lMY7szD7Va7F5VDEVObLMroJF5BA17FmuUjIxLwLafshVNPaDqNTMyJgi4mxUOEWO2eqFwTCvN/wvxHtD3Qnfhlifb/AFR8lO0vY8j0Q0zwKacO7gV57+GOK+lPgPkufhfivpXfD5I2kGR6D6I7gkvP/wALMV9M74Lie0hWegtUbDstHAkeBt8IWRPK6u03LPd+Su+TO2jXdUDgA6zrTBtBN+wLNQcey0y9bTRmNSYEZgVjEymjCmk1iO1qAIO2ac4er9QqNye/qaXY1T9quAoVJ0ykbrSNTKreTFQHD0iNPk4ql2KXR65gQcrY05uif+MD7FYYdh4eSgbNuymf8ulPcCFY4ekReR4fxWj7M0S6bOpHAQKZtP8A15qQEhgcY2abuxZ3J+KPYfIrSYr1HdhWfaQWEdvjePNNCZ5JW2Y8kkV6jRNg0gtHZdB/mqp/iq3iFU4DbtRrHAuDxmsXT0bDoj770VnK1odD8kcWuJPuwoc0nRtsyxy4/lFm3ZFU/wDqq3vJp2K+Y9Jre8PkgM5XUeFT3QPCSFY4HbFKp6rrnc6zvBVaZm4tdogVdhv/AMRW8R8kTZOBNN7i576nRMZiDHSbp4qzxBQ8A8CoeGU/tNTJIHI+s9uHeadI1Yr1ugXBsAkXJMjUCytau0MSXZvRTpEekNy6zMZYnrQuQFQcxWM2NatHvo1XYNPnA8VaoipzpbmeWkyXZYJgCTNhuQIkiXNaXNyuIktmcvG41QjRF+Km5ukOw/YgNHSJ4NPxskMz+OxNW7W0CRucKrGntAIsiYCs9xdnp83pHSa6deGiPtDBsqEEucC2Yyuc3WJnLroEzZ2F5tgZmL8ojM7Ukkkk+KBGI5SH+k1O0eQWexh6XctByh/tNT632BZ/Get3IGAXVxdSGdCcAuBPaECFC6nQkmB6HjsDSrMLXhvUbSOsFUOw9muw9fM6Mvqy0zIcQJI3bvBMDa3t/qo2AwlR9QNc+AZnoxI4SsYqlRdPs2TTCk01B2dVzMa4+t6rvrNs74hTs4GqZQdqRrRYXPl2qFUrlxyi28xqB/Fdr1sjbRJs0busnqAuexVRLZC5SPzUKgN4aZjjEho4cSeED8oKPyPf/RGdWb9oqVtDDxhaszJY7XXiSesm58NwVfyOd/RQODnec/aqINng/wCVKhSYGkPOXfkfvJjdxsrN/wDKeyC11CtB1/FVd/YFgcLVoNxTGvY5wqUjTNh6xqNM9I2EZksVjH4Y83SYalO2USHFlyYaRI42dMbiIhRKckaKKZuXfyn4UANOGqgXIHM1o6UydL71IZ/LPhmsnm6oYLTzVSJ7SvP8FinFtU1BlLh0JGhBndoADB7UPau0mUKdJtXC0Krwcpcc0kuaCH2a2xMi5J6J0ThrKbxFLTcVZ6F/434N4IDatxupu3oNH+U7BTpX76RA+JXnw5QsdDGYHCFx0GR3mHCPFUeLxGeo4FjWGnOdrQ6GgWM3Nri60ZCLksw9g3KXFxkZYBOWGglxHUZ0GU99vhP5PfSGi9KmSAQRUbfSxDnAgwRYjQyspsvCc48S1joyuGYuAjOGkADUHN8CtltDbppBjKZDs2dwLgXZOgxzaYJAMtLS0kzMnVZ8XTNYylFWnRAxP8muRj3mqQGhxF6egtpmNpi++QqwciqkAtrEPABLTTEg8NxkGQQVr2mm9rcVWYHucAXhshrnAjL0SYMWEcBv1R3vB6QjpEu0vJDZzdcrJVdUbPUnV5P+TFM2lWpNiplqhurhLagA4tdY+Mq22XXFQktgywxI6xqF3bezOeqNObLlbuGuYnr6ktk7ONE3dmkQLRoR1rdN9HPLGrTIvJmiHYN4dR54c/VlgIaPWN5JgQUaps6n/wC2/wDLT+ak8ga0YZ5Npq1bH65tZFdsZoqNeK1WzzULS55aZnowTAEmdNyqzMn4UANpgNyAAAMmctvVkaxouzZ/cPJIukt7UPNZ3akMzOMwTS9xOCzmfW5xgzdcTZStjUAwPijzNxbMHTrexRto4NtQzne0gEDK5zRfeQNdy7gqWRgZmLsoaMx1MbyiwMNt0/0ip9YqgxfrK72w78fU+u7zVHifWQAMLoXAuhIBwT2pgRGpgPASTgkgDaMq8SB3hSqdVpeyHNJvoRN1j3Ydg1f8B8ymdFpDmvOYXBtqNNymirPQcIxzHv0yuIcDOhIh1u4HvKLUcReZJsOsoWBxGek15tLWk8LgEolDpHMf0ezj2lIArGZWyXRqXHzQcIw1CXumNB1CZA7dCeuBuQ8TU5x/Nt0B6R3E6x2CxPXAVnSYGiBoExAsfSPMvv8Aku8lQcjHfiCODz5NWlriWO6wfJZfkcfxdQcH/YPkgCDWp5ajnST0iJk2F4jgpuEPrTwnq9YfxUjbWzG868te0dBjgB7WRheDwMklceA14bf1CCDa5fmjS6TNtPySdh7UDGtY6QSYYROVhabk36QcLX01CDynxzK+FdUpGoaQxNMtAOegwlhGUuf088REWgiVOwdKplmlh6j5gOgt6LSQ01OiNN176qt25splHCPa0h5bUokOfVIqXc6ctPSoPzjdvesoNKdfkc1cL/Bm8PSp13MDHvbVBmR23I6x1Ky2vs92Hq1HNfnqublfAEHOW9l9Ae9VbqrqbqYpsaDmu6B0psA48IJUvG4jna3N1ugCXZqjeqCJ6jbS8ldXFUzm5sPszCPp4qi2oZcSHWNhLXwLaxlV1tx/TpHS5+LdyzuxwKWIo5LjnMozDc4ObMDf0iY7Fo9vURnoht+lAJvctsueSSmvwbx/4Zpdj1v6JRblc6bWBgHi6L6Zj3XkJVKT2dGoMrwXSLi1i10Ove4n83qVdhnkYOg5ouMwzRJAIAMG0KFsXa3OOqNe4l4cfWMkgAce77ykqbv6/wDSndfsv8LN139zfNyCNrU7gg7wdOIRPSGteS4gABtzoLuUHk4KNXFvbZ7crzB3Q9omPvqtznAcncKPRHtyGswvfFMww+udXE8f2etdqbNZH/l3/Kz5rSNpMpPe1gDWyIAFpIk2QnmnuYARcHpWPHz8U7AZRtkEZYA6OuWALdyaXdF3b9i6H9LuKEXaqRlBiMCC4n0Npkm/ONvfXvUvZNEMa4CkKV/VDgZsLyPvZT8zd7A7rIOiEyLwIG4cBATEeebSM1X/AFneZVNiPWKtcaZqO+s7zKqsQekUDGBdC4uhIQ4IjUMJ7UwDBJclJAAGyTvKuNkUmB01Gl3Abp61KwewOAgcXK2w2yWNPtHr08Fk5X0aYpdk47TDoaGOjfoLbh2KZi8blaMvrO9Xq4k9ijNpImDw3TLzO4Du3Dqm/b2JoTJuAw2RvXv49/Xv71PagNKOwqhDnCWnsKyXJW3PDg4fb8lrwZCx/JwxWrj84ebkg8ETac87U+sZ+xT8JiJacwObo3neXEHceq+gjrCgbZr5a7hFiRPgIRaGLgANFzAkEiRY33dd0NWOLouMJgzWJYS8MY4Zng5YLicgMay4ERxG5Z3GsrVOfezM5mbnSB0mhrHGXPDriM7d0XKl4fGtpVjzhzdMOADyCWalrHAHcbKT/OTC0EiBq2zZDTOXpb7WnqUJWy74KgbOrgQ6k+QRPQdvg8NYMq1wnJqQC+niWHf/AEYxu0vdWuDr5W5SOjfo6ZTGo4amfHevRsE2iWNzkRlbHSPD/pZz1pRfRcdKLV2eWfg9TY5hecU2T0ZoZdCJ1nyOqNyhow+mLwCdTBswkT4LYcsnNHMxHrO67dHisvyvcTXA3yDpGtHWO/4p6c8+WEoYKgmHeG4GmCTfS7iQQHEgxMgyDfTJ1rGViWOdVaSDmsYIuOB0Njcda1tAzg6Q3gugfoEfJU+HMtECSdREg9y3wThf1mcdRxn+yIFTbpxDSXQ2AAY0sCS7tubfHetRyNqUDifxQqB/NOzZ9IzM071k9p0TzpaN7bDiATb9YeCds7HBgyQA64BInwm/cb+aSeL5E0pLjs9JrVIrPN92n1QmtrkvMugW6USTHZuuqLk7S/ozCS4khrj0jqQCY7yVOLG9fi5WZBXm5Q36HeT8EN1Mfcn5oRpjr8SgZLqVbHpk20IMdhUV7tbz19wVXtDChx9Z7dfVe9u4cCh8nKpOFDnEuJL7kkmziBc9iQGMrnpHtPmq2t6xVg/VV1U9IpjGrq4upCHAp7ShhPCYBZXE2V1AHowanEBupRW0ifzR8U9tEDt471nRdgekdBC7SoEEEG879I32R3KPXeAIkgmwIi3XdOhWWbaw61IYVV0cQLfJWNOqPuCixkgFY7Y5jF4gdf8A9j81q6leATBsCd+4LA8mNoOqYyq52rmuMbh02oXIiy2nSYaxzmAYvMQYtdAqYQAg0zHCLhxLSW2iNQO5M5T1XZ8rdSAR9pPcCpeErZabC4gktblN5jh1n5HjZSY4opsC3K5wJazKRPRm4m1zberbDvaQQ2pOUb2tBvCk0aJqZpaIBbJ6PSme8aeaF+DdNxOcOPCHtHbaFLZSROp4poiXa3c4vHRsNJFzpwR6fKR4ABxDYEAXbOh3RpaJ4lVTOSlLe1x/T+QRanJSiGu6JBaCbvMWWcqfaNI2umXNTbmcQ6oxzczS6YJABGYttOkoG0MJma3NVY05iWZrnNzTgWSPWkuBjgFX7NbzeXm82V12w90AamRmE6cCo2M2w91So7JTPNuIkzJ1EiBwCUFdOA5OuJFnUp5KAZmz5ZAI9UjKdGwCCDmF9bKpwZgjiB9iusHinOp03uhucWi/rbhrvtCo+T9EFzyQCMrIkDrWunqudxa6ZlqaajUl5RGxVIucIMOGh1F9QRvCFXoA2qDKeP5Nt4du74Uja7A6oBTOUAdLLxnwTGudBzOzWjQA/DVbGRpdmUS7DU2hxb0W3bBOg4yEGhhqrnEONVoG883Bv1NT9mNf6NSDCGnIy5BI9Vu4EIFDFVnuc0OAIv0qL22NrS6+hQBKds930tT9X5KHhsLUc7pGq2IPrUyHXPRPQtp8VJ5uvvqM7mO/eUbC1Kr3esQBGYOokSDNmnOb2QATHOgnsPkFF2BbAt+q8/FyLtR0B3Y7yQdlmNnt/wBNx/aSAxhch09kVntzspuc0zBAnTVdeVuOSzHDCMIy3zG8z6x6kNpdgYJ+zKrdabx+iUF1MjUEdoK9Z55/s+BH2wmnFD8qmfdzeUotewPJk4L1F5wx9ZjP0qcebUI7NwLvyaPc4A/ApgeaykvSfwWwZ/IHc8/NdQBYlCc4Bdq1TuVZU2mJy0hzj+M9Bv1nfYFllfRdeyXXxAA6RDRvJsqfFYg1SAwENH5RF/0Z9Xt1Ur0EuOZ5zO46AfVG7t1TywDTTq1J7E0DBUyQLn4qfgKFRxBBLG/E9yrm49jawa94b1ETHadJV+NoU49dveQFE3XA1yU23+UBY80WHK4AEusDe4DJtKz3Jinlxd9XMdrrqCj7fotrYp5b0rNFjqQLQR1lP2ZTNPE0mwMpY8Axc6k333EdiIzV4mr/AE88NzwP5UgZ4mCWiTwYCSSj4LENNFoN4AABA1E8Y3fYhcqGzUaMsgsJceoEwPNV+FkhgHAiA7LfX7VbVsyXEbLzZhzElzi1wDQb5WuudBmGgjxU1tNs/wBYffnf1vVbs6s2m3LUBLiAbX7ZgiVN/nOn7LvdNuP5XFQy0EexjhJqGIa31wNNAL3me+ydzlJjaga8GQBckiQeiLm03+KbSxVIskbiOiZzCIh0ZjAA8lEr7bpOLmc2SSIiBA4GZ65708bFlQ+tjmNaDDoaZgMgwZFw64HSbdCr7Pa7O5j3dPpOYAHGZAM+zd3BQKtUmoQbtsCJaBlmYHw0VpSqt1a9rCLSA0uLIDYANyURSXkcm32gdPF06dNlNzrtsQeBsLQRJBO7iVT0cS5rX3gQJEwSANB3kq12hgsK91V731mEtaKfRGUOBAmoT+SWiLDVVeA2fUrMdzQzAEhxM75ywd9pVxSXkiTbDbOipTdFnAxr3gormva4DI57TN7SOHaN1+CzZ2i+m+IAcwluh1Bi99UepyhxAAJMA3By6gGLTrcEKiKRvMFXLKDIBPRaIkA+qOJUyhXLgCZHUYPkVX06tP0dhrZcpDPWMDNlB4qc0ACAAANAExD6hjeob8Wc2WN+uYeUyjuURuIpGrAymoN2rhb5FICFtl3Rf9V32ptC2zx/o+bf4pbaZLKmg6LhJ438VyvbZ4/0m/shAGKK9D5NCMJS+r5uJXnbytTsnaFAUWBxqZg0TqGz1EFRqdFJWzUvcgueOI8VnNo7XZbm2ZuOYm3COkoOM2qWxlYHAgEnIbOi7dbxxWSjYNUa1xUPGYJlQQ9ocOv7Dqsi3aR1ub3HSBUr0yofVY+N5Obz0VY0Bank7Q9j9Z3zSVacafbj/wCQfNJPn2GJqMXsPE1ATULG0/ZY8G355F3dggImHo06bYb5JjsQTDRN9G7z3IjcDvffg0afpHf99VfIcLkbUcXWYBG914/im1clFhc7x3k8AjV8Rltv3D76LK7cw1esypUaHObTPSjRrdJ7JhNNXSE0+yFj8WK75sItEotbGQ3KLk6Dh2qhw1bKQfFXVATJA71M/pcVY+hSaT0g31g45i4SBrlLdHDcrzHPb6Xhy15c05zB3FwM23SqQ0eKdhqJ9Iou3B4HisVzJHTbUWW/Kd8Bp3Qe+4hveUTYtP8AEiQJvOmu9d2/QzBh9nMe+0fFF2DTikQdxI77a/FbpcnM5XFL0HdSEaBedmZ3r0ohC9BYTORs/VCozPOw48Ve7eGShhqQbHQD3H2nHd3SfeWqbgWew33R8kXmm2kDoiGy0ER12sR8UDR5mGngVIwlKoHtc1jyWkOENJ0M8Opem065GhgfmgDyC4zEP50ujo5QBL3kk9Y0AHUmBQ1sRRxFbmmdNmV5e6TEl2ZrQerMfsT8PsJ7DFKo8A7pdbsyn7Ff4d7WAhlNjJJJDQBJOpO8lG9N+t3OjyUl39PP9qckXtqsExnDiX1HZWyLuubzF+N0ynsGjlf+NNUtY8gAOa1pGhBPrCVdcrMe0VqR5mm7KC485Li6ZbBk6b+0KFQ2sazKw5ulTDaTzFNgbJiL8VRDNDhKAdQpguc3osu0wfVCk0aWVobJdA1dEk8TChtwxfRYBlsG+sXR6o9kgqThaRaxrTEgCYLiJ3wXXPegQ8qN6KM+fM/f0c3Q0jRSHFV9PAEVi/8AF5YO5+edBvy7zuSAibQcS54E2Y5wI1kB0Dt39x4Lu1LYGP8ALpj9lD2zWLKb3gNsN4M3GU7+DjHaU/lEYwcdTB5JDMRU0RaVQAXEi24cECporPF0aLKf4t7nPLnAhzRAZAh08U2BDOIHWPD4ozJIno7vygB3iVBFEcfgUn4WOPgUgLLKbDoxN7ti+/Xcq/FNAeW5jA37u5cw9LpAbvvxUh2HaXZbdUJdDXJEGXj8F1HOyutJLJex4s9Sw+FFMe086uOv36lExeN3N1O9OxlV7rNY/Lxym6gR9/sWc5tukVGKXLGsufvdPw223YR74gsqtLKjdxBBBnxKDXxAZ2+Sr3mblZqeL4NcMlyZ9mySapH5E68RuHarulRDQABZcGJZMSB5Ixb1onJvsqEUuhrntGsDthGq16YFMNe0uFRhIHbBUnZ2zw+7gY3Xi6qdsua2q1tPNALS4kmLEG09mq0048WZ6kuaL3bVQNDC42k29ogWCoTtupTdDSLetIBBJvHxV5yjqBlEPcJEnJr60OA+IKw1OtJJOpuVuc5fu5SVZ1HVDRr1/FIcpK3tN90KkNcJvPoAvhyjre0Pdb8kvwkre2Pdb8lRc+m84mBofwjre3+qz5JfhDW+kPus/dVBzy5zt9fNIC/PKCt9KfBn7q4Nv1vpXeDP3VRh/X5pc8AgAuPxj3PJc9zid5PwsjbK2gGCsHSc1JzR1E8ZVdUfJXGvgHrTA9Ge9wpMyh5s31Ghx9XgVJw5ORuac0AmQAZI3gaFZl/LRrWtDGEkWOaANN0SiM5asgSx874yxPVdAGjLlX0HVDWMtqBgm5LMhuIiBmVW7loz6N/i35puz+UdSq90UgWgE+tBibSTZICFt3FzUqM4Bh7ZDftKuuVhjDR+c0eayOJxPPYgOiMzmW14BavlmYotEzLh5GR3IGYtyv6rmt18FQxcdoVoKJ/7OqiUbLjKhr3Zj9/uVyPvoiGnbf4SPFMjhfs/in0S+TtSoTmJglxkktGupgjRcDWkzljowIM9KNTM/fgmuH3g/wDS45txv8D5JgHptZF3EHhkn45gkoxb97pKcUPJnoOKrviMxvqqnH4rm2kD1oMdSNtDHBkxdx06usqkcSbkyTquXLg6cSOzpAE3JHE6ojcOPvKHhmxLeBt2G4Ulpi67401ZwytSoG+g1rSYFtO3cpmzqBflA139g3qBWdmdF4b57ytZsrZoo0sz5BIzGdGjUDwUakVKjTTbg3ZzFVhQpZjoLNFpJ3BUOA2W6vnrPE+sWiLF0W7giVqhxlcNBim3TqbvcesrU0aYa0NbAAEAIDs892ltmtXZkewRINmum09fWqzmSNxHivVnU+vzXPRp1uq4FR5aKBN8pPiiDCn2D4OXqAw6NTw6Ao8r9GP0Z8HLrcMTpTPg/wCa9QrYIHX4Hz4p9LDsb2oCjy5+EcBJpEDrD/mhZf8AL+D/AJr0vbbYoO7v2gstlWOpq4ujaGlkrszoB+j+D/muZD9H+q/5rRc2nNYs99+i9j6ZwUH/AEX6rvml6LU+i/UK0wSzJb79D2PpmfRKn0f6qXoVX6M+6FqGJ7r7kt9hsIyn831fY+DU04GrpkPgIWrypZEb7DYRlm7NrahsEX1b80eph8Q+zy53DM+Y+K0DKXFJ1II32GyjP0NjOkZ4A1sbnqVh6GR6pkcDf46+anlqY5ql6smUtKKIDmRqCOy4+w/BNdB3tPbY/GCp8pj2tKpar8kPSXgh80BqHAHh/FDOHbucO8R8QpRwoHqmOwkeSG6k7iD9ZoPxEH4rRaqIekwPojvu8JJxafZb4u/iuK80RgyzNGdSU04Tr+Cpn4YDKGVXucQLA6TusVNp7CqvbDqhaOBJce+6ww+nQ50raIO1cQAegQdziAYHVK7hamZsxlHaTJ3lV9eu9pNPMcoMRusUVj11RjxTOZ6kovKLplvs+iSQATOp7vuFL2rt6tUmk6q54kB19TwVZ6Q9sZDDiYFgde1SsTgsTTDqhdTMXJgE8BFlM01IIyTjz2WmzWVqTSGOAm50m2moUwbTxQ0qfs/JZHF7cxFJ5Y4tka9ERpK5R5S1yQAW3/NWOGp3Z0Ken6Nh/OmKOtTwgeQQ/S8T7Z94qtFPHXtStrpwnihek4z2af371GM35/sa1IFv6XifbPvLvpmJ9s+I+Sp/S8ZIGWnJ+/tI7DjiJDKfiP3kYz9/2Pc0yea2IOrz3OjyTMlbe8++VW1sZjGszllPL5XjTNxsiOq47LOSnETu095GEw3IFhVpVnCHOJHAuMIY2c/q8VAw+MxjxLW0j3ie8ZrI4fj/AGKXiP3lL05fB7sCSMA/q8V0YF/V4qMDj/ZpeI/eXQzH8KXiPmjbl8DegSRs93UnDZzuLfiovo+P40h4LhwmP9ul8PkltS+BvQJf83u4j4ppwbxwUR2H2gN9M+59oQH4zHs9akHDqbP7JT2pfA3oFg6g8bvBDdI1Vd+Fr2mKlGO8j4OCl0OVVF2st+sLeIlS9OS8FLUi/IQvXecUlhp1BLSD1tIQ6mEI0UFgCU0lJzetMLOtAhEJjmrpTSUxDHM+8oZsiOPFDe5WhHC5JCL0k6FYfkzTGQmBM6xfxV6EklvLs4TCbV/r6n1ikxJJbxEybub2hajbX9nd+h+21dSU6naFHoyPKn+1P/R/ZCh7O/rW9o8wkkmv+Sj02jo7tco1ZokW/Jb5JJLBDAVGjnKdt7v2Vas39pSSRLwCK3aQ/FV+0eTD5qXhfUZ9VvkEkkn0NGe5Mf2iv1WHZm0WoSSVT7EhJ7UklAHVxySSYCK4UkkACrUg4EOAPaAfNedbbpBtUgAAdQhJJaaYiFRqlrgWkgzqDB+C32EcTTaSZMDVJJZ63g6dHyBxug7VFSSXMzoOwmuSSSBgZTHJJKyABSSSViP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l-GR">
              <a:latin typeface="Calibri" pitchFamily="34" charset="0"/>
            </a:endParaRPr>
          </a:p>
        </p:txBody>
      </p:sp>
      <p:sp>
        <p:nvSpPr>
          <p:cNvPr id="13327" name="9 - TextBox"/>
          <p:cNvSpPr txBox="1">
            <a:spLocks noChangeArrowheads="1"/>
          </p:cNvSpPr>
          <p:nvPr/>
        </p:nvSpPr>
        <p:spPr bwMode="auto">
          <a:xfrm>
            <a:off x="395288" y="6216650"/>
            <a:ext cx="5286375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l-GR" dirty="0"/>
              <a:t>ΜΑΡΙΑ ΛΑΓΟΥΔΑΚΗ / ΔΑΣΚΑΛΑΚΗ </a:t>
            </a:r>
          </a:p>
          <a:p>
            <a:r>
              <a:rPr lang="el-GR" dirty="0"/>
              <a:t>ΚΑΘΗΓΗΤΡΙΑ ΠΛΗΡΟΦΟΡΙΚΗΣ </a:t>
            </a:r>
            <a:r>
              <a:rPr lang="el-GR" dirty="0" smtClean="0"/>
              <a:t>ΠΕ</a:t>
            </a:r>
            <a:r>
              <a:rPr lang="en-US" dirty="0" smtClean="0"/>
              <a:t>86</a:t>
            </a:r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- Στρογγυλεμένο ορθογώνιο"/>
          <p:cNvSpPr/>
          <p:nvPr/>
        </p:nvSpPr>
        <p:spPr>
          <a:xfrm>
            <a:off x="285720" y="357166"/>
            <a:ext cx="8429684" cy="500066"/>
          </a:xfrm>
          <a:prstGeom prst="roundRect">
            <a:avLst/>
          </a:prstGeom>
          <a:solidFill>
            <a:srgbClr val="C00000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r>
              <a:rPr lang="el-GR" sz="3200">
                <a:solidFill>
                  <a:srgbClr val="FFFFFF"/>
                </a:solidFill>
                <a:cs typeface="Arial" charset="0"/>
              </a:rPr>
              <a:t>Πληροφορική </a:t>
            </a:r>
            <a:r>
              <a:rPr lang="el-GR" sz="3200">
                <a:solidFill>
                  <a:srgbClr val="FFFFFF"/>
                </a:solidFill>
                <a:latin typeface="Arial" charset="0"/>
                <a:cs typeface="Arial" charset="0"/>
              </a:rPr>
              <a:t>Β</a:t>
            </a:r>
            <a:r>
              <a:rPr lang="el-GR" sz="3200">
                <a:solidFill>
                  <a:srgbClr val="FFFFFF"/>
                </a:solidFill>
                <a:cs typeface="Arial" charset="0"/>
              </a:rPr>
              <a:t>’ Γυμνασίου</a:t>
            </a:r>
          </a:p>
        </p:txBody>
      </p:sp>
      <p:cxnSp>
        <p:nvCxnSpPr>
          <p:cNvPr id="7" name="6 - Ευθεία γραμμή σύνδεσης"/>
          <p:cNvCxnSpPr/>
          <p:nvPr/>
        </p:nvCxnSpPr>
        <p:spPr>
          <a:xfrm>
            <a:off x="0" y="1427163"/>
            <a:ext cx="9144000" cy="1587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10 - Στρογγυλεμένο ορθογώνιο"/>
          <p:cNvSpPr/>
          <p:nvPr/>
        </p:nvSpPr>
        <p:spPr>
          <a:xfrm>
            <a:off x="5286375" y="71438"/>
            <a:ext cx="3000375" cy="1071562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l-GR" sz="2000" dirty="0"/>
              <a:t>Κεφάλαιο </a:t>
            </a:r>
            <a:r>
              <a:rPr lang="en-US" sz="2000" dirty="0"/>
              <a:t>2</a:t>
            </a:r>
            <a:r>
              <a:rPr lang="el-GR" sz="2000" dirty="0"/>
              <a:t>.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l-GR" sz="2000" dirty="0"/>
              <a:t>Το εσωτερικό του Υπολογιστή</a:t>
            </a:r>
            <a:endParaRPr lang="el-GR" sz="2000" dirty="0"/>
          </a:p>
        </p:txBody>
      </p:sp>
      <p:sp>
        <p:nvSpPr>
          <p:cNvPr id="14342" name="7 - Θέση αριθμού διαφάνειας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17D2B9E6-518A-4582-8ACE-8464F7B5E6D5}" type="slidenum">
              <a:rPr lang="en-US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3</a:t>
            </a:fld>
            <a:endParaRPr lang="en-US">
              <a:cs typeface="Arial" charset="0"/>
            </a:endParaRPr>
          </a:p>
        </p:txBody>
      </p:sp>
      <p:sp>
        <p:nvSpPr>
          <p:cNvPr id="12" name="11 - Στρογγυλεμένο ορθογώνιο"/>
          <p:cNvSpPr/>
          <p:nvPr/>
        </p:nvSpPr>
        <p:spPr>
          <a:xfrm>
            <a:off x="285720" y="1142984"/>
            <a:ext cx="8429684" cy="642942"/>
          </a:xfrm>
          <a:prstGeom prst="roundRect">
            <a:avLst/>
          </a:prstGeom>
          <a:solidFill>
            <a:schemeClr val="accent6">
              <a:lumMod val="75000"/>
            </a:schemeClr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l-GR" sz="2800" dirty="0"/>
              <a:t>Το εσωτερικό του Υπολογιστή</a:t>
            </a:r>
            <a:endParaRPr lang="el-GR" sz="2800" dirty="0"/>
          </a:p>
        </p:txBody>
      </p:sp>
      <p:sp>
        <p:nvSpPr>
          <p:cNvPr id="14" name="13 - Στρογγυλεμένο ορθογώνιο"/>
          <p:cNvSpPr/>
          <p:nvPr/>
        </p:nvSpPr>
        <p:spPr>
          <a:xfrm>
            <a:off x="285750" y="1928813"/>
            <a:ext cx="8501063" cy="4143375"/>
          </a:xfrm>
          <a:prstGeom prst="round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l-GR"/>
          </a:p>
        </p:txBody>
      </p:sp>
      <p:sp>
        <p:nvSpPr>
          <p:cNvPr id="10" name="9 - TextBox"/>
          <p:cNvSpPr txBox="1">
            <a:spLocks noChangeArrowheads="1"/>
          </p:cNvSpPr>
          <p:nvPr/>
        </p:nvSpPr>
        <p:spPr bwMode="auto">
          <a:xfrm>
            <a:off x="714375" y="5487988"/>
            <a:ext cx="771525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l-GR">
                <a:solidFill>
                  <a:schemeClr val="bg1"/>
                </a:solidFill>
                <a:latin typeface="Calibri" pitchFamily="34" charset="0"/>
              </a:rPr>
              <a:t>Το  εσωτερικό μέρος τις κεντρικής μονάδος.</a:t>
            </a:r>
          </a:p>
        </p:txBody>
      </p:sp>
      <p:pic>
        <p:nvPicPr>
          <p:cNvPr id="13" name="Picture 7" descr="P3Jb"/>
          <p:cNvPicPr>
            <a:picLocks noChangeAspect="1" noChangeArrowheads="1"/>
          </p:cNvPicPr>
          <p:nvPr/>
        </p:nvPicPr>
        <p:blipFill>
          <a:blip r:embed="rId2" cstate="print"/>
          <a:srcRect l="1192" t="12843" r="4768" b="17430"/>
          <a:stretch>
            <a:fillRect/>
          </a:stretch>
        </p:blipFill>
        <p:spPr bwMode="auto">
          <a:xfrm>
            <a:off x="1643063" y="2000250"/>
            <a:ext cx="5675312" cy="3500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9 - TextBox"/>
          <p:cNvSpPr txBox="1">
            <a:spLocks noChangeArrowheads="1"/>
          </p:cNvSpPr>
          <p:nvPr/>
        </p:nvSpPr>
        <p:spPr bwMode="auto">
          <a:xfrm>
            <a:off x="395288" y="6216650"/>
            <a:ext cx="5286375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l-GR" dirty="0"/>
              <a:t>ΜΑΡΙΑ ΛΑΓΟΥΔΑΚΗ / ΔΑΣΚΑΛΑΚΗ </a:t>
            </a:r>
          </a:p>
          <a:p>
            <a:r>
              <a:rPr lang="el-GR" dirty="0"/>
              <a:t>ΚΑΘΗΓΗΤΡΙΑ ΠΛΗΡΟΦΟΡΙΚΗΣ </a:t>
            </a:r>
            <a:r>
              <a:rPr lang="el-GR" dirty="0" smtClean="0"/>
              <a:t>ΠΕ</a:t>
            </a:r>
            <a:r>
              <a:rPr lang="en-US" dirty="0" smtClean="0"/>
              <a:t>86</a:t>
            </a:r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- Στρογγυλεμένο ορθογώνιο"/>
          <p:cNvSpPr/>
          <p:nvPr/>
        </p:nvSpPr>
        <p:spPr>
          <a:xfrm>
            <a:off x="285720" y="357166"/>
            <a:ext cx="8429684" cy="500066"/>
          </a:xfrm>
          <a:prstGeom prst="roundRect">
            <a:avLst/>
          </a:prstGeom>
          <a:solidFill>
            <a:srgbClr val="C00000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r>
              <a:rPr lang="el-GR" sz="3200">
                <a:solidFill>
                  <a:srgbClr val="FFFFFF"/>
                </a:solidFill>
                <a:cs typeface="Arial" charset="0"/>
              </a:rPr>
              <a:t>Πληροφορική </a:t>
            </a:r>
            <a:r>
              <a:rPr lang="el-GR" sz="3200">
                <a:solidFill>
                  <a:srgbClr val="FFFFFF"/>
                </a:solidFill>
                <a:latin typeface="Arial" charset="0"/>
                <a:cs typeface="Arial" charset="0"/>
              </a:rPr>
              <a:t>Β</a:t>
            </a:r>
            <a:r>
              <a:rPr lang="el-GR" sz="3200">
                <a:solidFill>
                  <a:srgbClr val="FFFFFF"/>
                </a:solidFill>
                <a:cs typeface="Arial" charset="0"/>
              </a:rPr>
              <a:t>’ Γυμνασίου</a:t>
            </a:r>
          </a:p>
        </p:txBody>
      </p:sp>
      <p:cxnSp>
        <p:nvCxnSpPr>
          <p:cNvPr id="7" name="6 - Ευθεία γραμμή σύνδεσης"/>
          <p:cNvCxnSpPr/>
          <p:nvPr/>
        </p:nvCxnSpPr>
        <p:spPr>
          <a:xfrm>
            <a:off x="0" y="1427163"/>
            <a:ext cx="9144000" cy="1587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10 - Στρογγυλεμένο ορθογώνιο"/>
          <p:cNvSpPr/>
          <p:nvPr/>
        </p:nvSpPr>
        <p:spPr>
          <a:xfrm>
            <a:off x="5286375" y="71438"/>
            <a:ext cx="3000375" cy="1071562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l-GR" sz="2000" dirty="0"/>
              <a:t>Κεφάλαιο </a:t>
            </a:r>
            <a:r>
              <a:rPr lang="en-US" sz="2000" dirty="0"/>
              <a:t>2</a:t>
            </a:r>
            <a:r>
              <a:rPr lang="el-GR" sz="2000" dirty="0"/>
              <a:t>.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l-GR" sz="2000" dirty="0"/>
              <a:t>Το εσωτερικό του Υπολογιστή</a:t>
            </a:r>
            <a:endParaRPr lang="el-GR" sz="2000" dirty="0"/>
          </a:p>
        </p:txBody>
      </p:sp>
      <p:sp>
        <p:nvSpPr>
          <p:cNvPr id="15366" name="7 - Θέση αριθμού διαφάνειας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3FC41531-5ECE-43EB-911C-F81060BC605F}" type="slidenum">
              <a:rPr lang="en-US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4</a:t>
            </a:fld>
            <a:endParaRPr lang="en-US">
              <a:cs typeface="Arial" charset="0"/>
            </a:endParaRPr>
          </a:p>
        </p:txBody>
      </p:sp>
      <p:sp>
        <p:nvSpPr>
          <p:cNvPr id="12" name="11 - Στρογγυλεμένο ορθογώνιο"/>
          <p:cNvSpPr/>
          <p:nvPr/>
        </p:nvSpPr>
        <p:spPr>
          <a:xfrm>
            <a:off x="285720" y="1142984"/>
            <a:ext cx="8429684" cy="642942"/>
          </a:xfrm>
          <a:prstGeom prst="roundRect">
            <a:avLst/>
          </a:prstGeom>
          <a:solidFill>
            <a:schemeClr val="accent6">
              <a:lumMod val="75000"/>
            </a:schemeClr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l-GR" sz="2800" dirty="0"/>
              <a:t>Το εσωτερικό του Υπολογιστή</a:t>
            </a:r>
            <a:endParaRPr lang="el-GR" sz="2800" dirty="0"/>
          </a:p>
        </p:txBody>
      </p:sp>
      <p:sp>
        <p:nvSpPr>
          <p:cNvPr id="14" name="13 - Στρογγυλεμένο ορθογώνιο"/>
          <p:cNvSpPr/>
          <p:nvPr/>
        </p:nvSpPr>
        <p:spPr>
          <a:xfrm>
            <a:off x="285750" y="1928813"/>
            <a:ext cx="8501063" cy="4143375"/>
          </a:xfrm>
          <a:prstGeom prst="round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l-GR"/>
          </a:p>
        </p:txBody>
      </p:sp>
      <p:sp>
        <p:nvSpPr>
          <p:cNvPr id="10" name="9 - TextBox"/>
          <p:cNvSpPr txBox="1">
            <a:spLocks noChangeArrowheads="1"/>
          </p:cNvSpPr>
          <p:nvPr/>
        </p:nvSpPr>
        <p:spPr bwMode="auto">
          <a:xfrm>
            <a:off x="714375" y="5487988"/>
            <a:ext cx="771525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l-GR">
                <a:solidFill>
                  <a:schemeClr val="bg1"/>
                </a:solidFill>
                <a:latin typeface="Calibri" pitchFamily="34" charset="0"/>
              </a:rPr>
              <a:t>Το  εσωτερικό μέρος τις κεντρικής μονάδος.</a:t>
            </a:r>
          </a:p>
        </p:txBody>
      </p:sp>
      <p:pic>
        <p:nvPicPr>
          <p:cNvPr id="40962" name="Picture 2" descr="http://news.softpedia.com/images/news2/Dell-Unveils-the-Vostro-430-Mini-Tower-Desktop-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28875" y="2000250"/>
            <a:ext cx="4143375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9 - TextBox"/>
          <p:cNvSpPr txBox="1">
            <a:spLocks noChangeArrowheads="1"/>
          </p:cNvSpPr>
          <p:nvPr/>
        </p:nvSpPr>
        <p:spPr bwMode="auto">
          <a:xfrm>
            <a:off x="395288" y="6216650"/>
            <a:ext cx="5286375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l-GR" dirty="0"/>
              <a:t>ΜΑΡΙΑ ΛΑΓΟΥΔΑΚΗ / ΔΑΣΚΑΛΑΚΗ </a:t>
            </a:r>
          </a:p>
          <a:p>
            <a:r>
              <a:rPr lang="el-GR" dirty="0"/>
              <a:t>ΚΑΘΗΓΗΤΡΙΑ ΠΛΗΡΟΦΟΡΙΚΗΣ </a:t>
            </a:r>
            <a:r>
              <a:rPr lang="el-GR" dirty="0" smtClean="0"/>
              <a:t>ΠΕ</a:t>
            </a:r>
            <a:r>
              <a:rPr lang="en-US" dirty="0" smtClean="0"/>
              <a:t>86</a:t>
            </a:r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- Στρογγυλεμένο ορθογώνιο"/>
          <p:cNvSpPr/>
          <p:nvPr/>
        </p:nvSpPr>
        <p:spPr>
          <a:xfrm>
            <a:off x="285720" y="357166"/>
            <a:ext cx="8429684" cy="500066"/>
          </a:xfrm>
          <a:prstGeom prst="roundRect">
            <a:avLst/>
          </a:prstGeom>
          <a:solidFill>
            <a:srgbClr val="C00000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r>
              <a:rPr lang="el-GR" sz="3200">
                <a:solidFill>
                  <a:srgbClr val="FFFFFF"/>
                </a:solidFill>
                <a:cs typeface="Arial" charset="0"/>
              </a:rPr>
              <a:t>Πληροφορική </a:t>
            </a:r>
            <a:r>
              <a:rPr lang="el-GR" sz="3200">
                <a:solidFill>
                  <a:srgbClr val="FFFFFF"/>
                </a:solidFill>
                <a:latin typeface="Arial" charset="0"/>
                <a:cs typeface="Arial" charset="0"/>
              </a:rPr>
              <a:t>Β</a:t>
            </a:r>
            <a:r>
              <a:rPr lang="el-GR" sz="3200">
                <a:solidFill>
                  <a:srgbClr val="FFFFFF"/>
                </a:solidFill>
                <a:cs typeface="Arial" charset="0"/>
              </a:rPr>
              <a:t>’ Γυμνασίου</a:t>
            </a:r>
          </a:p>
        </p:txBody>
      </p:sp>
      <p:cxnSp>
        <p:nvCxnSpPr>
          <p:cNvPr id="7" name="6 - Ευθεία γραμμή σύνδεσης"/>
          <p:cNvCxnSpPr/>
          <p:nvPr/>
        </p:nvCxnSpPr>
        <p:spPr>
          <a:xfrm>
            <a:off x="0" y="1427163"/>
            <a:ext cx="9144000" cy="1587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10 - Στρογγυλεμένο ορθογώνιο"/>
          <p:cNvSpPr/>
          <p:nvPr/>
        </p:nvSpPr>
        <p:spPr>
          <a:xfrm>
            <a:off x="5286375" y="71438"/>
            <a:ext cx="3000375" cy="1071562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l-GR" sz="2000" dirty="0"/>
              <a:t>Κεφάλαιο </a:t>
            </a:r>
            <a:r>
              <a:rPr lang="en-US" sz="2000" dirty="0"/>
              <a:t>2</a:t>
            </a:r>
            <a:r>
              <a:rPr lang="el-GR" sz="2000" dirty="0"/>
              <a:t>.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l-GR" sz="2000" dirty="0"/>
              <a:t>Το εσωτερικό του Υπολογιστή</a:t>
            </a:r>
            <a:endParaRPr lang="el-GR" sz="2000" dirty="0"/>
          </a:p>
        </p:txBody>
      </p:sp>
      <p:sp>
        <p:nvSpPr>
          <p:cNvPr id="51207" name="7 - Θέση αριθμού διαφάνειας"/>
          <p:cNvSpPr txBox="1">
            <a:spLocks noGrp="1"/>
          </p:cNvSpPr>
          <p:nvPr/>
        </p:nvSpPr>
        <p:spPr bwMode="auto">
          <a:xfrm>
            <a:off x="7589838" y="6481763"/>
            <a:ext cx="503237" cy="301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ctr"/>
            <a:fld id="{36CEDE84-34B5-4CAA-A1C1-13FF5774E4FB}" type="slidenum">
              <a:rPr lang="en-US" sz="1200">
                <a:latin typeface="Calibri" pitchFamily="34" charset="0"/>
              </a:rPr>
              <a:pPr algn="ctr"/>
              <a:t>5</a:t>
            </a:fld>
            <a:endParaRPr lang="en-US" sz="1200">
              <a:latin typeface="Calibri" pitchFamily="34" charset="0"/>
            </a:endParaRPr>
          </a:p>
        </p:txBody>
      </p:sp>
      <p:sp>
        <p:nvSpPr>
          <p:cNvPr id="12" name="11 - Στρογγυλεμένο ορθογώνιο"/>
          <p:cNvSpPr/>
          <p:nvPr/>
        </p:nvSpPr>
        <p:spPr>
          <a:xfrm>
            <a:off x="285720" y="1142984"/>
            <a:ext cx="8429684" cy="642942"/>
          </a:xfrm>
          <a:prstGeom prst="roundRect">
            <a:avLst/>
          </a:prstGeom>
          <a:solidFill>
            <a:schemeClr val="accent6">
              <a:lumMod val="75000"/>
            </a:schemeClr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l-GR" sz="2800" dirty="0"/>
              <a:t>Το εσωτερικό του Υπολογιστή</a:t>
            </a:r>
            <a:endParaRPr lang="el-GR" sz="2800" dirty="0"/>
          </a:p>
        </p:txBody>
      </p:sp>
      <p:sp>
        <p:nvSpPr>
          <p:cNvPr id="14" name="13 - Στρογγυλεμένο ορθογώνιο"/>
          <p:cNvSpPr/>
          <p:nvPr/>
        </p:nvSpPr>
        <p:spPr>
          <a:xfrm>
            <a:off x="250825" y="1916113"/>
            <a:ext cx="8501063" cy="4537075"/>
          </a:xfrm>
          <a:prstGeom prst="round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l-GR"/>
          </a:p>
        </p:txBody>
      </p:sp>
      <p:sp>
        <p:nvSpPr>
          <p:cNvPr id="10" name="9 - TextBox"/>
          <p:cNvSpPr txBox="1">
            <a:spLocks noChangeArrowheads="1"/>
          </p:cNvSpPr>
          <p:nvPr/>
        </p:nvSpPr>
        <p:spPr bwMode="auto">
          <a:xfrm>
            <a:off x="684213" y="5876925"/>
            <a:ext cx="77152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l-GR">
                <a:solidFill>
                  <a:schemeClr val="bg1"/>
                </a:solidFill>
                <a:latin typeface="Calibri" pitchFamily="34" charset="0"/>
              </a:rPr>
              <a:t>Το  εσωτερικό μέρος τις κεντρικής μονάδος.</a:t>
            </a:r>
          </a:p>
        </p:txBody>
      </p:sp>
      <p:graphicFrame>
        <p:nvGraphicFramePr>
          <p:cNvPr id="51214" name="Object 14"/>
          <p:cNvGraphicFramePr>
            <a:graphicFrameLocks noChangeAspect="1"/>
          </p:cNvGraphicFramePr>
          <p:nvPr/>
        </p:nvGraphicFramePr>
        <p:xfrm>
          <a:off x="971550" y="2060575"/>
          <a:ext cx="6913563" cy="3673475"/>
        </p:xfrm>
        <a:graphic>
          <a:graphicData uri="http://schemas.openxmlformats.org/presentationml/2006/ole">
            <p:oleObj spid="_x0000_s51214" name="Εικόνα Bitmap" r:id="rId3" imgW="7400000" imgH="4486901" progId="Paint.Picture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- Στρογγυλεμένο ορθογώνιο"/>
          <p:cNvSpPr/>
          <p:nvPr/>
        </p:nvSpPr>
        <p:spPr>
          <a:xfrm>
            <a:off x="285720" y="357166"/>
            <a:ext cx="8429684" cy="500066"/>
          </a:xfrm>
          <a:prstGeom prst="roundRect">
            <a:avLst/>
          </a:prstGeom>
          <a:solidFill>
            <a:srgbClr val="C00000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r>
              <a:rPr lang="el-GR" sz="3200">
                <a:solidFill>
                  <a:srgbClr val="FFFFFF"/>
                </a:solidFill>
                <a:cs typeface="Arial" charset="0"/>
              </a:rPr>
              <a:t>Πληροφορική </a:t>
            </a:r>
            <a:r>
              <a:rPr lang="el-GR" sz="3200">
                <a:solidFill>
                  <a:srgbClr val="FFFFFF"/>
                </a:solidFill>
                <a:latin typeface="Arial" charset="0"/>
                <a:cs typeface="Arial" charset="0"/>
              </a:rPr>
              <a:t>Β</a:t>
            </a:r>
            <a:r>
              <a:rPr lang="el-GR" sz="3200">
                <a:solidFill>
                  <a:srgbClr val="FFFFFF"/>
                </a:solidFill>
                <a:cs typeface="Arial" charset="0"/>
              </a:rPr>
              <a:t>’ Γυμνασίου</a:t>
            </a:r>
          </a:p>
        </p:txBody>
      </p:sp>
      <p:cxnSp>
        <p:nvCxnSpPr>
          <p:cNvPr id="7" name="6 - Ευθεία γραμμή σύνδεσης"/>
          <p:cNvCxnSpPr/>
          <p:nvPr/>
        </p:nvCxnSpPr>
        <p:spPr>
          <a:xfrm>
            <a:off x="0" y="1427163"/>
            <a:ext cx="9144000" cy="1587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10 - Στρογγυλεμένο ορθογώνιο"/>
          <p:cNvSpPr/>
          <p:nvPr/>
        </p:nvSpPr>
        <p:spPr>
          <a:xfrm>
            <a:off x="5286375" y="71438"/>
            <a:ext cx="3000375" cy="1071562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l-GR" sz="2000" dirty="0"/>
              <a:t>Κεφάλαιο </a:t>
            </a:r>
            <a:r>
              <a:rPr lang="en-US" sz="2000" dirty="0"/>
              <a:t>2</a:t>
            </a:r>
            <a:r>
              <a:rPr lang="el-GR" sz="2000" dirty="0"/>
              <a:t>.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l-GR" sz="2000" dirty="0"/>
              <a:t>Το εσωτερικό του Υπολογιστή</a:t>
            </a:r>
            <a:endParaRPr lang="el-GR" sz="2000" dirty="0"/>
          </a:p>
        </p:txBody>
      </p:sp>
      <p:sp>
        <p:nvSpPr>
          <p:cNvPr id="16390" name="7 - Θέση αριθμού διαφάνειας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E245C297-FC17-45BE-AEED-3658D79194AD}" type="slidenum">
              <a:rPr lang="en-US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6</a:t>
            </a:fld>
            <a:endParaRPr lang="en-US">
              <a:cs typeface="Arial" charset="0"/>
            </a:endParaRPr>
          </a:p>
        </p:txBody>
      </p:sp>
      <p:sp>
        <p:nvSpPr>
          <p:cNvPr id="12" name="11 - Στρογγυλεμένο ορθογώνιο"/>
          <p:cNvSpPr/>
          <p:nvPr/>
        </p:nvSpPr>
        <p:spPr>
          <a:xfrm>
            <a:off x="285720" y="1142984"/>
            <a:ext cx="8429684" cy="642942"/>
          </a:xfrm>
          <a:prstGeom prst="roundRect">
            <a:avLst/>
          </a:prstGeom>
          <a:solidFill>
            <a:schemeClr val="accent6">
              <a:lumMod val="75000"/>
            </a:schemeClr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l-GR" sz="2800" dirty="0"/>
              <a:t>Τροφοδοτικό</a:t>
            </a:r>
            <a:endParaRPr lang="el-GR" sz="2800" dirty="0"/>
          </a:p>
        </p:txBody>
      </p:sp>
      <p:sp>
        <p:nvSpPr>
          <p:cNvPr id="14" name="13 - Στρογγυλεμένο ορθογώνιο"/>
          <p:cNvSpPr/>
          <p:nvPr/>
        </p:nvSpPr>
        <p:spPr>
          <a:xfrm>
            <a:off x="285750" y="1928813"/>
            <a:ext cx="8501063" cy="4286250"/>
          </a:xfrm>
          <a:prstGeom prst="round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l-GR" dirty="0"/>
          </a:p>
        </p:txBody>
      </p:sp>
      <p:sp>
        <p:nvSpPr>
          <p:cNvPr id="10" name="9 - TextBox"/>
          <p:cNvSpPr txBox="1">
            <a:spLocks noChangeArrowheads="1"/>
          </p:cNvSpPr>
          <p:nvPr/>
        </p:nvSpPr>
        <p:spPr bwMode="auto">
          <a:xfrm>
            <a:off x="714375" y="4854575"/>
            <a:ext cx="7715250" cy="922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l-GR">
                <a:solidFill>
                  <a:schemeClr val="bg1"/>
                </a:solidFill>
                <a:latin typeface="Calibri" pitchFamily="34" charset="0"/>
              </a:rPr>
              <a:t>Το </a:t>
            </a:r>
            <a:r>
              <a:rPr lang="el-GR" b="1">
                <a:solidFill>
                  <a:schemeClr val="bg1"/>
                </a:solidFill>
                <a:latin typeface="Calibri" pitchFamily="34" charset="0"/>
              </a:rPr>
              <a:t>Τροφοδοτικό </a:t>
            </a:r>
            <a:r>
              <a:rPr lang="el-GR">
                <a:solidFill>
                  <a:schemeClr val="bg1"/>
                </a:solidFill>
                <a:latin typeface="Calibri" pitchFamily="34" charset="0"/>
              </a:rPr>
              <a:t>μετατρέπει το εναλλασσόμενο ρεύμα σε συνεχές και παρέχει τις κατάλληλες τάσεις 5</a:t>
            </a:r>
            <a:r>
              <a:rPr lang="en-US">
                <a:solidFill>
                  <a:schemeClr val="bg1"/>
                </a:solidFill>
                <a:latin typeface="Calibri" pitchFamily="34" charset="0"/>
              </a:rPr>
              <a:t>V </a:t>
            </a:r>
            <a:r>
              <a:rPr lang="el-GR">
                <a:solidFill>
                  <a:schemeClr val="bg1"/>
                </a:solidFill>
                <a:latin typeface="Calibri" pitchFamily="34" charset="0"/>
              </a:rPr>
              <a:t>και </a:t>
            </a:r>
            <a:r>
              <a:rPr lang="en-US">
                <a:solidFill>
                  <a:schemeClr val="bg1"/>
                </a:solidFill>
                <a:latin typeface="Calibri" pitchFamily="34" charset="0"/>
              </a:rPr>
              <a:t>12V </a:t>
            </a:r>
            <a:r>
              <a:rPr lang="el-GR">
                <a:solidFill>
                  <a:schemeClr val="bg1"/>
                </a:solidFill>
                <a:latin typeface="Calibri" pitchFamily="34" charset="0"/>
              </a:rPr>
              <a:t>για να τροφοδοτιθούν οι εσωτερικές συσκευές στην κεντρική μονάδα (στο κουτί).</a:t>
            </a:r>
          </a:p>
        </p:txBody>
      </p:sp>
      <p:sp>
        <p:nvSpPr>
          <p:cNvPr id="16396" name="AutoShape 6" descr="data:image/jpg;base64,/9j/4AAQSkZJRgABAQAAAQABAAD/2wCEAAkGBhQSEBUUExQVFRQWGBUWFBYWFRUYFBUUFRUWFhQWFBgXHCYeFxwjGRUUHy8gIycpLCwsFR4xNTAqNSYrLCkBCQoKDgwOGg8PGiokHCQpKSksLCwsLCwsLCkpLCwsLCwpKSwsLCkpKSwsLCwsLCkpLCwpLCwsLCwsKSwsLCksKf/AABEIAMIBAwMBIgACEQEDEQH/xAAbAAABBQEBAAAAAAAAAAAAAAADAAIEBQYBB//EAE0QAAEDAgMDCAYECQwABwAAAAEAAhEDIQQSMQVBUQYTImFxgZGxFDJSkqHRU3LB8BYjQmKCorLS4QcVJDM0Q1Rjc5Oj8Rc1RFWDwuL/xAAYAQADAQEAAAAAAAAAAAAAAAAAAQIDBP/EACYRAAICAQQDAAEFAQAAAAAAAAABAhESAxMhMUFRYXEEgZGhwTL/2gAMAwEAAhEDEQA/AKxoUbajTzZjWQpbUDaP9We5cJoZltJ5mW63nsVicWAAPVIERaCDEm2vahG7e1Qq8giD4qlyJ8DtqdOYgW8SOCk0WhtNrhfj2O18LHuQH4mBAHfvQMHihzYEdWvaFVOhFjQdcplbFFthvHWVBwFF7tXON4gWFrd6mO2LUfAzEN4ESUY8j5ZVYmvmcZ4KNzZzdG9u8nXd4LWYfky38qXHrVphdktbYNA7ArQ8Sm2O6qXUy4ZRnZYi8TG/RboBVNfZTnU3BnRfEsPBwuFga+38SSQ6rU4ESR5Jbdg3R6rCcAvHn4t7vWe49pJWs5EbZMmi4zN2Sd49YDuv3FZayenByXNCUjbQugIYJRKVOJXDpfq8540ULKuZV01RxXWuBXcA2EgE+EgFcOxDCE1zUQpj6gC6CQLmJuVcqVzu8UPnzvRQD4XIXWldhAAHIbkZ6E5ctsYJyGUQpjk8mAJwQnNRnIbgnkwI5YknkLqMmIM1Q9uPig48I8wpjVAxR51pYR0Tu3mDKiK5KozHpxIgfBGo4R5i3ir7D7Ma3RoHcptPDLWgxKVuxy7W3YpeD2AxujfFXFOijspKqHwV76bKQzOIaNJVA7liQYFJpG45jp4LQ8o8Nmwr+qD4FVw2RSOCLm0wahpmIZJnJqDvM7lUUrFJ8WQ6fLV+6kzxcpFLljV3U6f63zVZsvkvXdUp58LiObLmZyKNSchIzEdH2TK23KHkTh20m+hUMW+rnGYPo1CMkGdWC85VoomeTKqlytrnRlPwf81R47Y5rVHVCQ3McxDWmJ3xJ3696vMPyOxX+Drf7LvkrCjyKxP+Eqf7R+SeIWZWlyPJ/vP1P4qz2TyYNGoKgeC4TGanIBO8dIX+a0g5GVw2ThngD8xEZyddE8yY1nJu8EnFNUwI2et7bP8Ab/8A0jMdWj+sb/tj95Vo2tggYNSmCDeWOt2jKiHbeB+lpn9B37qxX6XTi7UQy+hnYepP9cPcHzT6YqN/vh7jfmqfa+Ja8B2HxlGkMvqmnOZ06noEjduUjD7cwopsFSsxzw0B7hSfBeBcjoaErXbXoMn7LF9eoP75vuM+aBUx9Qf3zfcZ81CqcosHueP9p/7iiVuUGF3H/if+6mopeBWTam2Ko/vWe6z5qJV29W+kp+635p2CwXP0+dpU87C5wD7AdECW5XRvMz3LlbYr/ox40/mqCyDV5R1vbp+635qJU5VVxvp+7/FSq2xKn0Y8WfNQ6nJ+qdaZHWCye6SkA0cuMQPo/d/il+HeI/y/dPzUF/JusHGGOLbRJZPXoVc8ldkvpuqGoyJDcvq8XTGvUkACny7q/lMY7szD7Va7F5VDEVObLMroJF5BA17FmuUjIxLwLafshVNPaDqNTMyJgi4mxUOEWO2eqFwTCvN/wvxHtD3Qnfhlifb/AFR8lO0vY8j0Q0zwKacO7gV57+GOK+lPgPkufhfivpXfD5I2kGR6D6I7gkvP/wALMV9M74Lie0hWegtUbDstHAkeBt8IWRPK6u03LPd+Su+TO2jXdUDgA6zrTBtBN+wLNQcey0y9bTRmNSYEZgVjEymjCmk1iO1qAIO2ac4er9QqNye/qaXY1T9quAoVJ0ykbrSNTKreTFQHD0iNPk4ql2KXR65gQcrY05uif+MD7FYYdh4eSgbNuymf8ulPcCFY4ekReR4fxWj7M0S6bOpHAQKZtP8A15qQEhgcY2abuxZ3J+KPYfIrSYr1HdhWfaQWEdvjePNNCZ5JW2Y8kkV6jRNg0gtHZdB/mqp/iq3iFU4DbtRrHAuDxmsXT0bDoj770VnK1odD8kcWuJPuwoc0nRtsyxy4/lFm3ZFU/wDqq3vJp2K+Y9Jre8PkgM5XUeFT3QPCSFY4HbFKp6rrnc6zvBVaZm4tdogVdhv/AMRW8R8kTZOBNN7i576nRMZiDHSbp4qzxBQ8A8CoeGU/tNTJIHI+s9uHeadI1Yr1ugXBsAkXJMjUCytau0MSXZvRTpEekNy6zMZYnrQuQFQcxWM2NatHvo1XYNPnA8VaoipzpbmeWkyXZYJgCTNhuQIkiXNaXNyuIktmcvG41QjRF+Km5ukOw/YgNHSJ4NPxskMz+OxNW7W0CRucKrGntAIsiYCs9xdnp83pHSa6deGiPtDBsqEEucC2Yyuc3WJnLroEzZ2F5tgZmL8ojM7Ukkkk+KBGI5SH+k1O0eQWexh6XctByh/tNT632BZ/Get3IGAXVxdSGdCcAuBPaECFC6nQkmB6HjsDSrMLXhvUbSOsFUOw9muw9fM6Mvqy0zIcQJI3bvBMDa3t/qo2AwlR9QNc+AZnoxI4SsYqlRdPs2TTCk01B2dVzMa4+t6rvrNs74hTs4GqZQdqRrRYXPl2qFUrlxyi28xqB/Fdr1sjbRJs0busnqAuexVRLZC5SPzUKgN4aZjjEho4cSeED8oKPyPf/RGdWb9oqVtDDxhaszJY7XXiSesm58NwVfyOd/RQODnec/aqINng/wCVKhSYGkPOXfkfvJjdxsrN/wDKeyC11CtB1/FVd/YFgcLVoNxTGvY5wqUjTNh6xqNM9I2EZksVjH4Y83SYalO2USHFlyYaRI42dMbiIhRKckaKKZuXfyn4UANOGqgXIHM1o6UydL71IZ/LPhmsnm6oYLTzVSJ7SvP8FinFtU1BlLh0JGhBndoADB7UPau0mUKdJtXC0Krwcpcc0kuaCH2a2xMi5J6J0ThrKbxFLTcVZ6F/434N4IDatxupu3oNH+U7BTpX76RA+JXnw5QsdDGYHCFx0GR3mHCPFUeLxGeo4FjWGnOdrQ6GgWM3Nri60ZCLksw9g3KXFxkZYBOWGglxHUZ0GU99vhP5PfSGi9KmSAQRUbfSxDnAgwRYjQyspsvCc48S1joyuGYuAjOGkADUHN8CtltDbppBjKZDs2dwLgXZOgxzaYJAMtLS0kzMnVZ8XTNYylFWnRAxP8muRj3mqQGhxF6egtpmNpi++QqwciqkAtrEPABLTTEg8NxkGQQVr2mm9rcVWYHucAXhshrnAjL0SYMWEcBv1R3vB6QjpEu0vJDZzdcrJVdUbPUnV5P+TFM2lWpNiplqhurhLagA4tdY+Mq22XXFQktgywxI6xqF3bezOeqNObLlbuGuYnr6ktk7ONE3dmkQLRoR1rdN9HPLGrTIvJmiHYN4dR54c/VlgIaPWN5JgQUaps6n/wC2/wDLT+ak8ga0YZ5Npq1bH65tZFdsZoqNeK1WzzULS55aZnowTAEmdNyqzMn4UANpgNyAAAMmctvVkaxouzZ/cPJIukt7UPNZ3akMzOMwTS9xOCzmfW5xgzdcTZStjUAwPijzNxbMHTrexRto4NtQzne0gEDK5zRfeQNdy7gqWRgZmLsoaMx1MbyiwMNt0/0ip9YqgxfrK72w78fU+u7zVHifWQAMLoXAuhIBwT2pgRGpgPASTgkgDaMq8SB3hSqdVpeyHNJvoRN1j3Ydg1f8B8ymdFpDmvOYXBtqNNymirPQcIxzHv0yuIcDOhIh1u4HvKLUcReZJsOsoWBxGek15tLWk8LgEolDpHMf0ezj2lIArGZWyXRqXHzQcIw1CXumNB1CZA7dCeuBuQ8TU5x/Nt0B6R3E6x2CxPXAVnSYGiBoExAsfSPMvv8Aku8lQcjHfiCODz5NWlriWO6wfJZfkcfxdQcH/YPkgCDWp5ajnST0iJk2F4jgpuEPrTwnq9YfxUjbWzG868te0dBjgB7WRheDwMklceA14bf1CCDa5fmjS6TNtPySdh7UDGtY6QSYYROVhabk36QcLX01CDynxzK+FdUpGoaQxNMtAOegwlhGUuf088REWgiVOwdKplmlh6j5gOgt6LSQ01OiNN176qt25splHCPa0h5bUokOfVIqXc6ctPSoPzjdvesoNKdfkc1cL/Bm8PSp13MDHvbVBmR23I6x1Ky2vs92Hq1HNfnqublfAEHOW9l9Ae9VbqrqbqYpsaDmu6B0psA48IJUvG4jna3N1ugCXZqjeqCJ6jbS8ldXFUzm5sPszCPp4qi2oZcSHWNhLXwLaxlV1tx/TpHS5+LdyzuxwKWIo5LjnMozDc4ObMDf0iY7Fo9vURnoht+lAJvctsueSSmvwbx/4Zpdj1v6JRblc6bWBgHi6L6Zj3XkJVKT2dGoMrwXSLi1i10Ove4n83qVdhnkYOg5ouMwzRJAIAMG0KFsXa3OOqNe4l4cfWMkgAce77ykqbv6/wDSndfsv8LN139zfNyCNrU7gg7wdOIRPSGteS4gABtzoLuUHk4KNXFvbZ7crzB3Q9omPvqtznAcncKPRHtyGswvfFMww+udXE8f2etdqbNZH/l3/Kz5rSNpMpPe1gDWyIAFpIk2QnmnuYARcHpWPHz8U7AZRtkEZYA6OuWALdyaXdF3b9i6H9LuKEXaqRlBiMCC4n0Npkm/ONvfXvUvZNEMa4CkKV/VDgZsLyPvZT8zd7A7rIOiEyLwIG4cBATEeebSM1X/AFneZVNiPWKtcaZqO+s7zKqsQekUDGBdC4uhIQ4IjUMJ7UwDBJclJAAGyTvKuNkUmB01Gl3Abp61KwewOAgcXK2w2yWNPtHr08Fk5X0aYpdk47TDoaGOjfoLbh2KZi8blaMvrO9Xq4k9ijNpImDw3TLzO4Du3Dqm/b2JoTJuAw2RvXv49/Xv71PagNKOwqhDnCWnsKyXJW3PDg4fb8lrwZCx/JwxWrj84ebkg8ETac87U+sZ+xT8JiJacwObo3neXEHceq+gjrCgbZr5a7hFiRPgIRaGLgANFzAkEiRY33dd0NWOLouMJgzWJYS8MY4Zng5YLicgMay4ERxG5Z3GsrVOfezM5mbnSB0mhrHGXPDriM7d0XKl4fGtpVjzhzdMOADyCWalrHAHcbKT/OTC0EiBq2zZDTOXpb7WnqUJWy74KgbOrgQ6k+QRPQdvg8NYMq1wnJqQC+niWHf/AEYxu0vdWuDr5W5SOjfo6ZTGo4amfHevRsE2iWNzkRlbHSPD/pZz1pRfRcdKLV2eWfg9TY5hecU2T0ZoZdCJ1nyOqNyhow+mLwCdTBswkT4LYcsnNHMxHrO67dHisvyvcTXA3yDpGtHWO/4p6c8+WEoYKgmHeG4GmCTfS7iQQHEgxMgyDfTJ1rGViWOdVaSDmsYIuOB0Njcda1tAzg6Q3gugfoEfJU+HMtECSdREg9y3wThf1mcdRxn+yIFTbpxDSXQ2AAY0sCS7tubfHetRyNqUDifxQqB/NOzZ9IzM071k9p0TzpaN7bDiATb9YeCds7HBgyQA64BInwm/cb+aSeL5E0pLjs9JrVIrPN92n1QmtrkvMugW6USTHZuuqLk7S/ozCS4khrj0jqQCY7yVOLG9fi5WZBXm5Q36HeT8EN1Mfcn5oRpjr8SgZLqVbHpk20IMdhUV7tbz19wVXtDChx9Z7dfVe9u4cCh8nKpOFDnEuJL7kkmziBc9iQGMrnpHtPmq2t6xVg/VV1U9IpjGrq4upCHAp7ShhPCYBZXE2V1AHowanEBupRW0ifzR8U9tEDt471nRdgekdBC7SoEEEG879I32R3KPXeAIkgmwIi3XdOhWWbaw61IYVV0cQLfJWNOqPuCixkgFY7Y5jF4gdf8A9j81q6leATBsCd+4LA8mNoOqYyq52rmuMbh02oXIiy2nSYaxzmAYvMQYtdAqYQAg0zHCLhxLSW2iNQO5M5T1XZ8rdSAR9pPcCpeErZabC4gktblN5jh1n5HjZSY4opsC3K5wJazKRPRm4m1zberbDvaQQ2pOUb2tBvCk0aJqZpaIBbJ6PSme8aeaF+DdNxOcOPCHtHbaFLZSROp4poiXa3c4vHRsNJFzpwR6fKR4ABxDYEAXbOh3RpaJ4lVTOSlLe1x/T+QRanJSiGu6JBaCbvMWWcqfaNI2umXNTbmcQ6oxzczS6YJABGYttOkoG0MJma3NVY05iWZrnNzTgWSPWkuBjgFX7NbzeXm82V12w90AamRmE6cCo2M2w91So7JTPNuIkzJ1EiBwCUFdOA5OuJFnUp5KAZmz5ZAI9UjKdGwCCDmF9bKpwZgjiB9iusHinOp03uhucWi/rbhrvtCo+T9EFzyQCMrIkDrWunqudxa6ZlqaajUl5RGxVIucIMOGh1F9QRvCFXoA2qDKeP5Nt4du74Uja7A6oBTOUAdLLxnwTGudBzOzWjQA/DVbGRpdmUS7DU2hxb0W3bBOg4yEGhhqrnEONVoG883Bv1NT9mNf6NSDCGnIy5BI9Vu4EIFDFVnuc0OAIv0qL22NrS6+hQBKds930tT9X5KHhsLUc7pGq2IPrUyHXPRPQtp8VJ5uvvqM7mO/eUbC1Kr3esQBGYOokSDNmnOb2QATHOgnsPkFF2BbAt+q8/FyLtR0B3Y7yQdlmNnt/wBNx/aSAxhch09kVntzspuc0zBAnTVdeVuOSzHDCMIy3zG8z6x6kNpdgYJ+zKrdabx+iUF1MjUEdoK9Z55/s+BH2wmnFD8qmfdzeUotewPJk4L1F5wx9ZjP0qcebUI7NwLvyaPc4A/ApgeaykvSfwWwZ/IHc8/NdQBYlCc4Bdq1TuVZU2mJy0hzj+M9Bv1nfYFllfRdeyXXxAA6RDRvJsqfFYg1SAwENH5RF/0Z9Xt1Ur0EuOZ5zO46AfVG7t1TywDTTq1J7E0DBUyQLn4qfgKFRxBBLG/E9yrm49jawa94b1ETHadJV+NoU49dveQFE3XA1yU23+UBY80WHK4AEusDe4DJtKz3Jinlxd9XMdrrqCj7fotrYp5b0rNFjqQLQR1lP2ZTNPE0mwMpY8Axc6k333EdiIzV4mr/AE88NzwP5UgZ4mCWiTwYCSSj4LENNFoN4AABA1E8Y3fYhcqGzUaMsgsJceoEwPNV+FkhgHAiA7LfX7VbVsyXEbLzZhzElzi1wDQb5WuudBmGgjxU1tNs/wBYffnf1vVbs6s2m3LUBLiAbX7ZgiVN/nOn7LvdNuP5XFQy0EexjhJqGIa31wNNAL3me+ydzlJjaga8GQBckiQeiLm03+KbSxVIskbiOiZzCIh0ZjAA8lEr7bpOLmc2SSIiBA4GZ65708bFlQ+tjmNaDDoaZgMgwZFw64HSbdCr7Pa7O5j3dPpOYAHGZAM+zd3BQKtUmoQbtsCJaBlmYHw0VpSqt1a9rCLSA0uLIDYANyURSXkcm32gdPF06dNlNzrtsQeBsLQRJBO7iVT0cS5rX3gQJEwSANB3kq12hgsK91V731mEtaKfRGUOBAmoT+SWiLDVVeA2fUrMdzQzAEhxM75ywd9pVxSXkiTbDbOipTdFnAxr3gormva4DI57TN7SOHaN1+CzZ2i+m+IAcwluh1Bi99UepyhxAAJMA3By6gGLTrcEKiKRvMFXLKDIBPRaIkA+qOJUyhXLgCZHUYPkVX06tP0dhrZcpDPWMDNlB4qc0ACAAANAExD6hjeob8Wc2WN+uYeUyjuURuIpGrAymoN2rhb5FICFtl3Rf9V32ptC2zx/o+bf4pbaZLKmg6LhJ438VyvbZ4/0m/shAGKK9D5NCMJS+r5uJXnbytTsnaFAUWBxqZg0TqGz1EFRqdFJWzUvcgueOI8VnNo7XZbm2ZuOYm3COkoOM2qWxlYHAgEnIbOi7dbxxWSjYNUa1xUPGYJlQQ9ocOv7Dqsi3aR1ub3HSBUr0yofVY+N5Obz0VY0Bank7Q9j9Z3zSVacafbj/wCQfNJPn2GJqMXsPE1ATULG0/ZY8G355F3dggImHo06bYb5JjsQTDRN9G7z3IjcDvffg0afpHf99VfIcLkbUcXWYBG914/im1clFhc7x3k8AjV8Rltv3D76LK7cw1esypUaHObTPSjRrdJ7JhNNXSE0+yFj8WK75sItEotbGQ3KLk6Dh2qhw1bKQfFXVATJA71M/pcVY+hSaT0g31g45i4SBrlLdHDcrzHPb6Xhy15c05zB3FwM23SqQ0eKdhqJ9Iou3B4HisVzJHTbUWW/Kd8Bp3Qe+4hveUTYtP8AEiQJvOmu9d2/QzBh9nMe+0fFF2DTikQdxI77a/FbpcnM5XFL0HdSEaBedmZ3r0ohC9BYTORs/VCozPOw48Ve7eGShhqQbHQD3H2nHd3SfeWqbgWew33R8kXmm2kDoiGy0ER12sR8UDR5mGngVIwlKoHtc1jyWkOENJ0M8Opem065GhgfmgDyC4zEP50ujo5QBL3kk9Y0AHUmBQ1sRRxFbmmdNmV5e6TEl2ZrQerMfsT8PsJ7DFKo8A7pdbsyn7Ff4d7WAhlNjJJJDQBJOpO8lG9N+t3OjyUl39PP9qckXtqsExnDiX1HZWyLuubzF+N0ynsGjlf+NNUtY8gAOa1pGhBPrCVdcrMe0VqR5mm7KC485Li6ZbBk6b+0KFQ2sazKw5ulTDaTzFNgbJiL8VRDNDhKAdQpguc3osu0wfVCk0aWVobJdA1dEk8TChtwxfRYBlsG+sXR6o9kgqThaRaxrTEgCYLiJ3wXXPegQ8qN6KM+fM/f0c3Q0jRSHFV9PAEVi/8AF5YO5+edBvy7zuSAibQcS54E2Y5wI1kB0Dt39x4Lu1LYGP8ALpj9lD2zWLKb3gNsN4M3GU7+DjHaU/lEYwcdTB5JDMRU0RaVQAXEi24cECporPF0aLKf4t7nPLnAhzRAZAh08U2BDOIHWPD4ozJIno7vygB3iVBFEcfgUn4WOPgUgLLKbDoxN7ti+/Xcq/FNAeW5jA37u5cw9LpAbvvxUh2HaXZbdUJdDXJEGXj8F1HOyutJLJex4s9Sw+FFMe086uOv36lExeN3N1O9OxlV7rNY/Lxym6gR9/sWc5tukVGKXLGsufvdPw223YR74gsqtLKjdxBBBnxKDXxAZ2+Sr3mblZqeL4NcMlyZ9mySapH5E68RuHarulRDQABZcGJZMSB5Ixb1onJvsqEUuhrntGsDthGq16YFMNe0uFRhIHbBUnZ2zw+7gY3Xi6qdsua2q1tPNALS4kmLEG09mq0048WZ6kuaL3bVQNDC42k29ogWCoTtupTdDSLetIBBJvHxV5yjqBlEPcJEnJr60OA+IKw1OtJJOpuVuc5fu5SVZ1HVDRr1/FIcpK3tN90KkNcJvPoAvhyjre0Pdb8kvwkre2Pdb8lRc+m84mBofwjre3+qz5JfhDW+kPus/dVBzy5zt9fNIC/PKCt9KfBn7q4Nv1vpXeDP3VRh/X5pc8AgAuPxj3PJc9zid5PwsjbK2gGCsHSc1JzR1E8ZVdUfJXGvgHrTA9Ge9wpMyh5s31Ghx9XgVJw5ORuac0AmQAZI3gaFZl/LRrWtDGEkWOaANN0SiM5asgSx874yxPVdAGjLlX0HVDWMtqBgm5LMhuIiBmVW7loz6N/i35puz+UdSq90UgWgE+tBibSTZICFt3FzUqM4Bh7ZDftKuuVhjDR+c0eayOJxPPYgOiMzmW14BavlmYotEzLh5GR3IGYtyv6rmt18FQxcdoVoKJ/7OqiUbLjKhr3Zj9/uVyPvoiGnbf4SPFMjhfs/in0S+TtSoTmJglxkktGupgjRcDWkzljowIM9KNTM/fgmuH3g/wDS45txv8D5JgHptZF3EHhkn45gkoxb97pKcUPJnoOKrviMxvqqnH4rm2kD1oMdSNtDHBkxdx06usqkcSbkyTquXLg6cSOzpAE3JHE6ojcOPvKHhmxLeBt2G4Ulpi67401ZwytSoG+g1rSYFtO3cpmzqBflA139g3qBWdmdF4b57ytZsrZoo0sz5BIzGdGjUDwUakVKjTTbg3ZzFVhQpZjoLNFpJ3BUOA2W6vnrPE+sWiLF0W7giVqhxlcNBim3TqbvcesrU0aYa0NbAAEAIDs892ltmtXZkewRINmum09fWqzmSNxHivVnU+vzXPRp1uq4FR5aKBN8pPiiDCn2D4OXqAw6NTw6Ao8r9GP0Z8HLrcMTpTPg/wCa9QrYIHX4Hz4p9LDsb2oCjy5+EcBJpEDrD/mhZf8AL+D/AJr0vbbYoO7v2gstlWOpq4ujaGlkrszoB+j+D/muZD9H+q/5rRc2nNYs99+i9j6ZwUH/AEX6rvml6LU+i/UK0wSzJb79D2PpmfRKn0f6qXoVX6M+6FqGJ7r7kt9hsIyn831fY+DU04GrpkPgIWrypZEb7DYRlm7NrahsEX1b80eph8Q+zy53DM+Y+K0DKXFJ1II32GyjP0NjOkZ4A1sbnqVh6GR6pkcDf46+anlqY5ql6smUtKKIDmRqCOy4+w/BNdB3tPbY/GCp8pj2tKpar8kPSXgh80BqHAHh/FDOHbucO8R8QpRwoHqmOwkeSG6k7iD9ZoPxEH4rRaqIekwPojvu8JJxafZb4u/iuK80RgyzNGdSU04Tr+Cpn4YDKGVXucQLA6TusVNp7CqvbDqhaOBJce+6ww+nQ50raIO1cQAegQdziAYHVK7hamZsxlHaTJ3lV9eu9pNPMcoMRusUVj11RjxTOZ6kovKLplvs+iSQATOp7vuFL2rt6tUmk6q54kB19TwVZ6Q9sZDDiYFgde1SsTgsTTDqhdTMXJgE8BFlM01IIyTjz2WmzWVqTSGOAm50m2moUwbTxQ0qfs/JZHF7cxFJ5Y4tka9ERpK5R5S1yQAW3/NWOGp3Z0Ken6Nh/OmKOtTwgeQQ/S8T7Z94qtFPHXtStrpwnihek4z2af371GM35/sa1IFv6XifbPvLvpmJ9s+I+Sp/S8ZIGWnJ+/tI7DjiJDKfiP3kYz9/2Pc0yea2IOrz3OjyTMlbe8++VW1sZjGszllPL5XjTNxsiOq47LOSnETu095GEw3IFhVpVnCHOJHAuMIY2c/q8VAw+MxjxLW0j3ie8ZrI4fj/AGKXiP3lL05fB7sCSMA/q8V0YF/V4qMDj/ZpeI/eXQzH8KXiPmjbl8DegSRs93UnDZzuLfiovo+P40h4LhwmP9ul8PkltS+BvQJf83u4j4ppwbxwUR2H2gN9M+59oQH4zHs9akHDqbP7JT2pfA3oFg6g8bvBDdI1Vd+Fr2mKlGO8j4OCl0OVVF2st+sLeIlS9OS8FLUi/IQvXecUlhp1BLSD1tIQ6mEI0UFgCU0lJzetMLOtAhEJjmrpTSUxDHM+8oZsiOPFDe5WhHC5JCL0k6FYfkzTGQmBM6xfxV6EklvLs4TCbV/r6n1ikxJJbxEybub2hajbX9nd+h+21dSU6naFHoyPKn+1P/R/ZCh7O/rW9o8wkkmv+Sj02jo7tco1ZokW/Jb5JJLBDAVGjnKdt7v2Vas39pSSRLwCK3aQ/FV+0eTD5qXhfUZ9VvkEkkn0NGe5Mf2iv1WHZm0WoSSVT7EhJ7UklAHVxySSYCK4UkkACrUg4EOAPaAfNedbbpBtUgAAdQhJJaaYiFRqlrgWkgzqDB+C32EcTTaSZMDVJJZ63g6dHyBxug7VFSSXMzoOwmuSSSBgZTHJJKyABSSSViP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l-GR">
              <a:latin typeface="Calibri" pitchFamily="34" charset="0"/>
            </a:endParaRPr>
          </a:p>
        </p:txBody>
      </p:sp>
      <p:pic>
        <p:nvPicPr>
          <p:cNvPr id="1026" name="Picture 2" descr="http://t0.gstatic.com/images?q=tbn:ANd9GcR_Hq8v8ZP4E1h7vTVCvHmj2UuPOvrMtO8uvdv4GA-rIqB0ZfFixQ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2938" y="2143125"/>
            <a:ext cx="3178175" cy="2500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0" name="Picture 6" descr="http://antoniou24.skroutzstore.gr/assets/images/0092/0793/cmp-psup250w_normal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29188" y="2071688"/>
            <a:ext cx="2643187" cy="2643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9 - TextBox"/>
          <p:cNvSpPr txBox="1">
            <a:spLocks noChangeArrowheads="1"/>
          </p:cNvSpPr>
          <p:nvPr/>
        </p:nvSpPr>
        <p:spPr bwMode="auto">
          <a:xfrm>
            <a:off x="395288" y="6244034"/>
            <a:ext cx="5286375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l-GR" dirty="0"/>
              <a:t>ΜΑΡΙΑ ΛΑΓΟΥΔΑΚΗ / ΔΑΣΚΑΛΑΚΗ </a:t>
            </a:r>
          </a:p>
          <a:p>
            <a:r>
              <a:rPr lang="el-GR" dirty="0"/>
              <a:t>ΚΑΘΗΓΗΤΡΙΑ ΠΛΗΡΟΦΟΡΙΚΗΣ </a:t>
            </a:r>
            <a:r>
              <a:rPr lang="el-GR" dirty="0" smtClean="0"/>
              <a:t>ΠΕ</a:t>
            </a:r>
            <a:r>
              <a:rPr lang="en-US" dirty="0" smtClean="0"/>
              <a:t>86</a:t>
            </a:r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- Στρογγυλεμένο ορθογώνιο"/>
          <p:cNvSpPr/>
          <p:nvPr/>
        </p:nvSpPr>
        <p:spPr>
          <a:xfrm>
            <a:off x="285720" y="357166"/>
            <a:ext cx="8429684" cy="500066"/>
          </a:xfrm>
          <a:prstGeom prst="roundRect">
            <a:avLst/>
          </a:prstGeom>
          <a:solidFill>
            <a:srgbClr val="C00000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r>
              <a:rPr lang="el-GR" sz="3200">
                <a:solidFill>
                  <a:srgbClr val="FFFFFF"/>
                </a:solidFill>
                <a:cs typeface="Arial" charset="0"/>
              </a:rPr>
              <a:t>Πληροφορική </a:t>
            </a:r>
            <a:r>
              <a:rPr lang="el-GR" sz="3200">
                <a:solidFill>
                  <a:srgbClr val="FFFFFF"/>
                </a:solidFill>
                <a:latin typeface="Arial" charset="0"/>
                <a:cs typeface="Arial" charset="0"/>
              </a:rPr>
              <a:t>Β</a:t>
            </a:r>
            <a:r>
              <a:rPr lang="el-GR" sz="3200">
                <a:solidFill>
                  <a:srgbClr val="FFFFFF"/>
                </a:solidFill>
                <a:cs typeface="Arial" charset="0"/>
              </a:rPr>
              <a:t>’ Γυμνασίου</a:t>
            </a:r>
          </a:p>
        </p:txBody>
      </p:sp>
      <p:cxnSp>
        <p:nvCxnSpPr>
          <p:cNvPr id="7" name="6 - Ευθεία γραμμή σύνδεσης"/>
          <p:cNvCxnSpPr/>
          <p:nvPr/>
        </p:nvCxnSpPr>
        <p:spPr>
          <a:xfrm>
            <a:off x="0" y="1427163"/>
            <a:ext cx="9144000" cy="1587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10 - Στρογγυλεμένο ορθογώνιο"/>
          <p:cNvSpPr/>
          <p:nvPr/>
        </p:nvSpPr>
        <p:spPr>
          <a:xfrm>
            <a:off x="5286375" y="71438"/>
            <a:ext cx="3000375" cy="1071562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l-GR" sz="2000" dirty="0"/>
              <a:t>Κεφάλαιο </a:t>
            </a:r>
            <a:r>
              <a:rPr lang="en-US" sz="2000" dirty="0"/>
              <a:t>2</a:t>
            </a:r>
            <a:r>
              <a:rPr lang="el-GR" sz="2000" dirty="0"/>
              <a:t>.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l-GR" sz="2000" dirty="0"/>
              <a:t>Το εσωτερικό του Υπολογιστή</a:t>
            </a:r>
            <a:endParaRPr lang="el-GR" sz="2000" dirty="0"/>
          </a:p>
        </p:txBody>
      </p:sp>
      <p:sp>
        <p:nvSpPr>
          <p:cNvPr id="17414" name="7 - Θέση αριθμού διαφάνειας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E18C79B1-E32F-4493-B9C5-CC7DC8C65326}" type="slidenum">
              <a:rPr lang="en-US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7</a:t>
            </a:fld>
            <a:endParaRPr lang="en-US">
              <a:cs typeface="Arial" charset="0"/>
            </a:endParaRPr>
          </a:p>
        </p:txBody>
      </p:sp>
      <p:sp>
        <p:nvSpPr>
          <p:cNvPr id="12" name="11 - Στρογγυλεμένο ορθογώνιο"/>
          <p:cNvSpPr/>
          <p:nvPr/>
        </p:nvSpPr>
        <p:spPr>
          <a:xfrm>
            <a:off x="285720" y="1142984"/>
            <a:ext cx="8429684" cy="642942"/>
          </a:xfrm>
          <a:prstGeom prst="roundRect">
            <a:avLst/>
          </a:prstGeom>
          <a:solidFill>
            <a:schemeClr val="accent6">
              <a:lumMod val="75000"/>
            </a:schemeClr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l-GR" sz="2800" dirty="0"/>
              <a:t>Μητρική Πλακέτα(</a:t>
            </a:r>
            <a:r>
              <a:rPr lang="en-US" sz="2800" dirty="0"/>
              <a:t>motherboard)</a:t>
            </a:r>
            <a:endParaRPr lang="el-GR" sz="2800" dirty="0"/>
          </a:p>
        </p:txBody>
      </p:sp>
      <p:sp>
        <p:nvSpPr>
          <p:cNvPr id="14" name="13 - Στρογγυλεμένο ορθογώνιο"/>
          <p:cNvSpPr/>
          <p:nvPr/>
        </p:nvSpPr>
        <p:spPr>
          <a:xfrm>
            <a:off x="285750" y="1928813"/>
            <a:ext cx="8501063" cy="4286250"/>
          </a:xfrm>
          <a:prstGeom prst="round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l-GR" dirty="0"/>
          </a:p>
        </p:txBody>
      </p:sp>
      <p:sp>
        <p:nvSpPr>
          <p:cNvPr id="10" name="9 - TextBox"/>
          <p:cNvSpPr txBox="1">
            <a:spLocks noChangeArrowheads="1"/>
          </p:cNvSpPr>
          <p:nvPr/>
        </p:nvSpPr>
        <p:spPr bwMode="auto">
          <a:xfrm>
            <a:off x="714375" y="4854575"/>
            <a:ext cx="7715250" cy="922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  <a:latin typeface="Calibri" pitchFamily="34" charset="0"/>
              </a:rPr>
              <a:t>H</a:t>
            </a:r>
            <a:r>
              <a:rPr lang="el-GR" dirty="0">
                <a:solidFill>
                  <a:schemeClr val="bg1"/>
                </a:solidFill>
                <a:latin typeface="Calibri" pitchFamily="34" charset="0"/>
              </a:rPr>
              <a:t> </a:t>
            </a:r>
            <a:r>
              <a:rPr lang="el-GR" b="1" dirty="0">
                <a:solidFill>
                  <a:schemeClr val="bg1"/>
                </a:solidFill>
                <a:latin typeface="Calibri" pitchFamily="34" charset="0"/>
              </a:rPr>
              <a:t>Μητρική Πλακέτα (</a:t>
            </a:r>
            <a:r>
              <a:rPr lang="en-US" b="1" dirty="0">
                <a:solidFill>
                  <a:schemeClr val="bg1"/>
                </a:solidFill>
                <a:latin typeface="Calibri" pitchFamily="34" charset="0"/>
              </a:rPr>
              <a:t>motherboard) </a:t>
            </a:r>
            <a:r>
              <a:rPr lang="el-GR" dirty="0">
                <a:solidFill>
                  <a:schemeClr val="bg1"/>
                </a:solidFill>
                <a:latin typeface="Calibri" pitchFamily="34" charset="0"/>
              </a:rPr>
              <a:t>συνήθως είναι το μεγαλύτερο εξάρτημα στο εσωτερικό του υπολογιστή. Πάνω </a:t>
            </a:r>
            <a:r>
              <a:rPr lang="el-GR" dirty="0" err="1">
                <a:solidFill>
                  <a:schemeClr val="bg1"/>
                </a:solidFill>
                <a:latin typeface="Calibri" pitchFamily="34" charset="0"/>
              </a:rPr>
              <a:t>σ΄</a:t>
            </a:r>
            <a:r>
              <a:rPr lang="el-GR" dirty="0">
                <a:solidFill>
                  <a:schemeClr val="bg1"/>
                </a:solidFill>
                <a:latin typeface="Calibri" pitchFamily="34" charset="0"/>
              </a:rPr>
              <a:t> αυτή συνδέονται τα υπόλοιπα εξαρτήματα.</a:t>
            </a:r>
          </a:p>
        </p:txBody>
      </p:sp>
      <p:sp>
        <p:nvSpPr>
          <p:cNvPr id="17420" name="AutoShape 6" descr="data:image/jpg;base64,/9j/4AAQSkZJRgABAQAAAQABAAD/2wCEAAkGBhQSEBUUExQVFRQWGBUWFBYWFRUYFBUUFRUWFhQWFBgXHCYeFxwjGRUUHy8gIycpLCwsFR4xNTAqNSYrLCkBCQoKDgwOGg8PGiokHCQpKSksLCwsLCwsLCkpLCwsLCwpKSwsLCkpKSwsLCwsLCkpLCwpLCwsLCwsKSwsLCksKf/AABEIAMIBAwMBIgACEQEDEQH/xAAbAAABBQEBAAAAAAAAAAAAAAADAAIEBQYBB//EAE0QAAEDAgMDCAYECQwABwAAAAEAAhEDIQQSMQVBUQYTImFxgZGxFDJSkqHRU3LB8BYjQmKCorLS4QcVJDM0Q1Rjc5Oj8Rc1RFWDwuL/xAAYAQADAQEAAAAAAAAAAAAAAAAAAQIDBP/EACYRAAICAQQDAAEFAQAAAAAAAAABAhESAxMhMUFRYXEEgZGhwTL/2gAMAwEAAhEDEQA/AKxoUbajTzZjWQpbUDaP9We5cJoZltJ5mW63nsVicWAAPVIERaCDEm2vahG7e1Qq8giD4qlyJ8DtqdOYgW8SOCk0WhtNrhfj2O18LHuQH4mBAHfvQMHihzYEdWvaFVOhFjQdcplbFFthvHWVBwFF7tXON4gWFrd6mO2LUfAzEN4ESUY8j5ZVYmvmcZ4KNzZzdG9u8nXd4LWYfky38qXHrVphdktbYNA7ArQ8Sm2O6qXUy4ZRnZYi8TG/RboBVNfZTnU3BnRfEsPBwuFga+38SSQ6rU4ESR5Jbdg3R6rCcAvHn4t7vWe49pJWs5EbZMmi4zN2Sd49YDuv3FZayenByXNCUjbQugIYJRKVOJXDpfq8540ULKuZV01RxXWuBXcA2EgE+EgFcOxDCE1zUQpj6gC6CQLmJuVcqVzu8UPnzvRQD4XIXWldhAAHIbkZ6E5ctsYJyGUQpjk8mAJwQnNRnIbgnkwI5YknkLqMmIM1Q9uPig48I8wpjVAxR51pYR0Tu3mDKiK5KozHpxIgfBGo4R5i3ir7D7Ma3RoHcptPDLWgxKVuxy7W3YpeD2AxujfFXFOijspKqHwV76bKQzOIaNJVA7liQYFJpG45jp4LQ8o8Nmwr+qD4FVw2RSOCLm0wahpmIZJnJqDvM7lUUrFJ8WQ6fLV+6kzxcpFLljV3U6f63zVZsvkvXdUp58LiObLmZyKNSchIzEdH2TK23KHkTh20m+hUMW+rnGYPo1CMkGdWC85VoomeTKqlytrnRlPwf81R47Y5rVHVCQ3McxDWmJ3xJ3696vMPyOxX+Drf7LvkrCjyKxP+Eqf7R+SeIWZWlyPJ/vP1P4qz2TyYNGoKgeC4TGanIBO8dIX+a0g5GVw2ThngD8xEZyddE8yY1nJu8EnFNUwI2et7bP8Ab/8A0jMdWj+sb/tj95Vo2tggYNSmCDeWOt2jKiHbeB+lpn9B37qxX6XTi7UQy+hnYepP9cPcHzT6YqN/vh7jfmqfa+Ja8B2HxlGkMvqmnOZ06noEjduUjD7cwopsFSsxzw0B7hSfBeBcjoaErXbXoMn7LF9eoP75vuM+aBUx9Qf3zfcZ81CqcosHueP9p/7iiVuUGF3H/if+6mopeBWTam2Ko/vWe6z5qJV29W+kp+635p2CwXP0+dpU87C5wD7AdECW5XRvMz3LlbYr/ox40/mqCyDV5R1vbp+635qJU5VVxvp+7/FSq2xKn0Y8WfNQ6nJ+qdaZHWCye6SkA0cuMQPo/d/il+HeI/y/dPzUF/JusHGGOLbRJZPXoVc8ldkvpuqGoyJDcvq8XTGvUkACny7q/lMY7szD7Va7F5VDEVObLMroJF5BA17FmuUjIxLwLafshVNPaDqNTMyJgi4mxUOEWO2eqFwTCvN/wvxHtD3Qnfhlifb/AFR8lO0vY8j0Q0zwKacO7gV57+GOK+lPgPkufhfivpXfD5I2kGR6D6I7gkvP/wALMV9M74Lie0hWegtUbDstHAkeBt8IWRPK6u03LPd+Su+TO2jXdUDgA6zrTBtBN+wLNQcey0y9bTRmNSYEZgVjEymjCmk1iO1qAIO2ac4er9QqNye/qaXY1T9quAoVJ0ykbrSNTKreTFQHD0iNPk4ql2KXR65gQcrY05uif+MD7FYYdh4eSgbNuymf8ulPcCFY4ekReR4fxWj7M0S6bOpHAQKZtP8A15qQEhgcY2abuxZ3J+KPYfIrSYr1HdhWfaQWEdvjePNNCZ5JW2Y8kkV6jRNg0gtHZdB/mqp/iq3iFU4DbtRrHAuDxmsXT0bDoj770VnK1odD8kcWuJPuwoc0nRtsyxy4/lFm3ZFU/wDqq3vJp2K+Y9Jre8PkgM5XUeFT3QPCSFY4HbFKp6rrnc6zvBVaZm4tdogVdhv/AMRW8R8kTZOBNN7i576nRMZiDHSbp4qzxBQ8A8CoeGU/tNTJIHI+s9uHeadI1Yr1ugXBsAkXJMjUCytau0MSXZvRTpEekNy6zMZYnrQuQFQcxWM2NatHvo1XYNPnA8VaoipzpbmeWkyXZYJgCTNhuQIkiXNaXNyuIktmcvG41QjRF+Km5ukOw/YgNHSJ4NPxskMz+OxNW7W0CRucKrGntAIsiYCs9xdnp83pHSa6deGiPtDBsqEEucC2Yyuc3WJnLroEzZ2F5tgZmL8ojM7Ukkkk+KBGI5SH+k1O0eQWexh6XctByh/tNT632BZ/Get3IGAXVxdSGdCcAuBPaECFC6nQkmB6HjsDSrMLXhvUbSOsFUOw9muw9fM6Mvqy0zIcQJI3bvBMDa3t/qo2AwlR9QNc+AZnoxI4SsYqlRdPs2TTCk01B2dVzMa4+t6rvrNs74hTs4GqZQdqRrRYXPl2qFUrlxyi28xqB/Fdr1sjbRJs0busnqAuexVRLZC5SPzUKgN4aZjjEho4cSeED8oKPyPf/RGdWb9oqVtDDxhaszJY7XXiSesm58NwVfyOd/RQODnec/aqINng/wCVKhSYGkPOXfkfvJjdxsrN/wDKeyC11CtB1/FVd/YFgcLVoNxTGvY5wqUjTNh6xqNM9I2EZksVjH4Y83SYalO2USHFlyYaRI42dMbiIhRKckaKKZuXfyn4UANOGqgXIHM1o6UydL71IZ/LPhmsnm6oYLTzVSJ7SvP8FinFtU1BlLh0JGhBndoADB7UPau0mUKdJtXC0Krwcpcc0kuaCH2a2xMi5J6J0ThrKbxFLTcVZ6F/434N4IDatxupu3oNH+U7BTpX76RA+JXnw5QsdDGYHCFx0GR3mHCPFUeLxGeo4FjWGnOdrQ6GgWM3Nri60ZCLksw9g3KXFxkZYBOWGglxHUZ0GU99vhP5PfSGi9KmSAQRUbfSxDnAgwRYjQyspsvCc48S1joyuGYuAjOGkADUHN8CtltDbppBjKZDs2dwLgXZOgxzaYJAMtLS0kzMnVZ8XTNYylFWnRAxP8muRj3mqQGhxF6egtpmNpi++QqwciqkAtrEPABLTTEg8NxkGQQVr2mm9rcVWYHucAXhshrnAjL0SYMWEcBv1R3vB6QjpEu0vJDZzdcrJVdUbPUnV5P+TFM2lWpNiplqhurhLagA4tdY+Mq22XXFQktgywxI6xqF3bezOeqNObLlbuGuYnr6ktk7ONE3dmkQLRoR1rdN9HPLGrTIvJmiHYN4dR54c/VlgIaPWN5JgQUaps6n/wC2/wDLT+ak8ga0YZ5Npq1bH65tZFdsZoqNeK1WzzULS55aZnowTAEmdNyqzMn4UANpgNyAAAMmctvVkaxouzZ/cPJIukt7UPNZ3akMzOMwTS9xOCzmfW5xgzdcTZStjUAwPijzNxbMHTrexRto4NtQzne0gEDK5zRfeQNdy7gqWRgZmLsoaMx1MbyiwMNt0/0ip9YqgxfrK72w78fU+u7zVHifWQAMLoXAuhIBwT2pgRGpgPASTgkgDaMq8SB3hSqdVpeyHNJvoRN1j3Ydg1f8B8ymdFpDmvOYXBtqNNymirPQcIxzHv0yuIcDOhIh1u4HvKLUcReZJsOsoWBxGek15tLWk8LgEolDpHMf0ezj2lIArGZWyXRqXHzQcIw1CXumNB1CZA7dCeuBuQ8TU5x/Nt0B6R3E6x2CxPXAVnSYGiBoExAsfSPMvv8Aku8lQcjHfiCODz5NWlriWO6wfJZfkcfxdQcH/YPkgCDWp5ajnST0iJk2F4jgpuEPrTwnq9YfxUjbWzG868te0dBjgB7WRheDwMklceA14bf1CCDa5fmjS6TNtPySdh7UDGtY6QSYYROVhabk36QcLX01CDynxzK+FdUpGoaQxNMtAOegwlhGUuf088REWgiVOwdKplmlh6j5gOgt6LSQ01OiNN176qt25splHCPa0h5bUokOfVIqXc6ctPSoPzjdvesoNKdfkc1cL/Bm8PSp13MDHvbVBmR23I6x1Ky2vs92Hq1HNfnqublfAEHOW9l9Ae9VbqrqbqYpsaDmu6B0psA48IJUvG4jna3N1ugCXZqjeqCJ6jbS8ldXFUzm5sPszCPp4qi2oZcSHWNhLXwLaxlV1tx/TpHS5+LdyzuxwKWIo5LjnMozDc4ObMDf0iY7Fo9vURnoht+lAJvctsueSSmvwbx/4Zpdj1v6JRblc6bWBgHi6L6Zj3XkJVKT2dGoMrwXSLi1i10Ove4n83qVdhnkYOg5ouMwzRJAIAMG0KFsXa3OOqNe4l4cfWMkgAce77ykqbv6/wDSndfsv8LN139zfNyCNrU7gg7wdOIRPSGteS4gABtzoLuUHk4KNXFvbZ7crzB3Q9omPvqtznAcncKPRHtyGswvfFMww+udXE8f2etdqbNZH/l3/Kz5rSNpMpPe1gDWyIAFpIk2QnmnuYARcHpWPHz8U7AZRtkEZYA6OuWALdyaXdF3b9i6H9LuKEXaqRlBiMCC4n0Npkm/ONvfXvUvZNEMa4CkKV/VDgZsLyPvZT8zd7A7rIOiEyLwIG4cBATEeebSM1X/AFneZVNiPWKtcaZqO+s7zKqsQekUDGBdC4uhIQ4IjUMJ7UwDBJclJAAGyTvKuNkUmB01Gl3Abp61KwewOAgcXK2w2yWNPtHr08Fk5X0aYpdk47TDoaGOjfoLbh2KZi8blaMvrO9Xq4k9ijNpImDw3TLzO4Du3Dqm/b2JoTJuAw2RvXv49/Xv71PagNKOwqhDnCWnsKyXJW3PDg4fb8lrwZCx/JwxWrj84ebkg8ETac87U+sZ+xT8JiJacwObo3neXEHceq+gjrCgbZr5a7hFiRPgIRaGLgANFzAkEiRY33dd0NWOLouMJgzWJYS8MY4Zng5YLicgMay4ERxG5Z3GsrVOfezM5mbnSB0mhrHGXPDriM7d0XKl4fGtpVjzhzdMOADyCWalrHAHcbKT/OTC0EiBq2zZDTOXpb7WnqUJWy74KgbOrgQ6k+QRPQdvg8NYMq1wnJqQC+niWHf/AEYxu0vdWuDr5W5SOjfo6ZTGo4amfHevRsE2iWNzkRlbHSPD/pZz1pRfRcdKLV2eWfg9TY5hecU2T0ZoZdCJ1nyOqNyhow+mLwCdTBswkT4LYcsnNHMxHrO67dHisvyvcTXA3yDpGtHWO/4p6c8+WEoYKgmHeG4GmCTfS7iQQHEgxMgyDfTJ1rGViWOdVaSDmsYIuOB0Njcda1tAzg6Q3gugfoEfJU+HMtECSdREg9y3wThf1mcdRxn+yIFTbpxDSXQ2AAY0sCS7tubfHetRyNqUDifxQqB/NOzZ9IzM071k9p0TzpaN7bDiATb9YeCds7HBgyQA64BInwm/cb+aSeL5E0pLjs9JrVIrPN92n1QmtrkvMugW6USTHZuuqLk7S/ozCS4khrj0jqQCY7yVOLG9fi5WZBXm5Q36HeT8EN1Mfcn5oRpjr8SgZLqVbHpk20IMdhUV7tbz19wVXtDChx9Z7dfVe9u4cCh8nKpOFDnEuJL7kkmziBc9iQGMrnpHtPmq2t6xVg/VV1U9IpjGrq4upCHAp7ShhPCYBZXE2V1AHowanEBupRW0ifzR8U9tEDt471nRdgekdBC7SoEEEG879I32R3KPXeAIkgmwIi3XdOhWWbaw61IYVV0cQLfJWNOqPuCixkgFY7Y5jF4gdf8A9j81q6leATBsCd+4LA8mNoOqYyq52rmuMbh02oXIiy2nSYaxzmAYvMQYtdAqYQAg0zHCLhxLSW2iNQO5M5T1XZ8rdSAR9pPcCpeErZabC4gktblN5jh1n5HjZSY4opsC3K5wJazKRPRm4m1zberbDvaQQ2pOUb2tBvCk0aJqZpaIBbJ6PSme8aeaF+DdNxOcOPCHtHbaFLZSROp4poiXa3c4vHRsNJFzpwR6fKR4ABxDYEAXbOh3RpaJ4lVTOSlLe1x/T+QRanJSiGu6JBaCbvMWWcqfaNI2umXNTbmcQ6oxzczS6YJABGYttOkoG0MJma3NVY05iWZrnNzTgWSPWkuBjgFX7NbzeXm82V12w90AamRmE6cCo2M2w91So7JTPNuIkzJ1EiBwCUFdOA5OuJFnUp5KAZmz5ZAI9UjKdGwCCDmF9bKpwZgjiB9iusHinOp03uhucWi/rbhrvtCo+T9EFzyQCMrIkDrWunqudxa6ZlqaajUl5RGxVIucIMOGh1F9QRvCFXoA2qDKeP5Nt4du74Uja7A6oBTOUAdLLxnwTGudBzOzWjQA/DVbGRpdmUS7DU2hxb0W3bBOg4yEGhhqrnEONVoG883Bv1NT9mNf6NSDCGnIy5BI9Vu4EIFDFVnuc0OAIv0qL22NrS6+hQBKds930tT9X5KHhsLUc7pGq2IPrUyHXPRPQtp8VJ5uvvqM7mO/eUbC1Kr3esQBGYOokSDNmnOb2QATHOgnsPkFF2BbAt+q8/FyLtR0B3Y7yQdlmNnt/wBNx/aSAxhch09kVntzspuc0zBAnTVdeVuOSzHDCMIy3zG8z6x6kNpdgYJ+zKrdabx+iUF1MjUEdoK9Z55/s+BH2wmnFD8qmfdzeUotewPJk4L1F5wx9ZjP0qcebUI7NwLvyaPc4A/ApgeaykvSfwWwZ/IHc8/NdQBYlCc4Bdq1TuVZU2mJy0hzj+M9Bv1nfYFllfRdeyXXxAA6RDRvJsqfFYg1SAwENH5RF/0Z9Xt1Ur0EuOZ5zO46AfVG7t1TywDTTq1J7E0DBUyQLn4qfgKFRxBBLG/E9yrm49jawa94b1ETHadJV+NoU49dveQFE3XA1yU23+UBY80WHK4AEusDe4DJtKz3Jinlxd9XMdrrqCj7fotrYp5b0rNFjqQLQR1lP2ZTNPE0mwMpY8Axc6k333EdiIzV4mr/AE88NzwP5UgZ4mCWiTwYCSSj4LENNFoN4AABA1E8Y3fYhcqGzUaMsgsJceoEwPNV+FkhgHAiA7LfX7VbVsyXEbLzZhzElzi1wDQb5WuudBmGgjxU1tNs/wBYffnf1vVbs6s2m3LUBLiAbX7ZgiVN/nOn7LvdNuP5XFQy0EexjhJqGIa31wNNAL3me+ydzlJjaga8GQBckiQeiLm03+KbSxVIskbiOiZzCIh0ZjAA8lEr7bpOLmc2SSIiBA4GZ65708bFlQ+tjmNaDDoaZgMgwZFw64HSbdCr7Pa7O5j3dPpOYAHGZAM+zd3BQKtUmoQbtsCJaBlmYHw0VpSqt1a9rCLSA0uLIDYANyURSXkcm32gdPF06dNlNzrtsQeBsLQRJBO7iVT0cS5rX3gQJEwSANB3kq12hgsK91V731mEtaKfRGUOBAmoT+SWiLDVVeA2fUrMdzQzAEhxM75ywd9pVxSXkiTbDbOipTdFnAxr3gormva4DI57TN7SOHaN1+CzZ2i+m+IAcwluh1Bi99UepyhxAAJMA3By6gGLTrcEKiKRvMFXLKDIBPRaIkA+qOJUyhXLgCZHUYPkVX06tP0dhrZcpDPWMDNlB4qc0ACAAANAExD6hjeob8Wc2WN+uYeUyjuURuIpGrAymoN2rhb5FICFtl3Rf9V32ptC2zx/o+bf4pbaZLKmg6LhJ438VyvbZ4/0m/shAGKK9D5NCMJS+r5uJXnbytTsnaFAUWBxqZg0TqGz1EFRqdFJWzUvcgueOI8VnNo7XZbm2ZuOYm3COkoOM2qWxlYHAgEnIbOi7dbxxWSjYNUa1xUPGYJlQQ9ocOv7Dqsi3aR1ub3HSBUr0yofVY+N5Obz0VY0Bank7Q9j9Z3zSVacafbj/wCQfNJPn2GJqMXsPE1ATULG0/ZY8G355F3dggImHo06bYb5JjsQTDRN9G7z3IjcDvffg0afpHf99VfIcLkbUcXWYBG914/im1clFhc7x3k8AjV8Rltv3D76LK7cw1esypUaHObTPSjRrdJ7JhNNXSE0+yFj8WK75sItEotbGQ3KLk6Dh2qhw1bKQfFXVATJA71M/pcVY+hSaT0g31g45i4SBrlLdHDcrzHPb6Xhy15c05zB3FwM23SqQ0eKdhqJ9Iou3B4HisVzJHTbUWW/Kd8Bp3Qe+4hveUTYtP8AEiQJvOmu9d2/QzBh9nMe+0fFF2DTikQdxI77a/FbpcnM5XFL0HdSEaBedmZ3r0ohC9BYTORs/VCozPOw48Ve7eGShhqQbHQD3H2nHd3SfeWqbgWew33R8kXmm2kDoiGy0ER12sR8UDR5mGngVIwlKoHtc1jyWkOENJ0M8Opem065GhgfmgDyC4zEP50ujo5QBL3kk9Y0AHUmBQ1sRRxFbmmdNmV5e6TEl2ZrQerMfsT8PsJ7DFKo8A7pdbsyn7Ff4d7WAhlNjJJJDQBJOpO8lG9N+t3OjyUl39PP9qckXtqsExnDiX1HZWyLuubzF+N0ynsGjlf+NNUtY8gAOa1pGhBPrCVdcrMe0VqR5mm7KC485Li6ZbBk6b+0KFQ2sazKw5ulTDaTzFNgbJiL8VRDNDhKAdQpguc3osu0wfVCk0aWVobJdA1dEk8TChtwxfRYBlsG+sXR6o9kgqThaRaxrTEgCYLiJ3wXXPegQ8qN6KM+fM/f0c3Q0jRSHFV9PAEVi/8AF5YO5+edBvy7zuSAibQcS54E2Y5wI1kB0Dt39x4Lu1LYGP8ALpj9lD2zWLKb3gNsN4M3GU7+DjHaU/lEYwcdTB5JDMRU0RaVQAXEi24cECporPF0aLKf4t7nPLnAhzRAZAh08U2BDOIHWPD4ozJIno7vygB3iVBFEcfgUn4WOPgUgLLKbDoxN7ti+/Xcq/FNAeW5jA37u5cw9LpAbvvxUh2HaXZbdUJdDXJEGXj8F1HOyutJLJex4s9Sw+FFMe086uOv36lExeN3N1O9OxlV7rNY/Lxym6gR9/sWc5tukVGKXLGsufvdPw223YR74gsqtLKjdxBBBnxKDXxAZ2+Sr3mblZqeL4NcMlyZ9mySapH5E68RuHarulRDQABZcGJZMSB5Ixb1onJvsqEUuhrntGsDthGq16YFMNe0uFRhIHbBUnZ2zw+7gY3Xi6qdsua2q1tPNALS4kmLEG09mq0048WZ6kuaL3bVQNDC42k29ogWCoTtupTdDSLetIBBJvHxV5yjqBlEPcJEnJr60OA+IKw1OtJJOpuVuc5fu5SVZ1HVDRr1/FIcpK3tN90KkNcJvPoAvhyjre0Pdb8kvwkre2Pdb8lRc+m84mBofwjre3+qz5JfhDW+kPus/dVBzy5zt9fNIC/PKCt9KfBn7q4Nv1vpXeDP3VRh/X5pc8AgAuPxj3PJc9zid5PwsjbK2gGCsHSc1JzR1E8ZVdUfJXGvgHrTA9Ge9wpMyh5s31Ghx9XgVJw5ORuac0AmQAZI3gaFZl/LRrWtDGEkWOaANN0SiM5asgSx874yxPVdAGjLlX0HVDWMtqBgm5LMhuIiBmVW7loz6N/i35puz+UdSq90UgWgE+tBibSTZICFt3FzUqM4Bh7ZDftKuuVhjDR+c0eayOJxPPYgOiMzmW14BavlmYotEzLh5GR3IGYtyv6rmt18FQxcdoVoKJ/7OqiUbLjKhr3Zj9/uVyPvoiGnbf4SPFMjhfs/in0S+TtSoTmJglxkktGupgjRcDWkzljowIM9KNTM/fgmuH3g/wDS45txv8D5JgHptZF3EHhkn45gkoxb97pKcUPJnoOKrviMxvqqnH4rm2kD1oMdSNtDHBkxdx06usqkcSbkyTquXLg6cSOzpAE3JHE6ojcOPvKHhmxLeBt2G4Ulpi67401ZwytSoG+g1rSYFtO3cpmzqBflA139g3qBWdmdF4b57ytZsrZoo0sz5BIzGdGjUDwUakVKjTTbg3ZzFVhQpZjoLNFpJ3BUOA2W6vnrPE+sWiLF0W7giVqhxlcNBim3TqbvcesrU0aYa0NbAAEAIDs892ltmtXZkewRINmum09fWqzmSNxHivVnU+vzXPRp1uq4FR5aKBN8pPiiDCn2D4OXqAw6NTw6Ao8r9GP0Z8HLrcMTpTPg/wCa9QrYIHX4Hz4p9LDsb2oCjy5+EcBJpEDrD/mhZf8AL+D/AJr0vbbYoO7v2gstlWOpq4ujaGlkrszoB+j+D/muZD9H+q/5rRc2nNYs99+i9j6ZwUH/AEX6rvml6LU+i/UK0wSzJb79D2PpmfRKn0f6qXoVX6M+6FqGJ7r7kt9hsIyn831fY+DU04GrpkPgIWrypZEb7DYRlm7NrahsEX1b80eph8Q+zy53DM+Y+K0DKXFJ1II32GyjP0NjOkZ4A1sbnqVh6GR6pkcDf46+anlqY5ql6smUtKKIDmRqCOy4+w/BNdB3tPbY/GCp8pj2tKpar8kPSXgh80BqHAHh/FDOHbucO8R8QpRwoHqmOwkeSG6k7iD9ZoPxEH4rRaqIekwPojvu8JJxafZb4u/iuK80RgyzNGdSU04Tr+Cpn4YDKGVXucQLA6TusVNp7CqvbDqhaOBJce+6ww+nQ50raIO1cQAegQdziAYHVK7hamZsxlHaTJ3lV9eu9pNPMcoMRusUVj11RjxTOZ6kovKLplvs+iSQATOp7vuFL2rt6tUmk6q54kB19TwVZ6Q9sZDDiYFgde1SsTgsTTDqhdTMXJgE8BFlM01IIyTjz2WmzWVqTSGOAm50m2moUwbTxQ0qfs/JZHF7cxFJ5Y4tka9ERpK5R5S1yQAW3/NWOGp3Z0Ken6Nh/OmKOtTwgeQQ/S8T7Z94qtFPHXtStrpwnihek4z2af371GM35/sa1IFv6XifbPvLvpmJ9s+I+Sp/S8ZIGWnJ+/tI7DjiJDKfiP3kYz9/2Pc0yea2IOrz3OjyTMlbe8++VW1sZjGszllPL5XjTNxsiOq47LOSnETu095GEw3IFhVpVnCHOJHAuMIY2c/q8VAw+MxjxLW0j3ie8ZrI4fj/AGKXiP3lL05fB7sCSMA/q8V0YF/V4qMDj/ZpeI/eXQzH8KXiPmjbl8DegSRs93UnDZzuLfiovo+P40h4LhwmP9ul8PkltS+BvQJf83u4j4ppwbxwUR2H2gN9M+59oQH4zHs9akHDqbP7JT2pfA3oFg6g8bvBDdI1Vd+Fr2mKlGO8j4OCl0OVVF2st+sLeIlS9OS8FLUi/IQvXecUlhp1BLSD1tIQ6mEI0UFgCU0lJzetMLOtAhEJjmrpTSUxDHM+8oZsiOPFDe5WhHC5JCL0k6FYfkzTGQmBM6xfxV6EklvLs4TCbV/r6n1ikxJJbxEybub2hajbX9nd+h+21dSU6naFHoyPKn+1P/R/ZCh7O/rW9o8wkkmv+Sj02jo7tco1ZokW/Jb5JJLBDAVGjnKdt7v2Vas39pSSRLwCK3aQ/FV+0eTD5qXhfUZ9VvkEkkn0NGe5Mf2iv1WHZm0WoSSVT7EhJ7UklAHVxySSYCK4UkkACrUg4EOAPaAfNedbbpBtUgAAdQhJJaaYiFRqlrgWkgzqDB+C32EcTTaSZMDVJJZ63g6dHyBxug7VFSSXMzoOwmuSSSBgZTHJJKyABSSSViP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l-GR">
              <a:latin typeface="Calibri" pitchFamily="34" charset="0"/>
            </a:endParaRPr>
          </a:p>
        </p:txBody>
      </p:sp>
      <p:pic>
        <p:nvPicPr>
          <p:cNvPr id="41986" name="Picture 2" descr="http://mwolk.com/blog/wp-content/uploads/2009/06/gigabyte_conroe_motherboard-300x24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2938" y="2071688"/>
            <a:ext cx="3355975" cy="278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988" name="Picture 4" descr="http://thecustomizewindows.com/wp-content/uploads/2011/03/motherboard-part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11638" y="2205038"/>
            <a:ext cx="4081462" cy="2571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9 - TextBox"/>
          <p:cNvSpPr txBox="1">
            <a:spLocks noChangeArrowheads="1"/>
          </p:cNvSpPr>
          <p:nvPr/>
        </p:nvSpPr>
        <p:spPr bwMode="auto">
          <a:xfrm>
            <a:off x="395288" y="6216650"/>
            <a:ext cx="5286375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l-GR" dirty="0"/>
              <a:t>ΜΑΡΙΑ ΛΑΓΟΥΔΑΚΗ / ΔΑΣΚΑΛΑΚΗ </a:t>
            </a:r>
          </a:p>
          <a:p>
            <a:r>
              <a:rPr lang="el-GR" dirty="0"/>
              <a:t>ΚΑΘΗΓΗΤΡΙΑ ΠΛΗΡΟΦΟΡΙΚΗΣ </a:t>
            </a:r>
            <a:r>
              <a:rPr lang="el-GR" dirty="0" smtClean="0"/>
              <a:t>ΠΕ</a:t>
            </a:r>
            <a:r>
              <a:rPr lang="en-US" dirty="0" smtClean="0"/>
              <a:t>86</a:t>
            </a:r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- Στρογγυλεμένο ορθογώνιο"/>
          <p:cNvSpPr/>
          <p:nvPr/>
        </p:nvSpPr>
        <p:spPr>
          <a:xfrm>
            <a:off x="285720" y="357166"/>
            <a:ext cx="8429684" cy="500066"/>
          </a:xfrm>
          <a:prstGeom prst="roundRect">
            <a:avLst/>
          </a:prstGeom>
          <a:solidFill>
            <a:srgbClr val="C00000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r>
              <a:rPr lang="el-GR" sz="3200">
                <a:solidFill>
                  <a:srgbClr val="FFFFFF"/>
                </a:solidFill>
                <a:cs typeface="Arial" charset="0"/>
              </a:rPr>
              <a:t>Πληροφορική </a:t>
            </a:r>
            <a:r>
              <a:rPr lang="el-GR" sz="3200">
                <a:solidFill>
                  <a:srgbClr val="FFFFFF"/>
                </a:solidFill>
                <a:latin typeface="Arial" charset="0"/>
                <a:cs typeface="Arial" charset="0"/>
              </a:rPr>
              <a:t>Β</a:t>
            </a:r>
            <a:r>
              <a:rPr lang="el-GR" sz="3200">
                <a:solidFill>
                  <a:srgbClr val="FFFFFF"/>
                </a:solidFill>
                <a:cs typeface="Arial" charset="0"/>
              </a:rPr>
              <a:t>’ Γυμνασίου</a:t>
            </a:r>
          </a:p>
        </p:txBody>
      </p:sp>
      <p:cxnSp>
        <p:nvCxnSpPr>
          <p:cNvPr id="7" name="6 - Ευθεία γραμμή σύνδεσης"/>
          <p:cNvCxnSpPr/>
          <p:nvPr/>
        </p:nvCxnSpPr>
        <p:spPr>
          <a:xfrm>
            <a:off x="0" y="1427163"/>
            <a:ext cx="9144000" cy="1587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10 - Στρογγυλεμένο ορθογώνιο"/>
          <p:cNvSpPr/>
          <p:nvPr/>
        </p:nvSpPr>
        <p:spPr>
          <a:xfrm>
            <a:off x="5286375" y="71438"/>
            <a:ext cx="3000375" cy="1071562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l-GR" sz="2000" dirty="0"/>
              <a:t>Κεφάλαιο </a:t>
            </a:r>
            <a:r>
              <a:rPr lang="en-US" sz="2000" dirty="0"/>
              <a:t>2</a:t>
            </a:r>
            <a:r>
              <a:rPr lang="el-GR" sz="2000" dirty="0"/>
              <a:t>.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l-GR" sz="2000" dirty="0"/>
              <a:t>Το εσωτερικό του Υπολογιστή</a:t>
            </a:r>
            <a:endParaRPr lang="el-GR" sz="2000" dirty="0"/>
          </a:p>
        </p:txBody>
      </p:sp>
      <p:sp>
        <p:nvSpPr>
          <p:cNvPr id="18438" name="7 - Θέση αριθμού διαφάνειας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5C4EDC5A-174D-462B-B653-C9D1575F26B8}" type="slidenum">
              <a:rPr lang="en-US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8</a:t>
            </a:fld>
            <a:endParaRPr lang="en-US">
              <a:cs typeface="Arial" charset="0"/>
            </a:endParaRPr>
          </a:p>
        </p:txBody>
      </p:sp>
      <p:sp>
        <p:nvSpPr>
          <p:cNvPr id="12" name="11 - Στρογγυλεμένο ορθογώνιο"/>
          <p:cNvSpPr/>
          <p:nvPr/>
        </p:nvSpPr>
        <p:spPr>
          <a:xfrm>
            <a:off x="285720" y="1142984"/>
            <a:ext cx="8429684" cy="642942"/>
          </a:xfrm>
          <a:prstGeom prst="roundRect">
            <a:avLst/>
          </a:prstGeom>
          <a:solidFill>
            <a:schemeClr val="accent6">
              <a:lumMod val="75000"/>
            </a:schemeClr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l-GR" sz="2800" dirty="0"/>
              <a:t>Μητρική Πλακέτα(</a:t>
            </a:r>
            <a:r>
              <a:rPr lang="en-US" sz="2800" dirty="0"/>
              <a:t>motherboard)</a:t>
            </a:r>
            <a:endParaRPr lang="el-GR" sz="2800" dirty="0"/>
          </a:p>
        </p:txBody>
      </p:sp>
      <p:sp>
        <p:nvSpPr>
          <p:cNvPr id="14" name="13 - Στρογγυλεμένο ορθογώνιο"/>
          <p:cNvSpPr/>
          <p:nvPr/>
        </p:nvSpPr>
        <p:spPr>
          <a:xfrm>
            <a:off x="285750" y="1928813"/>
            <a:ext cx="8501063" cy="4286250"/>
          </a:xfrm>
          <a:prstGeom prst="round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l-GR" dirty="0"/>
          </a:p>
        </p:txBody>
      </p:sp>
      <p:sp>
        <p:nvSpPr>
          <p:cNvPr id="10" name="9 - TextBox"/>
          <p:cNvSpPr txBox="1">
            <a:spLocks noChangeArrowheads="1"/>
          </p:cNvSpPr>
          <p:nvPr/>
        </p:nvSpPr>
        <p:spPr bwMode="auto">
          <a:xfrm>
            <a:off x="714375" y="4854575"/>
            <a:ext cx="7715250" cy="922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l-GR">
                <a:solidFill>
                  <a:schemeClr val="bg1"/>
                </a:solidFill>
                <a:latin typeface="Calibri" pitchFamily="34" charset="0"/>
              </a:rPr>
              <a:t>Στη μια πλευρά της </a:t>
            </a:r>
            <a:r>
              <a:rPr lang="el-GR" b="1">
                <a:solidFill>
                  <a:schemeClr val="bg1"/>
                </a:solidFill>
                <a:latin typeface="Calibri" pitchFamily="34" charset="0"/>
              </a:rPr>
              <a:t>Μητρικής Πλακέτας (</a:t>
            </a:r>
            <a:r>
              <a:rPr lang="en-US" b="1">
                <a:solidFill>
                  <a:schemeClr val="bg1"/>
                </a:solidFill>
                <a:latin typeface="Calibri" pitchFamily="34" charset="0"/>
              </a:rPr>
              <a:t>motherboard) </a:t>
            </a:r>
            <a:r>
              <a:rPr lang="el-GR">
                <a:solidFill>
                  <a:schemeClr val="bg1"/>
                </a:solidFill>
                <a:latin typeface="Calibri" pitchFamily="34" charset="0"/>
              </a:rPr>
              <a:t>υπάρχουν ειδικές θύρες ώστε να συνδέουμε μερικές από τις εξωτερικές συσκευές (ποντίκι, πληκτρολόγιο, εκτυπωτή κ.τ.λ).</a:t>
            </a:r>
          </a:p>
        </p:txBody>
      </p:sp>
      <p:sp>
        <p:nvSpPr>
          <p:cNvPr id="18444" name="AutoShape 6" descr="data:image/jpg;base64,/9j/4AAQSkZJRgABAQAAAQABAAD/2wCEAAkGBhQSEBUUExQVFRQWGBUWFBYWFRUYFBUUFRUWFhQWFBgXHCYeFxwjGRUUHy8gIycpLCwsFR4xNTAqNSYrLCkBCQoKDgwOGg8PGiokHCQpKSksLCwsLCwsLCkpLCwsLCwpKSwsLCkpKSwsLCwsLCkpLCwpLCwsLCwsKSwsLCksKf/AABEIAMIBAwMBIgACEQEDEQH/xAAbAAABBQEBAAAAAAAAAAAAAAADAAIEBQYBB//EAE0QAAEDAgMDCAYECQwABwAAAAEAAhEDIQQSMQVBUQYTImFxgZGxFDJSkqHRU3LB8BYjQmKCorLS4QcVJDM0Q1Rjc5Oj8Rc1RFWDwuL/xAAYAQADAQEAAAAAAAAAAAAAAAAAAQIDBP/EACYRAAICAQQDAAEFAQAAAAAAAAABAhESAxMhMUFRYXEEgZGhwTL/2gAMAwEAAhEDEQA/AKxoUbajTzZjWQpbUDaP9We5cJoZltJ5mW63nsVicWAAPVIERaCDEm2vahG7e1Qq8giD4qlyJ8DtqdOYgW8SOCk0WhtNrhfj2O18LHuQH4mBAHfvQMHihzYEdWvaFVOhFjQdcplbFFthvHWVBwFF7tXON4gWFrd6mO2LUfAzEN4ESUY8j5ZVYmvmcZ4KNzZzdG9u8nXd4LWYfky38qXHrVphdktbYNA7ArQ8Sm2O6qXUy4ZRnZYi8TG/RboBVNfZTnU3BnRfEsPBwuFga+38SSQ6rU4ESR5Jbdg3R6rCcAvHn4t7vWe49pJWs5EbZMmi4zN2Sd49YDuv3FZayenByXNCUjbQugIYJRKVOJXDpfq8540ULKuZV01RxXWuBXcA2EgE+EgFcOxDCE1zUQpj6gC6CQLmJuVcqVzu8UPnzvRQD4XIXWldhAAHIbkZ6E5ctsYJyGUQpjk8mAJwQnNRnIbgnkwI5YknkLqMmIM1Q9uPig48I8wpjVAxR51pYR0Tu3mDKiK5KozHpxIgfBGo4R5i3ir7D7Ma3RoHcptPDLWgxKVuxy7W3YpeD2AxujfFXFOijspKqHwV76bKQzOIaNJVA7liQYFJpG45jp4LQ8o8Nmwr+qD4FVw2RSOCLm0wahpmIZJnJqDvM7lUUrFJ8WQ6fLV+6kzxcpFLljV3U6f63zVZsvkvXdUp58LiObLmZyKNSchIzEdH2TK23KHkTh20m+hUMW+rnGYPo1CMkGdWC85VoomeTKqlytrnRlPwf81R47Y5rVHVCQ3McxDWmJ3xJ3696vMPyOxX+Drf7LvkrCjyKxP+Eqf7R+SeIWZWlyPJ/vP1P4qz2TyYNGoKgeC4TGanIBO8dIX+a0g5GVw2ThngD8xEZyddE8yY1nJu8EnFNUwI2et7bP8Ab/8A0jMdWj+sb/tj95Vo2tggYNSmCDeWOt2jKiHbeB+lpn9B37qxX6XTi7UQy+hnYepP9cPcHzT6YqN/vh7jfmqfa+Ja8B2HxlGkMvqmnOZ06noEjduUjD7cwopsFSsxzw0B7hSfBeBcjoaErXbXoMn7LF9eoP75vuM+aBUx9Qf3zfcZ81CqcosHueP9p/7iiVuUGF3H/if+6mopeBWTam2Ko/vWe6z5qJV29W+kp+635p2CwXP0+dpU87C5wD7AdECW5XRvMz3LlbYr/ox40/mqCyDV5R1vbp+635qJU5VVxvp+7/FSq2xKn0Y8WfNQ6nJ+qdaZHWCye6SkA0cuMQPo/d/il+HeI/y/dPzUF/JusHGGOLbRJZPXoVc8ldkvpuqGoyJDcvq8XTGvUkACny7q/lMY7szD7Va7F5VDEVObLMroJF5BA17FmuUjIxLwLafshVNPaDqNTMyJgi4mxUOEWO2eqFwTCvN/wvxHtD3Qnfhlifb/AFR8lO0vY8j0Q0zwKacO7gV57+GOK+lPgPkufhfivpXfD5I2kGR6D6I7gkvP/wALMV9M74Lie0hWegtUbDstHAkeBt8IWRPK6u03LPd+Su+TO2jXdUDgA6zrTBtBN+wLNQcey0y9bTRmNSYEZgVjEymjCmk1iO1qAIO2ac4er9QqNye/qaXY1T9quAoVJ0ykbrSNTKreTFQHD0iNPk4ql2KXR65gQcrY05uif+MD7FYYdh4eSgbNuymf8ulPcCFY4ekReR4fxWj7M0S6bOpHAQKZtP8A15qQEhgcY2abuxZ3J+KPYfIrSYr1HdhWfaQWEdvjePNNCZ5JW2Y8kkV6jRNg0gtHZdB/mqp/iq3iFU4DbtRrHAuDxmsXT0bDoj770VnK1odD8kcWuJPuwoc0nRtsyxy4/lFm3ZFU/wDqq3vJp2K+Y9Jre8PkgM5XUeFT3QPCSFY4HbFKp6rrnc6zvBVaZm4tdogVdhv/AMRW8R8kTZOBNN7i576nRMZiDHSbp4qzxBQ8A8CoeGU/tNTJIHI+s9uHeadI1Yr1ugXBsAkXJMjUCytau0MSXZvRTpEekNy6zMZYnrQuQFQcxWM2NatHvo1XYNPnA8VaoipzpbmeWkyXZYJgCTNhuQIkiXNaXNyuIktmcvG41QjRF+Km5ukOw/YgNHSJ4NPxskMz+OxNW7W0CRucKrGntAIsiYCs9xdnp83pHSa6deGiPtDBsqEEucC2Yyuc3WJnLroEzZ2F5tgZmL8ojM7Ukkkk+KBGI5SH+k1O0eQWexh6XctByh/tNT632BZ/Get3IGAXVxdSGdCcAuBPaECFC6nQkmB6HjsDSrMLXhvUbSOsFUOw9muw9fM6Mvqy0zIcQJI3bvBMDa3t/qo2AwlR9QNc+AZnoxI4SsYqlRdPs2TTCk01B2dVzMa4+t6rvrNs74hTs4GqZQdqRrRYXPl2qFUrlxyi28xqB/Fdr1sjbRJs0busnqAuexVRLZC5SPzUKgN4aZjjEho4cSeED8oKPyPf/RGdWb9oqVtDDxhaszJY7XXiSesm58NwVfyOd/RQODnec/aqINng/wCVKhSYGkPOXfkfvJjdxsrN/wDKeyC11CtB1/FVd/YFgcLVoNxTGvY5wqUjTNh6xqNM9I2EZksVjH4Y83SYalO2USHFlyYaRI42dMbiIhRKckaKKZuXfyn4UANOGqgXIHM1o6UydL71IZ/LPhmsnm6oYLTzVSJ7SvP8FinFtU1BlLh0JGhBndoADB7UPau0mUKdJtXC0Krwcpcc0kuaCH2a2xMi5J6J0ThrKbxFLTcVZ6F/434N4IDatxupu3oNH+U7BTpX76RA+JXnw5QsdDGYHCFx0GR3mHCPFUeLxGeo4FjWGnOdrQ6GgWM3Nri60ZCLksw9g3KXFxkZYBOWGglxHUZ0GU99vhP5PfSGi9KmSAQRUbfSxDnAgwRYjQyspsvCc48S1joyuGYuAjOGkADUHN8CtltDbppBjKZDs2dwLgXZOgxzaYJAMtLS0kzMnVZ8XTNYylFWnRAxP8muRj3mqQGhxF6egtpmNpi++QqwciqkAtrEPABLTTEg8NxkGQQVr2mm9rcVWYHucAXhshrnAjL0SYMWEcBv1R3vB6QjpEu0vJDZzdcrJVdUbPUnV5P+TFM2lWpNiplqhurhLagA4tdY+Mq22XXFQktgywxI6xqF3bezOeqNObLlbuGuYnr6ktk7ONE3dmkQLRoR1rdN9HPLGrTIvJmiHYN4dR54c/VlgIaPWN5JgQUaps6n/wC2/wDLT+ak8ga0YZ5Npq1bH65tZFdsZoqNeK1WzzULS55aZnowTAEmdNyqzMn4UANpgNyAAAMmctvVkaxouzZ/cPJIukt7UPNZ3akMzOMwTS9xOCzmfW5xgzdcTZStjUAwPijzNxbMHTrexRto4NtQzne0gEDK5zRfeQNdy7gqWRgZmLsoaMx1MbyiwMNt0/0ip9YqgxfrK72w78fU+u7zVHifWQAMLoXAuhIBwT2pgRGpgPASTgkgDaMq8SB3hSqdVpeyHNJvoRN1j3Ydg1f8B8ymdFpDmvOYXBtqNNymirPQcIxzHv0yuIcDOhIh1u4HvKLUcReZJsOsoWBxGek15tLWk8LgEolDpHMf0ezj2lIArGZWyXRqXHzQcIw1CXumNB1CZA7dCeuBuQ8TU5x/Nt0B6R3E6x2CxPXAVnSYGiBoExAsfSPMvv8Aku8lQcjHfiCODz5NWlriWO6wfJZfkcfxdQcH/YPkgCDWp5ajnST0iJk2F4jgpuEPrTwnq9YfxUjbWzG868te0dBjgB7WRheDwMklceA14bf1CCDa5fmjS6TNtPySdh7UDGtY6QSYYROVhabk36QcLX01CDynxzK+FdUpGoaQxNMtAOegwlhGUuf088REWgiVOwdKplmlh6j5gOgt6LSQ01OiNN176qt25splHCPa0h5bUokOfVIqXc6ctPSoPzjdvesoNKdfkc1cL/Bm8PSp13MDHvbVBmR23I6x1Ky2vs92Hq1HNfnqublfAEHOW9l9Ae9VbqrqbqYpsaDmu6B0psA48IJUvG4jna3N1ugCXZqjeqCJ6jbS8ldXFUzm5sPszCPp4qi2oZcSHWNhLXwLaxlV1tx/TpHS5+LdyzuxwKWIo5LjnMozDc4ObMDf0iY7Fo9vURnoht+lAJvctsueSSmvwbx/4Zpdj1v6JRblc6bWBgHi6L6Zj3XkJVKT2dGoMrwXSLi1i10Ove4n83qVdhnkYOg5ouMwzRJAIAMG0KFsXa3OOqNe4l4cfWMkgAce77ykqbv6/wDSndfsv8LN139zfNyCNrU7gg7wdOIRPSGteS4gABtzoLuUHk4KNXFvbZ7crzB3Q9omPvqtznAcncKPRHtyGswvfFMww+udXE8f2etdqbNZH/l3/Kz5rSNpMpPe1gDWyIAFpIk2QnmnuYARcHpWPHz8U7AZRtkEZYA6OuWALdyaXdF3b9i6H9LuKEXaqRlBiMCC4n0Npkm/ONvfXvUvZNEMa4CkKV/VDgZsLyPvZT8zd7A7rIOiEyLwIG4cBATEeebSM1X/AFneZVNiPWKtcaZqO+s7zKqsQekUDGBdC4uhIQ4IjUMJ7UwDBJclJAAGyTvKuNkUmB01Gl3Abp61KwewOAgcXK2w2yWNPtHr08Fk5X0aYpdk47TDoaGOjfoLbh2KZi8blaMvrO9Xq4k9ijNpImDw3TLzO4Du3Dqm/b2JoTJuAw2RvXv49/Xv71PagNKOwqhDnCWnsKyXJW3PDg4fb8lrwZCx/JwxWrj84ebkg8ETac87U+sZ+xT8JiJacwObo3neXEHceq+gjrCgbZr5a7hFiRPgIRaGLgANFzAkEiRY33dd0NWOLouMJgzWJYS8MY4Zng5YLicgMay4ERxG5Z3GsrVOfezM5mbnSB0mhrHGXPDriM7d0XKl4fGtpVjzhzdMOADyCWalrHAHcbKT/OTC0EiBq2zZDTOXpb7WnqUJWy74KgbOrgQ6k+QRPQdvg8NYMq1wnJqQC+niWHf/AEYxu0vdWuDr5W5SOjfo6ZTGo4amfHevRsE2iWNzkRlbHSPD/pZz1pRfRcdKLV2eWfg9TY5hecU2T0ZoZdCJ1nyOqNyhow+mLwCdTBswkT4LYcsnNHMxHrO67dHisvyvcTXA3yDpGtHWO/4p6c8+WEoYKgmHeG4GmCTfS7iQQHEgxMgyDfTJ1rGViWOdVaSDmsYIuOB0Njcda1tAzg6Q3gugfoEfJU+HMtECSdREg9y3wThf1mcdRxn+yIFTbpxDSXQ2AAY0sCS7tubfHetRyNqUDifxQqB/NOzZ9IzM071k9p0TzpaN7bDiATb9YeCds7HBgyQA64BInwm/cb+aSeL5E0pLjs9JrVIrPN92n1QmtrkvMugW6USTHZuuqLk7S/ozCS4khrj0jqQCY7yVOLG9fi5WZBXm5Q36HeT8EN1Mfcn5oRpjr8SgZLqVbHpk20IMdhUV7tbz19wVXtDChx9Z7dfVe9u4cCh8nKpOFDnEuJL7kkmziBc9iQGMrnpHtPmq2t6xVg/VV1U9IpjGrq4upCHAp7ShhPCYBZXE2V1AHowanEBupRW0ifzR8U9tEDt471nRdgekdBC7SoEEEG879I32R3KPXeAIkgmwIi3XdOhWWbaw61IYVV0cQLfJWNOqPuCixkgFY7Y5jF4gdf8A9j81q6leATBsCd+4LA8mNoOqYyq52rmuMbh02oXIiy2nSYaxzmAYvMQYtdAqYQAg0zHCLhxLSW2iNQO5M5T1XZ8rdSAR9pPcCpeErZabC4gktblN5jh1n5HjZSY4opsC3K5wJazKRPRm4m1zberbDvaQQ2pOUb2tBvCk0aJqZpaIBbJ6PSme8aeaF+DdNxOcOPCHtHbaFLZSROp4poiXa3c4vHRsNJFzpwR6fKR4ABxDYEAXbOh3RpaJ4lVTOSlLe1x/T+QRanJSiGu6JBaCbvMWWcqfaNI2umXNTbmcQ6oxzczS6YJABGYttOkoG0MJma3NVY05iWZrnNzTgWSPWkuBjgFX7NbzeXm82V12w90AamRmE6cCo2M2w91So7JTPNuIkzJ1EiBwCUFdOA5OuJFnUp5KAZmz5ZAI9UjKdGwCCDmF9bKpwZgjiB9iusHinOp03uhucWi/rbhrvtCo+T9EFzyQCMrIkDrWunqudxa6ZlqaajUl5RGxVIucIMOGh1F9QRvCFXoA2qDKeP5Nt4du74Uja7A6oBTOUAdLLxnwTGudBzOzWjQA/DVbGRpdmUS7DU2hxb0W3bBOg4yEGhhqrnEONVoG883Bv1NT9mNf6NSDCGnIy5BI9Vu4EIFDFVnuc0OAIv0qL22NrS6+hQBKds930tT9X5KHhsLUc7pGq2IPrUyHXPRPQtp8VJ5uvvqM7mO/eUbC1Kr3esQBGYOokSDNmnOb2QATHOgnsPkFF2BbAt+q8/FyLtR0B3Y7yQdlmNnt/wBNx/aSAxhch09kVntzspuc0zBAnTVdeVuOSzHDCMIy3zG8z6x6kNpdgYJ+zKrdabx+iUF1MjUEdoK9Z55/s+BH2wmnFD8qmfdzeUotewPJk4L1F5wx9ZjP0qcebUI7NwLvyaPc4A/ApgeaykvSfwWwZ/IHc8/NdQBYlCc4Bdq1TuVZU2mJy0hzj+M9Bv1nfYFllfRdeyXXxAA6RDRvJsqfFYg1SAwENH5RF/0Z9Xt1Ur0EuOZ5zO46AfVG7t1TywDTTq1J7E0DBUyQLn4qfgKFRxBBLG/E9yrm49jawa94b1ETHadJV+NoU49dveQFE3XA1yU23+UBY80WHK4AEusDe4DJtKz3Jinlxd9XMdrrqCj7fotrYp5b0rNFjqQLQR1lP2ZTNPE0mwMpY8Axc6k333EdiIzV4mr/AE88NzwP5UgZ4mCWiTwYCSSj4LENNFoN4AABA1E8Y3fYhcqGzUaMsgsJceoEwPNV+FkhgHAiA7LfX7VbVsyXEbLzZhzElzi1wDQb5WuudBmGgjxU1tNs/wBYffnf1vVbs6s2m3LUBLiAbX7ZgiVN/nOn7LvdNuP5XFQy0EexjhJqGIa31wNNAL3me+ydzlJjaga8GQBckiQeiLm03+KbSxVIskbiOiZzCIh0ZjAA8lEr7bpOLmc2SSIiBA4GZ65708bFlQ+tjmNaDDoaZgMgwZFw64HSbdCr7Pa7O5j3dPpOYAHGZAM+zd3BQKtUmoQbtsCJaBlmYHw0VpSqt1a9rCLSA0uLIDYANyURSXkcm32gdPF06dNlNzrtsQeBsLQRJBO7iVT0cS5rX3gQJEwSANB3kq12hgsK91V731mEtaKfRGUOBAmoT+SWiLDVVeA2fUrMdzQzAEhxM75ywd9pVxSXkiTbDbOipTdFnAxr3gormva4DI57TN7SOHaN1+CzZ2i+m+IAcwluh1Bi99UepyhxAAJMA3By6gGLTrcEKiKRvMFXLKDIBPRaIkA+qOJUyhXLgCZHUYPkVX06tP0dhrZcpDPWMDNlB4qc0ACAAANAExD6hjeob8Wc2WN+uYeUyjuURuIpGrAymoN2rhb5FICFtl3Rf9V32ptC2zx/o+bf4pbaZLKmg6LhJ438VyvbZ4/0m/shAGKK9D5NCMJS+r5uJXnbytTsnaFAUWBxqZg0TqGz1EFRqdFJWzUvcgueOI8VnNo7XZbm2ZuOYm3COkoOM2qWxlYHAgEnIbOi7dbxxWSjYNUa1xUPGYJlQQ9ocOv7Dqsi3aR1ub3HSBUr0yofVY+N5Obz0VY0Bank7Q9j9Z3zSVacafbj/wCQfNJPn2GJqMXsPE1ATULG0/ZY8G355F3dggImHo06bYb5JjsQTDRN9G7z3IjcDvffg0afpHf99VfIcLkbUcXWYBG914/im1clFhc7x3k8AjV8Rltv3D76LK7cw1esypUaHObTPSjRrdJ7JhNNXSE0+yFj8WK75sItEotbGQ3KLk6Dh2qhw1bKQfFXVATJA71M/pcVY+hSaT0g31g45i4SBrlLdHDcrzHPb6Xhy15c05zB3FwM23SqQ0eKdhqJ9Iou3B4HisVzJHTbUWW/Kd8Bp3Qe+4hveUTYtP8AEiQJvOmu9d2/QzBh9nMe+0fFF2DTikQdxI77a/FbpcnM5XFL0HdSEaBedmZ3r0ohC9BYTORs/VCozPOw48Ve7eGShhqQbHQD3H2nHd3SfeWqbgWew33R8kXmm2kDoiGy0ER12sR8UDR5mGngVIwlKoHtc1jyWkOENJ0M8Opem065GhgfmgDyC4zEP50ujo5QBL3kk9Y0AHUmBQ1sRRxFbmmdNmV5e6TEl2ZrQerMfsT8PsJ7DFKo8A7pdbsyn7Ff4d7WAhlNjJJJDQBJOpO8lG9N+t3OjyUl39PP9qckXtqsExnDiX1HZWyLuubzF+N0ynsGjlf+NNUtY8gAOa1pGhBPrCVdcrMe0VqR5mm7KC485Li6ZbBk6b+0KFQ2sazKw5ulTDaTzFNgbJiL8VRDNDhKAdQpguc3osu0wfVCk0aWVobJdA1dEk8TChtwxfRYBlsG+sXR6o9kgqThaRaxrTEgCYLiJ3wXXPegQ8qN6KM+fM/f0c3Q0jRSHFV9PAEVi/8AF5YO5+edBvy7zuSAibQcS54E2Y5wI1kB0Dt39x4Lu1LYGP8ALpj9lD2zWLKb3gNsN4M3GU7+DjHaU/lEYwcdTB5JDMRU0RaVQAXEi24cECporPF0aLKf4t7nPLnAhzRAZAh08U2BDOIHWPD4ozJIno7vygB3iVBFEcfgUn4WOPgUgLLKbDoxN7ti+/Xcq/FNAeW5jA37u5cw9LpAbvvxUh2HaXZbdUJdDXJEGXj8F1HOyutJLJex4s9Sw+FFMe086uOv36lExeN3N1O9OxlV7rNY/Lxym6gR9/sWc5tukVGKXLGsufvdPw223YR74gsqtLKjdxBBBnxKDXxAZ2+Sr3mblZqeL4NcMlyZ9mySapH5E68RuHarulRDQABZcGJZMSB5Ixb1onJvsqEUuhrntGsDthGq16YFMNe0uFRhIHbBUnZ2zw+7gY3Xi6qdsua2q1tPNALS4kmLEG09mq0048WZ6kuaL3bVQNDC42k29ogWCoTtupTdDSLetIBBJvHxV5yjqBlEPcJEnJr60OA+IKw1OtJJOpuVuc5fu5SVZ1HVDRr1/FIcpK3tN90KkNcJvPoAvhyjre0Pdb8kvwkre2Pdb8lRc+m84mBofwjre3+qz5JfhDW+kPus/dVBzy5zt9fNIC/PKCt9KfBn7q4Nv1vpXeDP3VRh/X5pc8AgAuPxj3PJc9zid5PwsjbK2gGCsHSc1JzR1E8ZVdUfJXGvgHrTA9Ge9wpMyh5s31Ghx9XgVJw5ORuac0AmQAZI3gaFZl/LRrWtDGEkWOaANN0SiM5asgSx874yxPVdAGjLlX0HVDWMtqBgm5LMhuIiBmVW7loz6N/i35puz+UdSq90UgWgE+tBibSTZICFt3FzUqM4Bh7ZDftKuuVhjDR+c0eayOJxPPYgOiMzmW14BavlmYotEzLh5GR3IGYtyv6rmt18FQxcdoVoKJ/7OqiUbLjKhr3Zj9/uVyPvoiGnbf4SPFMjhfs/in0S+TtSoTmJglxkktGupgjRcDWkzljowIM9KNTM/fgmuH3g/wDS45txv8D5JgHptZF3EHhkn45gkoxb97pKcUPJnoOKrviMxvqqnH4rm2kD1oMdSNtDHBkxdx06usqkcSbkyTquXLg6cSOzpAE3JHE6ojcOPvKHhmxLeBt2G4Ulpi67401ZwytSoG+g1rSYFtO3cpmzqBflA139g3qBWdmdF4b57ytZsrZoo0sz5BIzGdGjUDwUakVKjTTbg3ZzFVhQpZjoLNFpJ3BUOA2W6vnrPE+sWiLF0W7giVqhxlcNBim3TqbvcesrU0aYa0NbAAEAIDs892ltmtXZkewRINmum09fWqzmSNxHivVnU+vzXPRp1uq4FR5aKBN8pPiiDCn2D4OXqAw6NTw6Ao8r9GP0Z8HLrcMTpTPg/wCa9QrYIHX4Hz4p9LDsb2oCjy5+EcBJpEDrD/mhZf8AL+D/AJr0vbbYoO7v2gstlWOpq4ujaGlkrszoB+j+D/muZD9H+q/5rRc2nNYs99+i9j6ZwUH/AEX6rvml6LU+i/UK0wSzJb79D2PpmfRKn0f6qXoVX6M+6FqGJ7r7kt9hsIyn831fY+DU04GrpkPgIWrypZEb7DYRlm7NrahsEX1b80eph8Q+zy53DM+Y+K0DKXFJ1II32GyjP0NjOkZ4A1sbnqVh6GR6pkcDf46+anlqY5ql6smUtKKIDmRqCOy4+w/BNdB3tPbY/GCp8pj2tKpar8kPSXgh80BqHAHh/FDOHbucO8R8QpRwoHqmOwkeSG6k7iD9ZoPxEH4rRaqIekwPojvu8JJxafZb4u/iuK80RgyzNGdSU04Tr+Cpn4YDKGVXucQLA6TusVNp7CqvbDqhaOBJce+6ww+nQ50raIO1cQAegQdziAYHVK7hamZsxlHaTJ3lV9eu9pNPMcoMRusUVj11RjxTOZ6kovKLplvs+iSQATOp7vuFL2rt6tUmk6q54kB19TwVZ6Q9sZDDiYFgde1SsTgsTTDqhdTMXJgE8BFlM01IIyTjz2WmzWVqTSGOAm50m2moUwbTxQ0qfs/JZHF7cxFJ5Y4tka9ERpK5R5S1yQAW3/NWOGp3Z0Ken6Nh/OmKOtTwgeQQ/S8T7Z94qtFPHXtStrpwnihek4z2af371GM35/sa1IFv6XifbPvLvpmJ9s+I+Sp/S8ZIGWnJ+/tI7DjiJDKfiP3kYz9/2Pc0yea2IOrz3OjyTMlbe8++VW1sZjGszllPL5XjTNxsiOq47LOSnETu095GEw3IFhVpVnCHOJHAuMIY2c/q8VAw+MxjxLW0j3ie8ZrI4fj/AGKXiP3lL05fB7sCSMA/q8V0YF/V4qMDj/ZpeI/eXQzH8KXiPmjbl8DegSRs93UnDZzuLfiovo+P40h4LhwmP9ul8PkltS+BvQJf83u4j4ppwbxwUR2H2gN9M+59oQH4zHs9akHDqbP7JT2pfA3oFg6g8bvBDdI1Vd+Fr2mKlGO8j4OCl0OVVF2st+sLeIlS9OS8FLUi/IQvXecUlhp1BLSD1tIQ6mEI0UFgCU0lJzetMLOtAhEJjmrpTSUxDHM+8oZsiOPFDe5WhHC5JCL0k6FYfkzTGQmBM6xfxV6EklvLs4TCbV/r6n1ikxJJbxEybub2hajbX9nd+h+21dSU6naFHoyPKn+1P/R/ZCh7O/rW9o8wkkmv+Sj02jo7tco1ZokW/Jb5JJLBDAVGjnKdt7v2Vas39pSSRLwCK3aQ/FV+0eTD5qXhfUZ9VvkEkkn0NGe5Mf2iv1WHZm0WoSSVT7EhJ7UklAHVxySSYCK4UkkACrUg4EOAPaAfNedbbpBtUgAAdQhJJaaYiFRqlrgWkgzqDB+C32EcTTaSZMDVJJZ63g6dHyBxug7VFSSXMzoOwmuSSSBgZTHJJKyABSSSViP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l-GR">
              <a:latin typeface="Calibri" pitchFamily="34" charset="0"/>
            </a:endParaRPr>
          </a:p>
        </p:txBody>
      </p:sp>
      <p:pic>
        <p:nvPicPr>
          <p:cNvPr id="41986" name="Picture 2" descr="http://mwolk.com/blog/wp-content/uploads/2009/06/gigabyte_conroe_motherboard-300x24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2938" y="2071688"/>
            <a:ext cx="3355975" cy="278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988" name="Picture 4" descr="http://thecustomizewindows.com/wp-content/uploads/2011/03/motherboard-part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14813" y="2214563"/>
            <a:ext cx="4081462" cy="2571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9 - TextBox"/>
          <p:cNvSpPr txBox="1">
            <a:spLocks noChangeArrowheads="1"/>
          </p:cNvSpPr>
          <p:nvPr/>
        </p:nvSpPr>
        <p:spPr bwMode="auto">
          <a:xfrm>
            <a:off x="395288" y="6216650"/>
            <a:ext cx="5286375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l-GR" dirty="0"/>
              <a:t>ΜΑΡΙΑ ΛΑΓΟΥΔΑΚΗ / ΔΑΣΚΑΛΑΚΗ </a:t>
            </a:r>
          </a:p>
          <a:p>
            <a:r>
              <a:rPr lang="el-GR" dirty="0"/>
              <a:t>ΚΑΘΗΓΗΤΡΙΑ ΠΛΗΡΟΦΟΡΙΚΗΣ </a:t>
            </a:r>
            <a:r>
              <a:rPr lang="el-GR" dirty="0" smtClean="0"/>
              <a:t>ΠΕ</a:t>
            </a:r>
            <a:r>
              <a:rPr lang="en-US" dirty="0" smtClean="0"/>
              <a:t>86</a:t>
            </a:r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- Στρογγυλεμένο ορθογώνιο"/>
          <p:cNvSpPr/>
          <p:nvPr/>
        </p:nvSpPr>
        <p:spPr>
          <a:xfrm>
            <a:off x="285720" y="357166"/>
            <a:ext cx="8429684" cy="500066"/>
          </a:xfrm>
          <a:prstGeom prst="roundRect">
            <a:avLst/>
          </a:prstGeom>
          <a:solidFill>
            <a:srgbClr val="C00000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r>
              <a:rPr lang="el-GR" sz="3200">
                <a:solidFill>
                  <a:srgbClr val="FFFFFF"/>
                </a:solidFill>
                <a:cs typeface="Arial" charset="0"/>
              </a:rPr>
              <a:t>Πληροφορική </a:t>
            </a:r>
            <a:r>
              <a:rPr lang="el-GR" sz="3200">
                <a:solidFill>
                  <a:srgbClr val="FFFFFF"/>
                </a:solidFill>
                <a:latin typeface="Arial" charset="0"/>
                <a:cs typeface="Arial" charset="0"/>
              </a:rPr>
              <a:t>Β</a:t>
            </a:r>
            <a:r>
              <a:rPr lang="el-GR" sz="3200">
                <a:solidFill>
                  <a:srgbClr val="FFFFFF"/>
                </a:solidFill>
                <a:cs typeface="Arial" charset="0"/>
              </a:rPr>
              <a:t>’ Γυμνασίου</a:t>
            </a:r>
          </a:p>
        </p:txBody>
      </p:sp>
      <p:cxnSp>
        <p:nvCxnSpPr>
          <p:cNvPr id="7" name="6 - Ευθεία γραμμή σύνδεσης"/>
          <p:cNvCxnSpPr/>
          <p:nvPr/>
        </p:nvCxnSpPr>
        <p:spPr>
          <a:xfrm>
            <a:off x="0" y="1427163"/>
            <a:ext cx="9144000" cy="1587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10 - Στρογγυλεμένο ορθογώνιο"/>
          <p:cNvSpPr/>
          <p:nvPr/>
        </p:nvSpPr>
        <p:spPr>
          <a:xfrm>
            <a:off x="5286375" y="71438"/>
            <a:ext cx="3000375" cy="1071562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l-GR" sz="2000" dirty="0"/>
              <a:t>Κεφάλαιο </a:t>
            </a:r>
            <a:r>
              <a:rPr lang="en-US" sz="2000" dirty="0"/>
              <a:t>2</a:t>
            </a:r>
            <a:r>
              <a:rPr lang="el-GR" sz="2000" dirty="0"/>
              <a:t>.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l-GR" sz="2000" dirty="0"/>
              <a:t>Το εσωτερικό του Υπολογιστή</a:t>
            </a:r>
            <a:endParaRPr lang="el-GR" sz="2000" dirty="0"/>
          </a:p>
        </p:txBody>
      </p:sp>
      <p:sp>
        <p:nvSpPr>
          <p:cNvPr id="19462" name="7 - Θέση αριθμού διαφάνειας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89201B54-36A8-49F8-9129-1BD6E50C9CC2}" type="slidenum">
              <a:rPr lang="en-US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9</a:t>
            </a:fld>
            <a:endParaRPr lang="en-US">
              <a:cs typeface="Arial" charset="0"/>
            </a:endParaRPr>
          </a:p>
        </p:txBody>
      </p:sp>
      <p:sp>
        <p:nvSpPr>
          <p:cNvPr id="12" name="11 - Στρογγυλεμένο ορθογώνιο"/>
          <p:cNvSpPr/>
          <p:nvPr/>
        </p:nvSpPr>
        <p:spPr>
          <a:xfrm>
            <a:off x="285720" y="1142984"/>
            <a:ext cx="8429684" cy="642942"/>
          </a:xfrm>
          <a:prstGeom prst="roundRect">
            <a:avLst/>
          </a:prstGeom>
          <a:solidFill>
            <a:schemeClr val="accent6">
              <a:lumMod val="75000"/>
            </a:schemeClr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l-GR" sz="2800" dirty="0"/>
              <a:t>Κεντρική Μονάδα</a:t>
            </a:r>
            <a:r>
              <a:rPr lang="en-US" sz="2800" dirty="0"/>
              <a:t> </a:t>
            </a:r>
            <a:r>
              <a:rPr lang="el-GR" sz="2800" dirty="0"/>
              <a:t>Επεξεργασίας (επεξεργαστής)</a:t>
            </a:r>
            <a:endParaRPr lang="el-GR" sz="2800" dirty="0"/>
          </a:p>
        </p:txBody>
      </p:sp>
      <p:sp>
        <p:nvSpPr>
          <p:cNvPr id="14" name="13 - Στρογγυλεμένο ορθογώνιο"/>
          <p:cNvSpPr/>
          <p:nvPr/>
        </p:nvSpPr>
        <p:spPr>
          <a:xfrm>
            <a:off x="285750" y="1928813"/>
            <a:ext cx="8501063" cy="4286250"/>
          </a:xfrm>
          <a:prstGeom prst="round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l-GR"/>
          </a:p>
        </p:txBody>
      </p:sp>
      <p:sp>
        <p:nvSpPr>
          <p:cNvPr id="10" name="9 - TextBox"/>
          <p:cNvSpPr txBox="1">
            <a:spLocks noChangeArrowheads="1"/>
          </p:cNvSpPr>
          <p:nvPr/>
        </p:nvSpPr>
        <p:spPr bwMode="auto">
          <a:xfrm>
            <a:off x="714375" y="4854575"/>
            <a:ext cx="771525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l-GR">
                <a:solidFill>
                  <a:schemeClr val="bg1"/>
                </a:solidFill>
                <a:latin typeface="Calibri" pitchFamily="34" charset="0"/>
              </a:rPr>
              <a:t>Η </a:t>
            </a:r>
            <a:r>
              <a:rPr lang="el-GR" b="1">
                <a:solidFill>
                  <a:schemeClr val="bg1"/>
                </a:solidFill>
                <a:latin typeface="Calibri" pitchFamily="34" charset="0"/>
              </a:rPr>
              <a:t>Κεντρική Μονάδα Επεξεργασίας (Επεξεργαστής) </a:t>
            </a:r>
            <a:r>
              <a:rPr lang="el-GR">
                <a:solidFill>
                  <a:schemeClr val="bg1"/>
                </a:solidFill>
                <a:latin typeface="Calibri" pitchFamily="34" charset="0"/>
              </a:rPr>
              <a:t>επεξεργάζεται τα δεδομένα σύμφωνα με τις οδηγίες μας.</a:t>
            </a:r>
          </a:p>
        </p:txBody>
      </p:sp>
      <p:sp>
        <p:nvSpPr>
          <p:cNvPr id="19468" name="AutoShape 6" descr="data:image/jpg;base64,/9j/4AAQSkZJRgABAQAAAQABAAD/2wCEAAkGBhQSEBUUExQVFRQWGBUWFBYWFRUYFBUUFRUWFhQWFBgXHCYeFxwjGRUUHy8gIycpLCwsFR4xNTAqNSYrLCkBCQoKDgwOGg8PGiokHCQpKSksLCwsLCwsLCkpLCwsLCwpKSwsLCkpKSwsLCwsLCkpLCwpLCwsLCwsKSwsLCksKf/AABEIAMIBAwMBIgACEQEDEQH/xAAbAAABBQEBAAAAAAAAAAAAAAADAAIEBQYBB//EAE0QAAEDAgMDCAYECQwABwAAAAEAAhEDIQQSMQVBUQYTImFxgZGxFDJSkqHRU3LB8BYjQmKCorLS4QcVJDM0Q1Rjc5Oj8Rc1RFWDwuL/xAAYAQADAQEAAAAAAAAAAAAAAAAAAQIDBP/EACYRAAICAQQDAAEFAQAAAAAAAAABAhESAxMhMUFRYXEEgZGhwTL/2gAMAwEAAhEDEQA/AKxoUbajTzZjWQpbUDaP9We5cJoZltJ5mW63nsVicWAAPVIERaCDEm2vahG7e1Qq8giD4qlyJ8DtqdOYgW8SOCk0WhtNrhfj2O18LHuQH4mBAHfvQMHihzYEdWvaFVOhFjQdcplbFFthvHWVBwFF7tXON4gWFrd6mO2LUfAzEN4ESUY8j5ZVYmvmcZ4KNzZzdG9u8nXd4LWYfky38qXHrVphdktbYNA7ArQ8Sm2O6qXUy4ZRnZYi8TG/RboBVNfZTnU3BnRfEsPBwuFga+38SSQ6rU4ESR5Jbdg3R6rCcAvHn4t7vWe49pJWs5EbZMmi4zN2Sd49YDuv3FZayenByXNCUjbQugIYJRKVOJXDpfq8540ULKuZV01RxXWuBXcA2EgE+EgFcOxDCE1zUQpj6gC6CQLmJuVcqVzu8UPnzvRQD4XIXWldhAAHIbkZ6E5ctsYJyGUQpjk8mAJwQnNRnIbgnkwI5YknkLqMmIM1Q9uPig48I8wpjVAxR51pYR0Tu3mDKiK5KozHpxIgfBGo4R5i3ir7D7Ma3RoHcptPDLWgxKVuxy7W3YpeD2AxujfFXFOijspKqHwV76bKQzOIaNJVA7liQYFJpG45jp4LQ8o8Nmwr+qD4FVw2RSOCLm0wahpmIZJnJqDvM7lUUrFJ8WQ6fLV+6kzxcpFLljV3U6f63zVZsvkvXdUp58LiObLmZyKNSchIzEdH2TK23KHkTh20m+hUMW+rnGYPo1CMkGdWC85VoomeTKqlytrnRlPwf81R47Y5rVHVCQ3McxDWmJ3xJ3696vMPyOxX+Drf7LvkrCjyKxP+Eqf7R+SeIWZWlyPJ/vP1P4qz2TyYNGoKgeC4TGanIBO8dIX+a0g5GVw2ThngD8xEZyddE8yY1nJu8EnFNUwI2et7bP8Ab/8A0jMdWj+sb/tj95Vo2tggYNSmCDeWOt2jKiHbeB+lpn9B37qxX6XTi7UQy+hnYepP9cPcHzT6YqN/vh7jfmqfa+Ja8B2HxlGkMvqmnOZ06noEjduUjD7cwopsFSsxzw0B7hSfBeBcjoaErXbXoMn7LF9eoP75vuM+aBUx9Qf3zfcZ81CqcosHueP9p/7iiVuUGF3H/if+6mopeBWTam2Ko/vWe6z5qJV29W+kp+635p2CwXP0+dpU87C5wD7AdECW5XRvMz3LlbYr/ox40/mqCyDV5R1vbp+635qJU5VVxvp+7/FSq2xKn0Y8WfNQ6nJ+qdaZHWCye6SkA0cuMQPo/d/il+HeI/y/dPzUF/JusHGGOLbRJZPXoVc8ldkvpuqGoyJDcvq8XTGvUkACny7q/lMY7szD7Va7F5VDEVObLMroJF5BA17FmuUjIxLwLafshVNPaDqNTMyJgi4mxUOEWO2eqFwTCvN/wvxHtD3Qnfhlifb/AFR8lO0vY8j0Q0zwKacO7gV57+GOK+lPgPkufhfivpXfD5I2kGR6D6I7gkvP/wALMV9M74Lie0hWegtUbDstHAkeBt8IWRPK6u03LPd+Su+TO2jXdUDgA6zrTBtBN+wLNQcey0y9bTRmNSYEZgVjEymjCmk1iO1qAIO2ac4er9QqNye/qaXY1T9quAoVJ0ykbrSNTKreTFQHD0iNPk4ql2KXR65gQcrY05uif+MD7FYYdh4eSgbNuymf8ulPcCFY4ekReR4fxWj7M0S6bOpHAQKZtP8A15qQEhgcY2abuxZ3J+KPYfIrSYr1HdhWfaQWEdvjePNNCZ5JW2Y8kkV6jRNg0gtHZdB/mqp/iq3iFU4DbtRrHAuDxmsXT0bDoj770VnK1odD8kcWuJPuwoc0nRtsyxy4/lFm3ZFU/wDqq3vJp2K+Y9Jre8PkgM5XUeFT3QPCSFY4HbFKp6rrnc6zvBVaZm4tdogVdhv/AMRW8R8kTZOBNN7i576nRMZiDHSbp4qzxBQ8A8CoeGU/tNTJIHI+s9uHeadI1Yr1ugXBsAkXJMjUCytau0MSXZvRTpEekNy6zMZYnrQuQFQcxWM2NatHvo1XYNPnA8VaoipzpbmeWkyXZYJgCTNhuQIkiXNaXNyuIktmcvG41QjRF+Km5ukOw/YgNHSJ4NPxskMz+OxNW7W0CRucKrGntAIsiYCs9xdnp83pHSa6deGiPtDBsqEEucC2Yyuc3WJnLroEzZ2F5tgZmL8ojM7Ukkkk+KBGI5SH+k1O0eQWexh6XctByh/tNT632BZ/Get3IGAXVxdSGdCcAuBPaECFC6nQkmB6HjsDSrMLXhvUbSOsFUOw9muw9fM6Mvqy0zIcQJI3bvBMDa3t/qo2AwlR9QNc+AZnoxI4SsYqlRdPs2TTCk01B2dVzMa4+t6rvrNs74hTs4GqZQdqRrRYXPl2qFUrlxyi28xqB/Fdr1sjbRJs0busnqAuexVRLZC5SPzUKgN4aZjjEho4cSeED8oKPyPf/RGdWb9oqVtDDxhaszJY7XXiSesm58NwVfyOd/RQODnec/aqINng/wCVKhSYGkPOXfkfvJjdxsrN/wDKeyC11CtB1/FVd/YFgcLVoNxTGvY5wqUjTNh6xqNM9I2EZksVjH4Y83SYalO2USHFlyYaRI42dMbiIhRKckaKKZuXfyn4UANOGqgXIHM1o6UydL71IZ/LPhmsnm6oYLTzVSJ7SvP8FinFtU1BlLh0JGhBndoADB7UPau0mUKdJtXC0Krwcpcc0kuaCH2a2xMi5J6J0ThrKbxFLTcVZ6F/434N4IDatxupu3oNH+U7BTpX76RA+JXnw5QsdDGYHCFx0GR3mHCPFUeLxGeo4FjWGnOdrQ6GgWM3Nri60ZCLksw9g3KXFxkZYBOWGglxHUZ0GU99vhP5PfSGi9KmSAQRUbfSxDnAgwRYjQyspsvCc48S1joyuGYuAjOGkADUHN8CtltDbppBjKZDs2dwLgXZOgxzaYJAMtLS0kzMnVZ8XTNYylFWnRAxP8muRj3mqQGhxF6egtpmNpi++QqwciqkAtrEPABLTTEg8NxkGQQVr2mm9rcVWYHucAXhshrnAjL0SYMWEcBv1R3vB6QjpEu0vJDZzdcrJVdUbPUnV5P+TFM2lWpNiplqhurhLagA4tdY+Mq22XXFQktgywxI6xqF3bezOeqNObLlbuGuYnr6ktk7ONE3dmkQLRoR1rdN9HPLGrTIvJmiHYN4dR54c/VlgIaPWN5JgQUaps6n/wC2/wDLT+ak8ga0YZ5Npq1bH65tZFdsZoqNeK1WzzULS55aZnowTAEmdNyqzMn4UANpgNyAAAMmctvVkaxouzZ/cPJIukt7UPNZ3akMzOMwTS9xOCzmfW5xgzdcTZStjUAwPijzNxbMHTrexRto4NtQzne0gEDK5zRfeQNdy7gqWRgZmLsoaMx1MbyiwMNt0/0ip9YqgxfrK72w78fU+u7zVHifWQAMLoXAuhIBwT2pgRGpgPASTgkgDaMq8SB3hSqdVpeyHNJvoRN1j3Ydg1f8B8ymdFpDmvOYXBtqNNymirPQcIxzHv0yuIcDOhIh1u4HvKLUcReZJsOsoWBxGek15tLWk8LgEolDpHMf0ezj2lIArGZWyXRqXHzQcIw1CXumNB1CZA7dCeuBuQ8TU5x/Nt0B6R3E6x2CxPXAVnSYGiBoExAsfSPMvv8Aku8lQcjHfiCODz5NWlriWO6wfJZfkcfxdQcH/YPkgCDWp5ajnST0iJk2F4jgpuEPrTwnq9YfxUjbWzG868te0dBjgB7WRheDwMklceA14bf1CCDa5fmjS6TNtPySdh7UDGtY6QSYYROVhabk36QcLX01CDynxzK+FdUpGoaQxNMtAOegwlhGUuf088REWgiVOwdKplmlh6j5gOgt6LSQ01OiNN176qt25splHCPa0h5bUokOfVIqXc6ctPSoPzjdvesoNKdfkc1cL/Bm8PSp13MDHvbVBmR23I6x1Ky2vs92Hq1HNfnqublfAEHOW9l9Ae9VbqrqbqYpsaDmu6B0psA48IJUvG4jna3N1ugCXZqjeqCJ6jbS8ldXFUzm5sPszCPp4qi2oZcSHWNhLXwLaxlV1tx/TpHS5+LdyzuxwKWIo5LjnMozDc4ObMDf0iY7Fo9vURnoht+lAJvctsueSSmvwbx/4Zpdj1v6JRblc6bWBgHi6L6Zj3XkJVKT2dGoMrwXSLi1i10Ove4n83qVdhnkYOg5ouMwzRJAIAMG0KFsXa3OOqNe4l4cfWMkgAce77ykqbv6/wDSndfsv8LN139zfNyCNrU7gg7wdOIRPSGteS4gABtzoLuUHk4KNXFvbZ7crzB3Q9omPvqtznAcncKPRHtyGswvfFMww+udXE8f2etdqbNZH/l3/Kz5rSNpMpPe1gDWyIAFpIk2QnmnuYARcHpWPHz8U7AZRtkEZYA6OuWALdyaXdF3b9i6H9LuKEXaqRlBiMCC4n0Npkm/ONvfXvUvZNEMa4CkKV/VDgZsLyPvZT8zd7A7rIOiEyLwIG4cBATEeebSM1X/AFneZVNiPWKtcaZqO+s7zKqsQekUDGBdC4uhIQ4IjUMJ7UwDBJclJAAGyTvKuNkUmB01Gl3Abp61KwewOAgcXK2w2yWNPtHr08Fk5X0aYpdk47TDoaGOjfoLbh2KZi8blaMvrO9Xq4k9ijNpImDw3TLzO4Du3Dqm/b2JoTJuAw2RvXv49/Xv71PagNKOwqhDnCWnsKyXJW3PDg4fb8lrwZCx/JwxWrj84ebkg8ETac87U+sZ+xT8JiJacwObo3neXEHceq+gjrCgbZr5a7hFiRPgIRaGLgANFzAkEiRY33dd0NWOLouMJgzWJYS8MY4Zng5YLicgMay4ERxG5Z3GsrVOfezM5mbnSB0mhrHGXPDriM7d0XKl4fGtpVjzhzdMOADyCWalrHAHcbKT/OTC0EiBq2zZDTOXpb7WnqUJWy74KgbOrgQ6k+QRPQdvg8NYMq1wnJqQC+niWHf/AEYxu0vdWuDr5W5SOjfo6ZTGo4amfHevRsE2iWNzkRlbHSPD/pZz1pRfRcdKLV2eWfg9TY5hecU2T0ZoZdCJ1nyOqNyhow+mLwCdTBswkT4LYcsnNHMxHrO67dHisvyvcTXA3yDpGtHWO/4p6c8+WEoYKgmHeG4GmCTfS7iQQHEgxMgyDfTJ1rGViWOdVaSDmsYIuOB0Njcda1tAzg6Q3gugfoEfJU+HMtECSdREg9y3wThf1mcdRxn+yIFTbpxDSXQ2AAY0sCS7tubfHetRyNqUDifxQqB/NOzZ9IzM071k9p0TzpaN7bDiATb9YeCds7HBgyQA64BInwm/cb+aSeL5E0pLjs9JrVIrPN92n1QmtrkvMugW6USTHZuuqLk7S/ozCS4khrj0jqQCY7yVOLG9fi5WZBXm5Q36HeT8EN1Mfcn5oRpjr8SgZLqVbHpk20IMdhUV7tbz19wVXtDChx9Z7dfVe9u4cCh8nKpOFDnEuJL7kkmziBc9iQGMrnpHtPmq2t6xVg/VV1U9IpjGrq4upCHAp7ShhPCYBZXE2V1AHowanEBupRW0ifzR8U9tEDt471nRdgekdBC7SoEEEG879I32R3KPXeAIkgmwIi3XdOhWWbaw61IYVV0cQLfJWNOqPuCixkgFY7Y5jF4gdf8A9j81q6leATBsCd+4LA8mNoOqYyq52rmuMbh02oXIiy2nSYaxzmAYvMQYtdAqYQAg0zHCLhxLSW2iNQO5M5T1XZ8rdSAR9pPcCpeErZabC4gktblN5jh1n5HjZSY4opsC3K5wJazKRPRm4m1zberbDvaQQ2pOUb2tBvCk0aJqZpaIBbJ6PSme8aeaF+DdNxOcOPCHtHbaFLZSROp4poiXa3c4vHRsNJFzpwR6fKR4ABxDYEAXbOh3RpaJ4lVTOSlLe1x/T+QRanJSiGu6JBaCbvMWWcqfaNI2umXNTbmcQ6oxzczS6YJABGYttOkoG0MJma3NVY05iWZrnNzTgWSPWkuBjgFX7NbzeXm82V12w90AamRmE6cCo2M2w91So7JTPNuIkzJ1EiBwCUFdOA5OuJFnUp5KAZmz5ZAI9UjKdGwCCDmF9bKpwZgjiB9iusHinOp03uhucWi/rbhrvtCo+T9EFzyQCMrIkDrWunqudxa6ZlqaajUl5RGxVIucIMOGh1F9QRvCFXoA2qDKeP5Nt4du74Uja7A6oBTOUAdLLxnwTGudBzOzWjQA/DVbGRpdmUS7DU2hxb0W3bBOg4yEGhhqrnEONVoG883Bv1NT9mNf6NSDCGnIy5BI9Vu4EIFDFVnuc0OAIv0qL22NrS6+hQBKds930tT9X5KHhsLUc7pGq2IPrUyHXPRPQtp8VJ5uvvqM7mO/eUbC1Kr3esQBGYOokSDNmnOb2QATHOgnsPkFF2BbAt+q8/FyLtR0B3Y7yQdlmNnt/wBNx/aSAxhch09kVntzspuc0zBAnTVdeVuOSzHDCMIy3zG8z6x6kNpdgYJ+zKrdabx+iUF1MjUEdoK9Z55/s+BH2wmnFD8qmfdzeUotewPJk4L1F5wx9ZjP0qcebUI7NwLvyaPc4A/ApgeaykvSfwWwZ/IHc8/NdQBYlCc4Bdq1TuVZU2mJy0hzj+M9Bv1nfYFllfRdeyXXxAA6RDRvJsqfFYg1SAwENH5RF/0Z9Xt1Ur0EuOZ5zO46AfVG7t1TywDTTq1J7E0DBUyQLn4qfgKFRxBBLG/E9yrm49jawa94b1ETHadJV+NoU49dveQFE3XA1yU23+UBY80WHK4AEusDe4DJtKz3Jinlxd9XMdrrqCj7fotrYp5b0rNFjqQLQR1lP2ZTNPE0mwMpY8Axc6k333EdiIzV4mr/AE88NzwP5UgZ4mCWiTwYCSSj4LENNFoN4AABA1E8Y3fYhcqGzUaMsgsJceoEwPNV+FkhgHAiA7LfX7VbVsyXEbLzZhzElzi1wDQb5WuudBmGgjxU1tNs/wBYffnf1vVbs6s2m3LUBLiAbX7ZgiVN/nOn7LvdNuP5XFQy0EexjhJqGIa31wNNAL3me+ydzlJjaga8GQBckiQeiLm03+KbSxVIskbiOiZzCIh0ZjAA8lEr7bpOLmc2SSIiBA4GZ65708bFlQ+tjmNaDDoaZgMgwZFw64HSbdCr7Pa7O5j3dPpOYAHGZAM+zd3BQKtUmoQbtsCJaBlmYHw0VpSqt1a9rCLSA0uLIDYANyURSXkcm32gdPF06dNlNzrtsQeBsLQRJBO7iVT0cS5rX3gQJEwSANB3kq12hgsK91V731mEtaKfRGUOBAmoT+SWiLDVVeA2fUrMdzQzAEhxM75ywd9pVxSXkiTbDbOipTdFnAxr3gormva4DI57TN7SOHaN1+CzZ2i+m+IAcwluh1Bi99UepyhxAAJMA3By6gGLTrcEKiKRvMFXLKDIBPRaIkA+qOJUyhXLgCZHUYPkVX06tP0dhrZcpDPWMDNlB4qc0ACAAANAExD6hjeob8Wc2WN+uYeUyjuURuIpGrAymoN2rhb5FICFtl3Rf9V32ptC2zx/o+bf4pbaZLKmg6LhJ438VyvbZ4/0m/shAGKK9D5NCMJS+r5uJXnbytTsnaFAUWBxqZg0TqGz1EFRqdFJWzUvcgueOI8VnNo7XZbm2ZuOYm3COkoOM2qWxlYHAgEnIbOi7dbxxWSjYNUa1xUPGYJlQQ9ocOv7Dqsi3aR1ub3HSBUr0yofVY+N5Obz0VY0Bank7Q9j9Z3zSVacafbj/wCQfNJPn2GJqMXsPE1ATULG0/ZY8G355F3dggImHo06bYb5JjsQTDRN9G7z3IjcDvffg0afpHf99VfIcLkbUcXWYBG914/im1clFhc7x3k8AjV8Rltv3D76LK7cw1esypUaHObTPSjRrdJ7JhNNXSE0+yFj8WK75sItEotbGQ3KLk6Dh2qhw1bKQfFXVATJA71M/pcVY+hSaT0g31g45i4SBrlLdHDcrzHPb6Xhy15c05zB3FwM23SqQ0eKdhqJ9Iou3B4HisVzJHTbUWW/Kd8Bp3Qe+4hveUTYtP8AEiQJvOmu9d2/QzBh9nMe+0fFF2DTikQdxI77a/FbpcnM5XFL0HdSEaBedmZ3r0ohC9BYTORs/VCozPOw48Ve7eGShhqQbHQD3H2nHd3SfeWqbgWew33R8kXmm2kDoiGy0ER12sR8UDR5mGngVIwlKoHtc1jyWkOENJ0M8Opem065GhgfmgDyC4zEP50ujo5QBL3kk9Y0AHUmBQ1sRRxFbmmdNmV5e6TEl2ZrQerMfsT8PsJ7DFKo8A7pdbsyn7Ff4d7WAhlNjJJJDQBJOpO8lG9N+t3OjyUl39PP9qckXtqsExnDiX1HZWyLuubzF+N0ynsGjlf+NNUtY8gAOa1pGhBPrCVdcrMe0VqR5mm7KC485Li6ZbBk6b+0KFQ2sazKw5ulTDaTzFNgbJiL8VRDNDhKAdQpguc3osu0wfVCk0aWVobJdA1dEk8TChtwxfRYBlsG+sXR6o9kgqThaRaxrTEgCYLiJ3wXXPegQ8qN6KM+fM/f0c3Q0jRSHFV9PAEVi/8AF5YO5+edBvy7zuSAibQcS54E2Y5wI1kB0Dt39x4Lu1LYGP8ALpj9lD2zWLKb3gNsN4M3GU7+DjHaU/lEYwcdTB5JDMRU0RaVQAXEi24cECporPF0aLKf4t7nPLnAhzRAZAh08U2BDOIHWPD4ozJIno7vygB3iVBFEcfgUn4WOPgUgLLKbDoxN7ti+/Xcq/FNAeW5jA37u5cw9LpAbvvxUh2HaXZbdUJdDXJEGXj8F1HOyutJLJex4s9Sw+FFMe086uOv36lExeN3N1O9OxlV7rNY/Lxym6gR9/sWc5tukVGKXLGsufvdPw223YR74gsqtLKjdxBBBnxKDXxAZ2+Sr3mblZqeL4NcMlyZ9mySapH5E68RuHarulRDQABZcGJZMSB5Ixb1onJvsqEUuhrntGsDthGq16YFMNe0uFRhIHbBUnZ2zw+7gY3Xi6qdsua2q1tPNALS4kmLEG09mq0048WZ6kuaL3bVQNDC42k29ogWCoTtupTdDSLetIBBJvHxV5yjqBlEPcJEnJr60OA+IKw1OtJJOpuVuc5fu5SVZ1HVDRr1/FIcpK3tN90KkNcJvPoAvhyjre0Pdb8kvwkre2Pdb8lRc+m84mBofwjre3+qz5JfhDW+kPus/dVBzy5zt9fNIC/PKCt9KfBn7q4Nv1vpXeDP3VRh/X5pc8AgAuPxj3PJc9zid5PwsjbK2gGCsHSc1JzR1E8ZVdUfJXGvgHrTA9Ge9wpMyh5s31Ghx9XgVJw5ORuac0AmQAZI3gaFZl/LRrWtDGEkWOaANN0SiM5asgSx874yxPVdAGjLlX0HVDWMtqBgm5LMhuIiBmVW7loz6N/i35puz+UdSq90UgWgE+tBibSTZICFt3FzUqM4Bh7ZDftKuuVhjDR+c0eayOJxPPYgOiMzmW14BavlmYotEzLh5GR3IGYtyv6rmt18FQxcdoVoKJ/7OqiUbLjKhr3Zj9/uVyPvoiGnbf4SPFMjhfs/in0S+TtSoTmJglxkktGupgjRcDWkzljowIM9KNTM/fgmuH3g/wDS45txv8D5JgHptZF3EHhkn45gkoxb97pKcUPJnoOKrviMxvqqnH4rm2kD1oMdSNtDHBkxdx06usqkcSbkyTquXLg6cSOzpAE3JHE6ojcOPvKHhmxLeBt2G4Ulpi67401ZwytSoG+g1rSYFtO3cpmzqBflA139g3qBWdmdF4b57ytZsrZoo0sz5BIzGdGjUDwUakVKjTTbg3ZzFVhQpZjoLNFpJ3BUOA2W6vnrPE+sWiLF0W7giVqhxlcNBim3TqbvcesrU0aYa0NbAAEAIDs892ltmtXZkewRINmum09fWqzmSNxHivVnU+vzXPRp1uq4FR5aKBN8pPiiDCn2D4OXqAw6NTw6Ao8r9GP0Z8HLrcMTpTPg/wCa9QrYIHX4Hz4p9LDsb2oCjy5+EcBJpEDrD/mhZf8AL+D/AJr0vbbYoO7v2gstlWOpq4ujaGlkrszoB+j+D/muZD9H+q/5rRc2nNYs99+i9j6ZwUH/AEX6rvml6LU+i/UK0wSzJb79D2PpmfRKn0f6qXoVX6M+6FqGJ7r7kt9hsIyn831fY+DU04GrpkPgIWrypZEb7DYRlm7NrahsEX1b80eph8Q+zy53DM+Y+K0DKXFJ1II32GyjP0NjOkZ4A1sbnqVh6GR6pkcDf46+anlqY5ql6smUtKKIDmRqCOy4+w/BNdB3tPbY/GCp8pj2tKpar8kPSXgh80BqHAHh/FDOHbucO8R8QpRwoHqmOwkeSG6k7iD9ZoPxEH4rRaqIekwPojvu8JJxafZb4u/iuK80RgyzNGdSU04Tr+Cpn4YDKGVXucQLA6TusVNp7CqvbDqhaOBJce+6ww+nQ50raIO1cQAegQdziAYHVK7hamZsxlHaTJ3lV9eu9pNPMcoMRusUVj11RjxTOZ6kovKLplvs+iSQATOp7vuFL2rt6tUmk6q54kB19TwVZ6Q9sZDDiYFgde1SsTgsTTDqhdTMXJgE8BFlM01IIyTjz2WmzWVqTSGOAm50m2moUwbTxQ0qfs/JZHF7cxFJ5Y4tka9ERpK5R5S1yQAW3/NWOGp3Z0Ken6Nh/OmKOtTwgeQQ/S8T7Z94qtFPHXtStrpwnihek4z2af371GM35/sa1IFv6XifbPvLvpmJ9s+I+Sp/S8ZIGWnJ+/tI7DjiJDKfiP3kYz9/2Pc0yea2IOrz3OjyTMlbe8++VW1sZjGszllPL5XjTNxsiOq47LOSnETu095GEw3IFhVpVnCHOJHAuMIY2c/q8VAw+MxjxLW0j3ie8ZrI4fj/AGKXiP3lL05fB7sCSMA/q8V0YF/V4qMDj/ZpeI/eXQzH8KXiPmjbl8DegSRs93UnDZzuLfiovo+P40h4LhwmP9ul8PkltS+BvQJf83u4j4ppwbxwUR2H2gN9M+59oQH4zHs9akHDqbP7JT2pfA3oFg6g8bvBDdI1Vd+Fr2mKlGO8j4OCl0OVVF2st+sLeIlS9OS8FLUi/IQvXecUlhp1BLSD1tIQ6mEI0UFgCU0lJzetMLOtAhEJjmrpTSUxDHM+8oZsiOPFDe5WhHC5JCL0k6FYfkzTGQmBM6xfxV6EklvLs4TCbV/r6n1ikxJJbxEybub2hajbX9nd+h+21dSU6naFHoyPKn+1P/R/ZCh7O/rW9o8wkkmv+Sj02jo7tco1ZokW/Jb5JJLBDAVGjnKdt7v2Vas39pSSRLwCK3aQ/FV+0eTD5qXhfUZ9VvkEkkn0NGe5Mf2iv1WHZm0WoSSVT7EhJ7UklAHVxySSYCK4UkkACrUg4EOAPaAfNedbbpBtUgAAdQhJJaaYiFRqlrgWkgzqDB+C32EcTTaSZMDVJJZ63g6dHyBxug7VFSSXMzoOwmuSSSBgZTHJJKyABSSSViP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l-GR">
              <a:latin typeface="Calibri" pitchFamily="34" charset="0"/>
            </a:endParaRPr>
          </a:p>
        </p:txBody>
      </p:sp>
      <p:pic>
        <p:nvPicPr>
          <p:cNvPr id="37890" name="Picture 2" descr="http://t3.gstatic.com/images?q=tbn:ANd9GcRWYCLDiDPcNBn9SjYnKyQRdMFj0a0FqCXE-yMOQD3eR6oDq8sz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43063" y="2500313"/>
            <a:ext cx="2238375" cy="2047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896" name="Picture 8" descr="http://t2.gstatic.com/images?q=tbn:ANd9GcTuZ6KaVNnJLKCayasp23zygD_v9e1yN_sugw5UixnarCGBx0Rj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29188" y="2643188"/>
            <a:ext cx="2524125" cy="1809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72" name="9 - TextBox"/>
          <p:cNvSpPr txBox="1">
            <a:spLocks noChangeArrowheads="1"/>
          </p:cNvSpPr>
          <p:nvPr/>
        </p:nvSpPr>
        <p:spPr bwMode="auto">
          <a:xfrm>
            <a:off x="395288" y="6216650"/>
            <a:ext cx="5286375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l-GR"/>
              <a:t>ΜΑΡΙΑ ΛΑΓΟΥΔΑΚΗ / ΔΑΣΚΑΛΑΚΗ </a:t>
            </a:r>
          </a:p>
          <a:p>
            <a:r>
              <a:rPr lang="el-GR"/>
              <a:t>ΚΑΘΗΓΗΤΡΙΑ ΠΛΗΡΟΦΟΡΙΚΗΣ ΠΕ19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IRSTXDINOLA@ABU7C9EFUVWXY5MI" val="4213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ReportProg">
  <a:themeElements>
    <a:clrScheme name="Deluxe">
      <a:dk1>
        <a:sysClr val="windowText" lastClr="000000"/>
      </a:dk1>
      <a:lt1>
        <a:sysClr val="window" lastClr="FFFFFF"/>
      </a:lt1>
      <a:dk2>
        <a:srgbClr val="30356E"/>
      </a:dk2>
      <a:lt2>
        <a:srgbClr val="FFF9E5"/>
      </a:lt2>
      <a:accent1>
        <a:srgbClr val="CC4757"/>
      </a:accent1>
      <a:accent2>
        <a:srgbClr val="FF6F61"/>
      </a:accent2>
      <a:accent3>
        <a:srgbClr val="FF953E"/>
      </a:accent3>
      <a:accent4>
        <a:srgbClr val="F8BD52"/>
      </a:accent4>
      <a:accent5>
        <a:srgbClr val="46A6BD"/>
      </a:accent5>
      <a:accent6>
        <a:srgbClr val="5488BC"/>
      </a:accent6>
      <a:hlink>
        <a:srgbClr val="FA7D7A"/>
      </a:hlink>
      <a:folHlink>
        <a:srgbClr val="FFCF3E"/>
      </a:folHlink>
    </a:clrScheme>
    <a:fontScheme name="Office">
      <a:majorFont>
        <a:latin typeface="Cambria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Verve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110000" t="250000" r="110000" b="40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110000" t="250000" r="110000" b="40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8000"/>
                <a:satMod val="230000"/>
              </a:schemeClr>
            </a:gs>
            <a:gs pos="60000">
              <a:schemeClr val="phClr">
                <a:shade val="92000"/>
                <a:satMod val="230000"/>
              </a:schemeClr>
            </a:gs>
            <a:gs pos="100000">
              <a:schemeClr val="phClr">
                <a:tint val="85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0000"/>
                <a:satMod val="130000"/>
              </a:schemeClr>
              <a:schemeClr val="phClr">
                <a:tint val="70000"/>
                <a:satMod val="130000"/>
              </a:schemeClr>
            </a:duotone>
          </a:blip>
          <a:tile tx="0" ty="0" sx="90000" sy="90000" flip="none" algn="t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0000"/>
                <a:satMod val="155000"/>
              </a:schemeClr>
            </a:gs>
            <a:gs pos="65000">
              <a:schemeClr val="phClr">
                <a:shade val="85000"/>
                <a:satMod val="155000"/>
              </a:schemeClr>
            </a:gs>
            <a:gs pos="100000">
              <a:schemeClr val="phClr">
                <a:shade val="95000"/>
                <a:satMod val="155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4925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algn="tl" rotWithShape="0">
              <a:srgbClr val="000000">
                <a:alpha val="64000"/>
              </a:srgbClr>
            </a:outerShdw>
          </a:effectLst>
        </a:effectStyle>
        <a:effectStyle>
          <a:effectLst>
            <a:outerShdw blurRad="39000" dist="254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39000" dist="25400" dir="5400000">
              <a:srgbClr val="000000">
                <a:alpha val="3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prstMaterial="matte">
            <a:bevelT h="22225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0000"/>
                <a:satMod val="155000"/>
              </a:schemeClr>
            </a:gs>
            <a:gs pos="35000">
              <a:schemeClr val="phClr">
                <a:shade val="75000"/>
                <a:satMod val="155000"/>
              </a:schemeClr>
            </a:gs>
            <a:gs pos="100000">
              <a:schemeClr val="phClr">
                <a:tint val="80000"/>
                <a:satMod val="255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ReportProg</Template>
  <TotalTime>1380</TotalTime>
  <Words>792</Words>
  <Application>Microsoft Office PowerPoint</Application>
  <PresentationFormat>Προβολή στην οθόνη (4:3)</PresentationFormat>
  <Paragraphs>145</Paragraphs>
  <Slides>19</Slides>
  <Notes>0</Notes>
  <HiddenSlides>0</HiddenSlides>
  <MMClips>0</MMClips>
  <ScaleCrop>false</ScaleCrop>
  <HeadingPairs>
    <vt:vector size="8" baseType="variant">
      <vt:variant>
        <vt:lpstr>Γραμματοσειρές που χρησιμοποιούνται</vt:lpstr>
      </vt:variant>
      <vt:variant>
        <vt:i4>5</vt:i4>
      </vt:variant>
      <vt:variant>
        <vt:lpstr>Θέμα</vt:lpstr>
      </vt:variant>
      <vt:variant>
        <vt:i4>1</vt:i4>
      </vt:variant>
      <vt:variant>
        <vt:lpstr>Ενσωματωμένοι διακομιστές OLE</vt:lpstr>
      </vt:variant>
      <vt:variant>
        <vt:i4>1</vt:i4>
      </vt:variant>
      <vt:variant>
        <vt:lpstr>Τίτλοι διαφανειών</vt:lpstr>
      </vt:variant>
      <vt:variant>
        <vt:i4>19</vt:i4>
      </vt:variant>
    </vt:vector>
  </HeadingPairs>
  <TitlesOfParts>
    <vt:vector size="26" baseType="lpstr">
      <vt:lpstr>Calibri</vt:lpstr>
      <vt:lpstr>Arial</vt:lpstr>
      <vt:lpstr>Cambria</vt:lpstr>
      <vt:lpstr>Wingdings 2</vt:lpstr>
      <vt:lpstr>Verdana</vt:lpstr>
      <vt:lpstr>ReportProg</vt:lpstr>
      <vt:lpstr>Εικόνα 'Ζωγραφικής'</vt:lpstr>
      <vt:lpstr>Διαφάνεια 1</vt:lpstr>
      <vt:lpstr>Διαφάνεια 2</vt:lpstr>
      <vt:lpstr>Διαφάνεια 3</vt:lpstr>
      <vt:lpstr>Διαφάνεια 4</vt:lpstr>
      <vt:lpstr>Διαφάνεια 5</vt:lpstr>
      <vt:lpstr>Διαφάνεια 6</vt:lpstr>
      <vt:lpstr>Διαφάνεια 7</vt:lpstr>
      <vt:lpstr>Διαφάνεια 8</vt:lpstr>
      <vt:lpstr>Διαφάνεια 9</vt:lpstr>
      <vt:lpstr>Διαφάνεια 10</vt:lpstr>
      <vt:lpstr>Διαφάνεια 11</vt:lpstr>
      <vt:lpstr>Διαφάνεια 12</vt:lpstr>
      <vt:lpstr>Διαφάνεια 13</vt:lpstr>
      <vt:lpstr>Διαφάνεια 14</vt:lpstr>
      <vt:lpstr>Διαφάνεια 15</vt:lpstr>
      <vt:lpstr>Διαφάνεια 16</vt:lpstr>
      <vt:lpstr>Διαφάνεια 17</vt:lpstr>
      <vt:lpstr>Διαφάνεια 18</vt:lpstr>
      <vt:lpstr>Διαφάνεια 19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Διαφάνεια 1</dc:title>
  <dc:creator>xdinola</dc:creator>
  <cp:lastModifiedBy>user</cp:lastModifiedBy>
  <cp:revision>423</cp:revision>
  <dcterms:created xsi:type="dcterms:W3CDTF">2010-11-26T16:15:21Z</dcterms:created>
  <dcterms:modified xsi:type="dcterms:W3CDTF">2024-11-25T06:45:49Z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TC101671079990</vt:lpwstr>
  </property>
</Properties>
</file>