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6DCD-BBA5-405F-BF04-02B74F56BB12}" type="datetimeFigureOut">
              <a:rPr lang="el-GR" smtClean="0"/>
              <a:pPr/>
              <a:t>6/11/2024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F0DD-9FA2-485B-83F2-1119BB2D1EB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6DCD-BBA5-405F-BF04-02B74F56BB12}" type="datetimeFigureOut">
              <a:rPr lang="el-GR" smtClean="0"/>
              <a:pPr/>
              <a:t>6/11/2024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F0DD-9FA2-485B-83F2-1119BB2D1EB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6DCD-BBA5-405F-BF04-02B74F56BB12}" type="datetimeFigureOut">
              <a:rPr lang="el-GR" smtClean="0"/>
              <a:pPr/>
              <a:t>6/11/2024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F0DD-9FA2-485B-83F2-1119BB2D1EB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6DCD-BBA5-405F-BF04-02B74F56BB12}" type="datetimeFigureOut">
              <a:rPr lang="el-GR" smtClean="0"/>
              <a:pPr/>
              <a:t>6/11/2024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F0DD-9FA2-485B-83F2-1119BB2D1EB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6DCD-BBA5-405F-BF04-02B74F56BB12}" type="datetimeFigureOut">
              <a:rPr lang="el-GR" smtClean="0"/>
              <a:pPr/>
              <a:t>6/11/2024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F0DD-9FA2-485B-83F2-1119BB2D1EB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6DCD-BBA5-405F-BF04-02B74F56BB12}" type="datetimeFigureOut">
              <a:rPr lang="el-GR" smtClean="0"/>
              <a:pPr/>
              <a:t>6/11/2024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F0DD-9FA2-485B-83F2-1119BB2D1EB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6DCD-BBA5-405F-BF04-02B74F56BB12}" type="datetimeFigureOut">
              <a:rPr lang="el-GR" smtClean="0"/>
              <a:pPr/>
              <a:t>6/11/2024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F0DD-9FA2-485B-83F2-1119BB2D1EB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6DCD-BBA5-405F-BF04-02B74F56BB12}" type="datetimeFigureOut">
              <a:rPr lang="el-GR" smtClean="0"/>
              <a:pPr/>
              <a:t>6/11/2024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F0DD-9FA2-485B-83F2-1119BB2D1EB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6DCD-BBA5-405F-BF04-02B74F56BB12}" type="datetimeFigureOut">
              <a:rPr lang="el-GR" smtClean="0"/>
              <a:pPr/>
              <a:t>6/11/2024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F0DD-9FA2-485B-83F2-1119BB2D1EB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6DCD-BBA5-405F-BF04-02B74F56BB12}" type="datetimeFigureOut">
              <a:rPr lang="el-GR" smtClean="0"/>
              <a:pPr/>
              <a:t>6/11/2024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F0DD-9FA2-485B-83F2-1119BB2D1EB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6DCD-BBA5-405F-BF04-02B74F56BB12}" type="datetimeFigureOut">
              <a:rPr lang="el-GR" smtClean="0"/>
              <a:pPr/>
              <a:t>6/11/2024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F0DD-9FA2-485B-83F2-1119BB2D1EB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C6DCD-BBA5-405F-BF04-02B74F56BB12}" type="datetimeFigureOut">
              <a:rPr lang="el-GR" smtClean="0"/>
              <a:pPr/>
              <a:t>6/11/2024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6F0DD-9FA2-485B-83F2-1119BB2D1EB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ΔΙΚΑΙΩΜΑΤΑ ΤΟΥ ΠΑΙΔΙΟΥ</a:t>
            </a:r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idx="1"/>
          </p:nvPr>
        </p:nvSpPr>
        <p:spPr>
          <a:xfrm>
            <a:off x="2428860" y="1214422"/>
            <a:ext cx="4040188" cy="639762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ΕΡΓΑΣΙΑ ΤΩΝ ΜΑΘΗΤΩΝ ΤΟΥ Ε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000372"/>
            <a:ext cx="184785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 b="7692"/>
          <a:stretch>
            <a:fillRect/>
          </a:stretch>
        </p:blipFill>
        <p:spPr bwMode="auto">
          <a:xfrm flipH="1">
            <a:off x="1285852" y="2928934"/>
            <a:ext cx="184785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Επεξήγηση με παραλληλόγραμμο"/>
          <p:cNvSpPr/>
          <p:nvPr/>
        </p:nvSpPr>
        <p:spPr>
          <a:xfrm>
            <a:off x="1357290" y="1000108"/>
            <a:ext cx="2357454" cy="1143008"/>
          </a:xfrm>
          <a:prstGeom prst="wedgeRectCallout">
            <a:avLst>
              <a:gd name="adj1" fmla="val -8866"/>
              <a:gd name="adj2" fmla="val 12374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Γεια σας, σήμερα θα μιλήσουμε για τα δικαιώματα του παιδιού</a:t>
            </a:r>
            <a:endParaRPr lang="el-GR" dirty="0"/>
          </a:p>
        </p:txBody>
      </p:sp>
      <p:sp>
        <p:nvSpPr>
          <p:cNvPr id="9" name="8 - Επεξήγηση με παραλληλόγραμμο"/>
          <p:cNvSpPr/>
          <p:nvPr/>
        </p:nvSpPr>
        <p:spPr>
          <a:xfrm>
            <a:off x="6143636" y="1000108"/>
            <a:ext cx="2357454" cy="1143008"/>
          </a:xfrm>
          <a:prstGeom prst="wedgeRectCallout">
            <a:avLst>
              <a:gd name="adj1" fmla="val -30331"/>
              <a:gd name="adj2" fmla="val 13462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Για πες μου και εμένα τα δικαιώματα του παιδιού που δεν τα ξέρω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Άρθρο </a:t>
            </a:r>
            <a:r>
              <a:rPr lang="el-GR" b="1" dirty="0" smtClean="0"/>
              <a:t>1</a:t>
            </a:r>
            <a:br>
              <a:rPr lang="el-GR" b="1" dirty="0" smtClean="0"/>
            </a:br>
            <a:r>
              <a:rPr lang="el-GR" b="1" dirty="0" smtClean="0"/>
              <a:t>Ορισμός του παιδιού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285720" y="1785926"/>
            <a:ext cx="4686304" cy="4525963"/>
          </a:xfrm>
        </p:spPr>
        <p:txBody>
          <a:bodyPr/>
          <a:lstStyle/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 Παιδί θεωρείται ένα άτομο κάτω των 18 ετών.</a:t>
            </a:r>
          </a:p>
          <a:p>
            <a:endParaRPr lang="el-GR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57752" y="1785926"/>
            <a:ext cx="4038600" cy="4179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Άρθρο 2</a:t>
            </a:r>
            <a:br>
              <a:rPr lang="el-GR" b="1" dirty="0" smtClean="0"/>
            </a:br>
            <a:r>
              <a:rPr lang="el-GR" b="1" dirty="0" smtClean="0"/>
              <a:t>Απαγόρευση διακρίσεων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1"/>
          </p:nvPr>
        </p:nvSpPr>
        <p:spPr>
          <a:xfrm>
            <a:off x="500034" y="1928802"/>
            <a:ext cx="4038600" cy="4525963"/>
          </a:xfrm>
        </p:spPr>
        <p:txBody>
          <a:bodyPr>
            <a:normAutofit/>
          </a:bodyPr>
          <a:lstStyle/>
          <a:p>
            <a:r>
              <a:rPr lang="el-GR" dirty="0" smtClean="0"/>
              <a:t>Κάθε παιδί πρέπει να αντιμετωπίζεται χωρίς διακρίσεις λόγω χρώματος, φύλου, γλώσσας, θρησκείας, άποψης, χώρας καταγωγής, περιουσίας, αναπηρίας ή υπαγωγής του σε μια εθνική μειονότητα.</a:t>
            </a:r>
            <a:r>
              <a:rPr lang="el-GR" b="1" dirty="0" smtClean="0"/>
              <a:t>  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786314" y="2285992"/>
            <a:ext cx="3591955" cy="3520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Άρθρο 3</a:t>
            </a:r>
            <a:br>
              <a:rPr lang="el-GR" b="1" dirty="0" smtClean="0"/>
            </a:br>
            <a:r>
              <a:rPr lang="el-GR" sz="2700" b="1" dirty="0" smtClean="0"/>
              <a:t>Η ευημερία του παιδιού είναι ύψιστης σημασίας</a:t>
            </a:r>
            <a:endParaRPr lang="el-GR" sz="27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285720" y="2332037"/>
            <a:ext cx="4038600" cy="4525963"/>
          </a:xfrm>
        </p:spPr>
        <p:txBody>
          <a:bodyPr/>
          <a:lstStyle/>
          <a:p>
            <a:r>
              <a:rPr lang="el-GR" dirty="0" smtClean="0"/>
              <a:t>Σε όλους τους νόμους και τις δικαστικές αποφάσεις, η ευημερία του παιδιού έρχεται πρώτη.</a:t>
            </a:r>
            <a:endParaRPr lang="el-GR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41082" y="2214554"/>
            <a:ext cx="3002441" cy="29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97</Words>
  <Application>Microsoft Office PowerPoint</Application>
  <PresentationFormat>Προβολή στην οθόνη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ΤΑ ΔΙΚΑΙΩΜΑΤΑ ΤΟΥ ΠΑΙΔΙΟΥ</vt:lpstr>
      <vt:lpstr>Διαφάνεια 2</vt:lpstr>
      <vt:lpstr>Άρθρο 1 Ορισμός του παιδιού </vt:lpstr>
      <vt:lpstr>Άρθρο 2 Απαγόρευση διακρίσεων  </vt:lpstr>
      <vt:lpstr>Άρθρο 3 Η ευημερία του παιδιού είναι ύψιστης σημασίας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ΔΙΚΑΙΩΜΑΤΑ ΤΟΥ ΠΑΙΔΙΟΥ</dc:title>
  <dc:creator>BILL</dc:creator>
  <cp:lastModifiedBy>BILL</cp:lastModifiedBy>
  <cp:revision>9</cp:revision>
  <dcterms:created xsi:type="dcterms:W3CDTF">2024-11-05T19:16:05Z</dcterms:created>
  <dcterms:modified xsi:type="dcterms:W3CDTF">2024-11-06T09:49:23Z</dcterms:modified>
</cp:coreProperties>
</file>